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9"/>
  </p:notesMasterIdLst>
  <p:handoutMasterIdLst>
    <p:handoutMasterId r:id="rId30"/>
  </p:handoutMasterIdLst>
  <p:sldIdLst>
    <p:sldId id="256" r:id="rId2"/>
    <p:sldId id="258" r:id="rId3"/>
    <p:sldId id="260" r:id="rId4"/>
    <p:sldId id="297" r:id="rId5"/>
    <p:sldId id="301" r:id="rId6"/>
    <p:sldId id="259" r:id="rId7"/>
    <p:sldId id="324" r:id="rId8"/>
    <p:sldId id="325" r:id="rId9"/>
    <p:sldId id="327" r:id="rId10"/>
    <p:sldId id="322" r:id="rId11"/>
    <p:sldId id="349" r:id="rId12"/>
    <p:sldId id="344" r:id="rId13"/>
    <p:sldId id="345" r:id="rId14"/>
    <p:sldId id="346" r:id="rId15"/>
    <p:sldId id="347" r:id="rId16"/>
    <p:sldId id="348" r:id="rId17"/>
    <p:sldId id="328" r:id="rId18"/>
    <p:sldId id="351" r:id="rId19"/>
    <p:sldId id="352" r:id="rId20"/>
    <p:sldId id="353" r:id="rId21"/>
    <p:sldId id="354" r:id="rId22"/>
    <p:sldId id="355" r:id="rId23"/>
    <p:sldId id="350" r:id="rId24"/>
    <p:sldId id="311" r:id="rId25"/>
    <p:sldId id="339" r:id="rId26"/>
    <p:sldId id="267" r:id="rId27"/>
    <p:sldId id="342" r:id="rId28"/>
  </p:sldIdLst>
  <p:sldSz cx="9144000" cy="5143500" type="screen16x9"/>
  <p:notesSz cx="6858000" cy="9144000"/>
  <p:embeddedFontLst>
    <p:embeddedFont>
      <p:font typeface="Raleway Thin" panose="020B060402020202020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
      <p:font typeface="Raleway Light" panose="020B0604020202020204" charset="0"/>
      <p:regular r:id="rId39"/>
      <p:bold r:id="rId40"/>
      <p:italic r:id="rId41"/>
      <p:boldItalic r:id="rId42"/>
    </p:embeddedFont>
    <p:embeddedFont>
      <p:font typeface="Raleway" panose="020B060402020202020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FF0690-5ACE-209A-C352-E9C4C29A0EA9}" name="Celia Tavares" initials="CT" userId="S::celia.tavares@mindshift.pt::6d30327c-d7a7-45ea-84fb-bef445af4f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600"/>
    <a:srgbClr val="981C22"/>
    <a:srgbClr val="666666"/>
    <a:srgbClr val="0A8C6D"/>
    <a:srgbClr val="F39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BBFC4-EF76-4512-B1F7-77C590910160}" v="3" dt="2023-01-11T10:03:54.053"/>
  </p1510:revLst>
</p1510:revInfo>
</file>

<file path=ppt/tableStyles.xml><?xml version="1.0" encoding="utf-8"?>
<a:tblStyleLst xmlns:a="http://schemas.openxmlformats.org/drawingml/2006/main" def="{C9FA97CD-A02D-469D-B682-1D2C58B7AE17}">
  <a:tblStyle styleId="{C9FA97CD-A02D-469D-B682-1D2C58B7AE1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854A9B8-337A-42F4-90EA-9A282D311C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17" autoAdjust="0"/>
  </p:normalViewPr>
  <p:slideViewPr>
    <p:cSldViewPr snapToGrid="0">
      <p:cViewPr varScale="1">
        <p:scale>
          <a:sx n="111" d="100"/>
          <a:sy n="111" d="100"/>
        </p:scale>
        <p:origin x="634" y="206"/>
      </p:cViewPr>
      <p:guideLst/>
    </p:cSldViewPr>
  </p:slideViewPr>
  <p:notesTextViewPr>
    <p:cViewPr>
      <p:scale>
        <a:sx n="1" d="1"/>
        <a:sy n="1" d="1"/>
      </p:scale>
      <p:origin x="0" y="0"/>
    </p:cViewPr>
  </p:notesTextViewPr>
  <p:notesViewPr>
    <p:cSldViewPr snapToGrid="0">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microsoft.com/office/2018/10/relationships/authors" Target="author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lia Tavares" userId="6d30327c-d7a7-45ea-84fb-bef445af4f2f" providerId="ADAL" clId="{B65F8C25-96A2-4539-AF7E-719647D9CCAA}"/>
    <pc:docChg chg="undo custSel modSld">
      <pc:chgData name="Celia Tavares" userId="6d30327c-d7a7-45ea-84fb-bef445af4f2f" providerId="ADAL" clId="{B65F8C25-96A2-4539-AF7E-719647D9CCAA}" dt="2022-10-27T14:16:34.981" v="376" actId="20577"/>
      <pc:docMkLst>
        <pc:docMk/>
      </pc:docMkLst>
      <pc:sldChg chg="addSp delSp modSp mod">
        <pc:chgData name="Celia Tavares" userId="6d30327c-d7a7-45ea-84fb-bef445af4f2f" providerId="ADAL" clId="{B65F8C25-96A2-4539-AF7E-719647D9CCAA}" dt="2022-10-27T11:44:48.523" v="2" actId="14100"/>
        <pc:sldMkLst>
          <pc:docMk/>
          <pc:sldMk cId="0" sldId="256"/>
        </pc:sldMkLst>
        <pc:picChg chg="add mod">
          <ac:chgData name="Celia Tavares" userId="6d30327c-d7a7-45ea-84fb-bef445af4f2f" providerId="ADAL" clId="{B65F8C25-96A2-4539-AF7E-719647D9CCAA}" dt="2022-10-27T11:44:48.523" v="2" actId="14100"/>
          <ac:picMkLst>
            <pc:docMk/>
            <pc:sldMk cId="0" sldId="256"/>
            <ac:picMk id="2" creationId="{5986EAC3-4A60-DBB6-8CF5-9FE20B08C8E4}"/>
          </ac:picMkLst>
        </pc:picChg>
        <pc:picChg chg="del">
          <ac:chgData name="Celia Tavares" userId="6d30327c-d7a7-45ea-84fb-bef445af4f2f" providerId="ADAL" clId="{B65F8C25-96A2-4539-AF7E-719647D9CCAA}" dt="2022-10-27T11:44:45.089" v="0" actId="478"/>
          <ac:picMkLst>
            <pc:docMk/>
            <pc:sldMk cId="0" sldId="256"/>
            <ac:picMk id="3" creationId="{167DCD54-23F9-FB08-E80D-8503B9CA2A21}"/>
          </ac:picMkLst>
        </pc:picChg>
      </pc:sldChg>
      <pc:sldChg chg="addSp delSp modSp mod">
        <pc:chgData name="Celia Tavares" userId="6d30327c-d7a7-45ea-84fb-bef445af4f2f" providerId="ADAL" clId="{B65F8C25-96A2-4539-AF7E-719647D9CCAA}" dt="2022-10-27T11:45:09.850" v="4"/>
        <pc:sldMkLst>
          <pc:docMk/>
          <pc:sldMk cId="0" sldId="258"/>
        </pc:sldMkLst>
        <pc:picChg chg="del">
          <ac:chgData name="Celia Tavares" userId="6d30327c-d7a7-45ea-84fb-bef445af4f2f" providerId="ADAL" clId="{B65F8C25-96A2-4539-AF7E-719647D9CCAA}" dt="2022-10-27T11:45:09.493" v="3" actId="478"/>
          <ac:picMkLst>
            <pc:docMk/>
            <pc:sldMk cId="0" sldId="258"/>
            <ac:picMk id="2" creationId="{017A70F1-98EB-027C-A3AB-56C1B49B18A1}"/>
          </ac:picMkLst>
        </pc:picChg>
        <pc:picChg chg="add mod">
          <ac:chgData name="Celia Tavares" userId="6d30327c-d7a7-45ea-84fb-bef445af4f2f" providerId="ADAL" clId="{B65F8C25-96A2-4539-AF7E-719647D9CCAA}" dt="2022-10-27T11:45:09.850" v="4"/>
          <ac:picMkLst>
            <pc:docMk/>
            <pc:sldMk cId="0" sldId="258"/>
            <ac:picMk id="3" creationId="{773D01E2-7A10-DC1D-DA6B-6B59C82D3B5B}"/>
          </ac:picMkLst>
        </pc:picChg>
      </pc:sldChg>
      <pc:sldChg chg="addSp delSp modSp mod">
        <pc:chgData name="Celia Tavares" userId="6d30327c-d7a7-45ea-84fb-bef445af4f2f" providerId="ADAL" clId="{B65F8C25-96A2-4539-AF7E-719647D9CCAA}" dt="2022-10-27T11:48:10.119" v="10"/>
        <pc:sldMkLst>
          <pc:docMk/>
          <pc:sldMk cId="0" sldId="259"/>
        </pc:sldMkLst>
        <pc:picChg chg="del">
          <ac:chgData name="Celia Tavares" userId="6d30327c-d7a7-45ea-84fb-bef445af4f2f" providerId="ADAL" clId="{B65F8C25-96A2-4539-AF7E-719647D9CCAA}" dt="2022-10-27T11:48:09.718" v="9" actId="478"/>
          <ac:picMkLst>
            <pc:docMk/>
            <pc:sldMk cId="0" sldId="259"/>
            <ac:picMk id="2" creationId="{FD38AAE8-BD6B-59E6-239A-19B9526D814B}"/>
          </ac:picMkLst>
        </pc:picChg>
        <pc:picChg chg="add mod">
          <ac:chgData name="Celia Tavares" userId="6d30327c-d7a7-45ea-84fb-bef445af4f2f" providerId="ADAL" clId="{B65F8C25-96A2-4539-AF7E-719647D9CCAA}" dt="2022-10-27T11:48:10.119" v="10"/>
          <ac:picMkLst>
            <pc:docMk/>
            <pc:sldMk cId="0" sldId="259"/>
            <ac:picMk id="3" creationId="{3A6AC518-F05D-C6B0-3A18-9501A070D67E}"/>
          </ac:picMkLst>
        </pc:picChg>
      </pc:sldChg>
      <pc:sldChg chg="delSp modSp mod">
        <pc:chgData name="Celia Tavares" userId="6d30327c-d7a7-45ea-84fb-bef445af4f2f" providerId="ADAL" clId="{B65F8C25-96A2-4539-AF7E-719647D9CCAA}" dt="2022-10-27T13:55:28.542" v="111" actId="20577"/>
        <pc:sldMkLst>
          <pc:docMk/>
          <pc:sldMk cId="0" sldId="260"/>
        </pc:sldMkLst>
        <pc:spChg chg="del mod">
          <ac:chgData name="Celia Tavares" userId="6d30327c-d7a7-45ea-84fb-bef445af4f2f" providerId="ADAL" clId="{B65F8C25-96A2-4539-AF7E-719647D9CCAA}" dt="2022-10-27T13:54:15.393" v="96" actId="478"/>
          <ac:spMkLst>
            <pc:docMk/>
            <pc:sldMk cId="0" sldId="260"/>
            <ac:spMk id="2" creationId="{DC552849-80D8-C38E-3919-34086B7C1666}"/>
          </ac:spMkLst>
        </pc:spChg>
        <pc:spChg chg="mod">
          <ac:chgData name="Celia Tavares" userId="6d30327c-d7a7-45ea-84fb-bef445af4f2f" providerId="ADAL" clId="{B65F8C25-96A2-4539-AF7E-719647D9CCAA}" dt="2022-10-27T13:55:28.542" v="111" actId="20577"/>
          <ac:spMkLst>
            <pc:docMk/>
            <pc:sldMk cId="0" sldId="260"/>
            <ac:spMk id="99" creationId="{00000000-0000-0000-0000-000000000000}"/>
          </ac:spMkLst>
        </pc:spChg>
      </pc:sldChg>
      <pc:sldChg chg="modSp mod">
        <pc:chgData name="Celia Tavares" userId="6d30327c-d7a7-45ea-84fb-bef445af4f2f" providerId="ADAL" clId="{B65F8C25-96A2-4539-AF7E-719647D9CCAA}" dt="2022-10-27T14:16:34.981" v="376" actId="20577"/>
        <pc:sldMkLst>
          <pc:docMk/>
          <pc:sldMk cId="0" sldId="267"/>
        </pc:sldMkLst>
        <pc:graphicFrameChg chg="modGraphic">
          <ac:chgData name="Celia Tavares" userId="6d30327c-d7a7-45ea-84fb-bef445af4f2f" providerId="ADAL" clId="{B65F8C25-96A2-4539-AF7E-719647D9CCAA}" dt="2022-10-27T14:16:34.981" v="376" actId="20577"/>
          <ac:graphicFrameMkLst>
            <pc:docMk/>
            <pc:sldMk cId="0" sldId="267"/>
            <ac:graphicFrameMk id="5" creationId="{35D6B6E3-35C8-CD3A-0794-39E3F71E5543}"/>
          </ac:graphicFrameMkLst>
        </pc:graphicFrameChg>
      </pc:sldChg>
      <pc:sldChg chg="addSp delSp modSp mod">
        <pc:chgData name="Celia Tavares" userId="6d30327c-d7a7-45ea-84fb-bef445af4f2f" providerId="ADAL" clId="{B65F8C25-96A2-4539-AF7E-719647D9CCAA}" dt="2022-10-27T11:48:01.676" v="8"/>
        <pc:sldMkLst>
          <pc:docMk/>
          <pc:sldMk cId="2394953290" sldId="301"/>
        </pc:sldMkLst>
        <pc:picChg chg="del">
          <ac:chgData name="Celia Tavares" userId="6d30327c-d7a7-45ea-84fb-bef445af4f2f" providerId="ADAL" clId="{B65F8C25-96A2-4539-AF7E-719647D9CCAA}" dt="2022-10-27T11:48:01.237" v="7" actId="478"/>
          <ac:picMkLst>
            <pc:docMk/>
            <pc:sldMk cId="2394953290" sldId="301"/>
            <ac:picMk id="2" creationId="{0087ACA4-CCA3-C43A-1CB4-893CAC64F3CD}"/>
          </ac:picMkLst>
        </pc:picChg>
        <pc:picChg chg="add mod">
          <ac:chgData name="Celia Tavares" userId="6d30327c-d7a7-45ea-84fb-bef445af4f2f" providerId="ADAL" clId="{B65F8C25-96A2-4539-AF7E-719647D9CCAA}" dt="2022-10-27T11:48:01.676" v="8"/>
          <ac:picMkLst>
            <pc:docMk/>
            <pc:sldMk cId="2394953290" sldId="301"/>
            <ac:picMk id="6" creationId="{CB397285-4FD7-4CCB-FC20-6DAE007A110F}"/>
          </ac:picMkLst>
        </pc:picChg>
      </pc:sldChg>
      <pc:sldChg chg="modSp mod">
        <pc:chgData name="Celia Tavares" userId="6d30327c-d7a7-45ea-84fb-bef445af4f2f" providerId="ADAL" clId="{B65F8C25-96A2-4539-AF7E-719647D9CCAA}" dt="2022-10-27T12:12:01.563" v="94" actId="2711"/>
        <pc:sldMkLst>
          <pc:docMk/>
          <pc:sldMk cId="3509014305" sldId="311"/>
        </pc:sldMkLst>
        <pc:spChg chg="mod">
          <ac:chgData name="Celia Tavares" userId="6d30327c-d7a7-45ea-84fb-bef445af4f2f" providerId="ADAL" clId="{B65F8C25-96A2-4539-AF7E-719647D9CCAA}" dt="2022-10-27T12:12:01.563" v="94" actId="2711"/>
          <ac:spMkLst>
            <pc:docMk/>
            <pc:sldMk cId="3509014305" sldId="311"/>
            <ac:spMk id="106" creationId="{00000000-0000-0000-0000-000000000000}"/>
          </ac:spMkLst>
        </pc:spChg>
      </pc:sldChg>
      <pc:sldChg chg="addSp delSp modSp mod">
        <pc:chgData name="Celia Tavares" userId="6d30327c-d7a7-45ea-84fb-bef445af4f2f" providerId="ADAL" clId="{B65F8C25-96A2-4539-AF7E-719647D9CCAA}" dt="2022-10-27T13:58:26.580" v="170" actId="20577"/>
        <pc:sldMkLst>
          <pc:docMk/>
          <pc:sldMk cId="1374792215" sldId="322"/>
        </pc:sldMkLst>
        <pc:spChg chg="mod">
          <ac:chgData name="Celia Tavares" userId="6d30327c-d7a7-45ea-84fb-bef445af4f2f" providerId="ADAL" clId="{B65F8C25-96A2-4539-AF7E-719647D9CCAA}" dt="2022-10-27T13:57:25.295" v="152" actId="2711"/>
          <ac:spMkLst>
            <pc:docMk/>
            <pc:sldMk cId="1374792215" sldId="322"/>
            <ac:spMk id="2" creationId="{7E2F646A-ACB0-7744-3EAF-0C3B8953080B}"/>
          </ac:spMkLst>
        </pc:spChg>
        <pc:spChg chg="del topLvl">
          <ac:chgData name="Celia Tavares" userId="6d30327c-d7a7-45ea-84fb-bef445af4f2f" providerId="ADAL" clId="{B65F8C25-96A2-4539-AF7E-719647D9CCAA}" dt="2022-10-27T11:49:51.838" v="19" actId="478"/>
          <ac:spMkLst>
            <pc:docMk/>
            <pc:sldMk cId="1374792215" sldId="322"/>
            <ac:spMk id="5" creationId="{5E01107F-1EE4-0A1B-710F-B3A7A71D3306}"/>
          </ac:spMkLst>
        </pc:spChg>
        <pc:spChg chg="del topLvl">
          <ac:chgData name="Celia Tavares" userId="6d30327c-d7a7-45ea-84fb-bef445af4f2f" providerId="ADAL" clId="{B65F8C25-96A2-4539-AF7E-719647D9CCAA}" dt="2022-10-27T11:49:54.102" v="20" actId="478"/>
          <ac:spMkLst>
            <pc:docMk/>
            <pc:sldMk cId="1374792215" sldId="322"/>
            <ac:spMk id="7" creationId="{56194626-8F66-B97F-D952-09FF693087FF}"/>
          </ac:spMkLst>
        </pc:spChg>
        <pc:spChg chg="mod">
          <ac:chgData name="Celia Tavares" userId="6d30327c-d7a7-45ea-84fb-bef445af4f2f" providerId="ADAL" clId="{B65F8C25-96A2-4539-AF7E-719647D9CCAA}" dt="2022-10-27T11:55:02.141" v="76"/>
          <ac:spMkLst>
            <pc:docMk/>
            <pc:sldMk cId="1374792215" sldId="322"/>
            <ac:spMk id="10" creationId="{5E64A442-B519-E78E-25B5-CBDE8608ECFB}"/>
          </ac:spMkLst>
        </pc:spChg>
        <pc:spChg chg="mod">
          <ac:chgData name="Celia Tavares" userId="6d30327c-d7a7-45ea-84fb-bef445af4f2f" providerId="ADAL" clId="{B65F8C25-96A2-4539-AF7E-719647D9CCAA}" dt="2022-10-27T11:55:02.141" v="76"/>
          <ac:spMkLst>
            <pc:docMk/>
            <pc:sldMk cId="1374792215" sldId="322"/>
            <ac:spMk id="11" creationId="{244DC8C7-BA06-E9F8-CED0-067F813ADDD4}"/>
          </ac:spMkLst>
        </pc:spChg>
        <pc:spChg chg="mod">
          <ac:chgData name="Celia Tavares" userId="6d30327c-d7a7-45ea-84fb-bef445af4f2f" providerId="ADAL" clId="{B65F8C25-96A2-4539-AF7E-719647D9CCAA}" dt="2022-10-27T13:58:26.580" v="170" actId="20577"/>
          <ac:spMkLst>
            <pc:docMk/>
            <pc:sldMk cId="1374792215" sldId="322"/>
            <ac:spMk id="391" creationId="{00000000-0000-0000-0000-000000000000}"/>
          </ac:spMkLst>
        </pc:spChg>
        <pc:grpChg chg="del">
          <ac:chgData name="Celia Tavares" userId="6d30327c-d7a7-45ea-84fb-bef445af4f2f" providerId="ADAL" clId="{B65F8C25-96A2-4539-AF7E-719647D9CCAA}" dt="2022-10-27T11:49:51.838" v="19" actId="478"/>
          <ac:grpSpMkLst>
            <pc:docMk/>
            <pc:sldMk cId="1374792215" sldId="322"/>
            <ac:grpSpMk id="4" creationId="{98B6FAE9-D7D1-41C6-6C41-68B69CE7A2E0}"/>
          </ac:grpSpMkLst>
        </pc:grpChg>
        <pc:grpChg chg="add mod">
          <ac:chgData name="Celia Tavares" userId="6d30327c-d7a7-45ea-84fb-bef445af4f2f" providerId="ADAL" clId="{B65F8C25-96A2-4539-AF7E-719647D9CCAA}" dt="2022-10-27T11:55:02.141" v="76"/>
          <ac:grpSpMkLst>
            <pc:docMk/>
            <pc:sldMk cId="1374792215" sldId="322"/>
            <ac:grpSpMk id="9" creationId="{6C16A0DF-B871-E9D0-FA30-F879FEF28F51}"/>
          </ac:grpSpMkLst>
        </pc:grpChg>
        <pc:picChg chg="add del mod">
          <ac:chgData name="Celia Tavares" userId="6d30327c-d7a7-45ea-84fb-bef445af4f2f" providerId="ADAL" clId="{B65F8C25-96A2-4539-AF7E-719647D9CCAA}" dt="2022-10-27T11:54:53.361" v="75" actId="478"/>
          <ac:picMkLst>
            <pc:docMk/>
            <pc:sldMk cId="1374792215" sldId="322"/>
            <ac:picMk id="8" creationId="{46E53128-D8FA-26B5-69B6-61A3142E0E59}"/>
          </ac:picMkLst>
        </pc:picChg>
      </pc:sldChg>
      <pc:sldChg chg="addSp delSp modSp mod">
        <pc:chgData name="Celia Tavares" userId="6d30327c-d7a7-45ea-84fb-bef445af4f2f" providerId="ADAL" clId="{B65F8C25-96A2-4539-AF7E-719647D9CCAA}" dt="2022-10-27T12:06:39.235" v="89" actId="2711"/>
        <pc:sldMkLst>
          <pc:docMk/>
          <pc:sldMk cId="2320689779" sldId="324"/>
        </pc:sldMkLst>
        <pc:spChg chg="mod">
          <ac:chgData name="Celia Tavares" userId="6d30327c-d7a7-45ea-84fb-bef445af4f2f" providerId="ADAL" clId="{B65F8C25-96A2-4539-AF7E-719647D9CCAA}" dt="2022-10-27T12:06:39.235" v="89" actId="2711"/>
          <ac:spMkLst>
            <pc:docMk/>
            <pc:sldMk cId="2320689779" sldId="324"/>
            <ac:spMk id="3" creationId="{031A637E-AC8C-6224-A4EE-D09FAA9380D4}"/>
          </ac:spMkLst>
        </pc:spChg>
        <pc:spChg chg="del">
          <ac:chgData name="Celia Tavares" userId="6d30327c-d7a7-45ea-84fb-bef445af4f2f" providerId="ADAL" clId="{B65F8C25-96A2-4539-AF7E-719647D9CCAA}" dt="2022-10-27T11:48:24.450" v="12" actId="478"/>
          <ac:spMkLst>
            <pc:docMk/>
            <pc:sldMk cId="2320689779" sldId="324"/>
            <ac:spMk id="4" creationId="{906CD89B-10AE-2F08-1573-831C679A6CB9}"/>
          </ac:spMkLst>
        </pc:spChg>
        <pc:spChg chg="add mod">
          <ac:chgData name="Celia Tavares" userId="6d30327c-d7a7-45ea-84fb-bef445af4f2f" providerId="ADAL" clId="{B65F8C25-96A2-4539-AF7E-719647D9CCAA}" dt="2022-10-27T11:54:41.801" v="70"/>
          <ac:spMkLst>
            <pc:docMk/>
            <pc:sldMk cId="2320689779" sldId="324"/>
            <ac:spMk id="6" creationId="{44835242-B79A-D376-50F5-2114437B067C}"/>
          </ac:spMkLst>
        </pc:spChg>
        <pc:picChg chg="add del">
          <ac:chgData name="Celia Tavares" userId="6d30327c-d7a7-45ea-84fb-bef445af4f2f" providerId="ADAL" clId="{B65F8C25-96A2-4539-AF7E-719647D9CCAA}" dt="2022-10-27T11:47:52.639" v="6"/>
          <ac:picMkLst>
            <pc:docMk/>
            <pc:sldMk cId="2320689779" sldId="324"/>
            <ac:picMk id="2" creationId="{C8E46C35-5619-8438-D369-B2007AB44661}"/>
          </ac:picMkLst>
        </pc:picChg>
        <pc:picChg chg="add del mod">
          <ac:chgData name="Celia Tavares" userId="6d30327c-d7a7-45ea-84fb-bef445af4f2f" providerId="ADAL" clId="{B65F8C25-96A2-4539-AF7E-719647D9CCAA}" dt="2022-10-27T11:54:41.108" v="69" actId="478"/>
          <ac:picMkLst>
            <pc:docMk/>
            <pc:sldMk cId="2320689779" sldId="324"/>
            <ac:picMk id="5" creationId="{850EE480-A4B9-F25C-0159-674482D715F2}"/>
          </ac:picMkLst>
        </pc:picChg>
      </pc:sldChg>
      <pc:sldChg chg="addSp delSp modSp mod">
        <pc:chgData name="Celia Tavares" userId="6d30327c-d7a7-45ea-84fb-bef445af4f2f" providerId="ADAL" clId="{B65F8C25-96A2-4539-AF7E-719647D9CCAA}" dt="2022-10-27T12:07:35.319" v="90" actId="255"/>
        <pc:sldMkLst>
          <pc:docMk/>
          <pc:sldMk cId="747912643" sldId="325"/>
        </pc:sldMkLst>
        <pc:spChg chg="del">
          <ac:chgData name="Celia Tavares" userId="6d30327c-d7a7-45ea-84fb-bef445af4f2f" providerId="ADAL" clId="{B65F8C25-96A2-4539-AF7E-719647D9CCAA}" dt="2022-10-27T11:48:31.538" v="13" actId="478"/>
          <ac:spMkLst>
            <pc:docMk/>
            <pc:sldMk cId="747912643" sldId="325"/>
            <ac:spMk id="4" creationId="{9ACCE107-81D9-F863-71B4-A4D5ECE2DA53}"/>
          </ac:spMkLst>
        </pc:spChg>
        <pc:spChg chg="add mod">
          <ac:chgData name="Celia Tavares" userId="6d30327c-d7a7-45ea-84fb-bef445af4f2f" providerId="ADAL" clId="{B65F8C25-96A2-4539-AF7E-719647D9CCAA}" dt="2022-10-27T11:54:46.668" v="72"/>
          <ac:spMkLst>
            <pc:docMk/>
            <pc:sldMk cId="747912643" sldId="325"/>
            <ac:spMk id="6" creationId="{56FFC783-4C8E-88E4-D72B-80E93B4FB568}"/>
          </ac:spMkLst>
        </pc:spChg>
        <pc:spChg chg="mod">
          <ac:chgData name="Celia Tavares" userId="6d30327c-d7a7-45ea-84fb-bef445af4f2f" providerId="ADAL" clId="{B65F8C25-96A2-4539-AF7E-719647D9CCAA}" dt="2022-10-27T12:07:35.319" v="90" actId="255"/>
          <ac:spMkLst>
            <pc:docMk/>
            <pc:sldMk cId="747912643" sldId="325"/>
            <ac:spMk id="158" creationId="{00000000-0000-0000-0000-000000000000}"/>
          </ac:spMkLst>
        </pc:spChg>
        <pc:picChg chg="add del mod">
          <ac:chgData name="Celia Tavares" userId="6d30327c-d7a7-45ea-84fb-bef445af4f2f" providerId="ADAL" clId="{B65F8C25-96A2-4539-AF7E-719647D9CCAA}" dt="2022-10-27T11:54:46.279" v="71" actId="478"/>
          <ac:picMkLst>
            <pc:docMk/>
            <pc:sldMk cId="747912643" sldId="325"/>
            <ac:picMk id="3" creationId="{BE10269F-B6C4-44F0-DE37-C6B1B7E529A6}"/>
          </ac:picMkLst>
        </pc:picChg>
      </pc:sldChg>
      <pc:sldChg chg="addSp delSp modSp mod">
        <pc:chgData name="Celia Tavares" userId="6d30327c-d7a7-45ea-84fb-bef445af4f2f" providerId="ADAL" clId="{B65F8C25-96A2-4539-AF7E-719647D9CCAA}" dt="2022-10-27T13:55:48.268" v="134" actId="1035"/>
        <pc:sldMkLst>
          <pc:docMk/>
          <pc:sldMk cId="482995046" sldId="327"/>
        </pc:sldMkLst>
        <pc:spChg chg="del">
          <ac:chgData name="Celia Tavares" userId="6d30327c-d7a7-45ea-84fb-bef445af4f2f" providerId="ADAL" clId="{B65F8C25-96A2-4539-AF7E-719647D9CCAA}" dt="2022-10-27T11:48:57.545" v="16" actId="478"/>
          <ac:spMkLst>
            <pc:docMk/>
            <pc:sldMk cId="482995046" sldId="327"/>
            <ac:spMk id="2" creationId="{33D6A9A1-1E28-FAC4-81D2-444967BB35EF}"/>
          </ac:spMkLst>
        </pc:spChg>
        <pc:spChg chg="add mod">
          <ac:chgData name="Celia Tavares" userId="6d30327c-d7a7-45ea-84fb-bef445af4f2f" providerId="ADAL" clId="{B65F8C25-96A2-4539-AF7E-719647D9CCAA}" dt="2022-10-27T11:54:50.201" v="74"/>
          <ac:spMkLst>
            <pc:docMk/>
            <pc:sldMk cId="482995046" sldId="327"/>
            <ac:spMk id="4" creationId="{8224E96E-5D3D-3601-FD64-B0BDF7E4B34D}"/>
          </ac:spMkLst>
        </pc:spChg>
        <pc:spChg chg="mod">
          <ac:chgData name="Celia Tavares" userId="6d30327c-d7a7-45ea-84fb-bef445af4f2f" providerId="ADAL" clId="{B65F8C25-96A2-4539-AF7E-719647D9CCAA}" dt="2022-10-27T12:07:52.944" v="92" actId="790"/>
          <ac:spMkLst>
            <pc:docMk/>
            <pc:sldMk cId="482995046" sldId="327"/>
            <ac:spMk id="7" creationId="{DB35BB5F-02AC-32B3-E4F9-B706C60B7941}"/>
          </ac:spMkLst>
        </pc:spChg>
        <pc:spChg chg="mod">
          <ac:chgData name="Celia Tavares" userId="6d30327c-d7a7-45ea-84fb-bef445af4f2f" providerId="ADAL" clId="{B65F8C25-96A2-4539-AF7E-719647D9CCAA}" dt="2022-10-27T13:55:48.268" v="134" actId="1035"/>
          <ac:spMkLst>
            <pc:docMk/>
            <pc:sldMk cId="482995046" sldId="327"/>
            <ac:spMk id="183" creationId="{00000000-0000-0000-0000-000000000000}"/>
          </ac:spMkLst>
        </pc:spChg>
        <pc:picChg chg="add del mod">
          <ac:chgData name="Celia Tavares" userId="6d30327c-d7a7-45ea-84fb-bef445af4f2f" providerId="ADAL" clId="{B65F8C25-96A2-4539-AF7E-719647D9CCAA}" dt="2022-10-27T11:54:49.795" v="73" actId="478"/>
          <ac:picMkLst>
            <pc:docMk/>
            <pc:sldMk cId="482995046" sldId="327"/>
            <ac:picMk id="3" creationId="{ECE3807F-EE4B-D347-8496-3EC147573C0A}"/>
          </ac:picMkLst>
        </pc:picChg>
      </pc:sldChg>
      <pc:sldChg chg="addSp delSp modSp mod">
        <pc:chgData name="Celia Tavares" userId="6d30327c-d7a7-45ea-84fb-bef445af4f2f" providerId="ADAL" clId="{B65F8C25-96A2-4539-AF7E-719647D9CCAA}" dt="2022-10-27T14:05:33.717" v="299" actId="20577"/>
        <pc:sldMkLst>
          <pc:docMk/>
          <pc:sldMk cId="1291343443" sldId="328"/>
        </pc:sldMkLst>
        <pc:spChg chg="mod">
          <ac:chgData name="Celia Tavares" userId="6d30327c-d7a7-45ea-84fb-bef445af4f2f" providerId="ADAL" clId="{B65F8C25-96A2-4539-AF7E-719647D9CCAA}" dt="2022-10-27T14:05:33.717" v="299" actId="20577"/>
          <ac:spMkLst>
            <pc:docMk/>
            <pc:sldMk cId="1291343443" sldId="328"/>
            <ac:spMk id="3" creationId="{BAD9551E-F9FA-BBAC-AFB9-1A22E69DDA48}"/>
          </ac:spMkLst>
        </pc:spChg>
        <pc:grpChg chg="add del">
          <ac:chgData name="Celia Tavares" userId="6d30327c-d7a7-45ea-84fb-bef445af4f2f" providerId="ADAL" clId="{B65F8C25-96A2-4539-AF7E-719647D9CCAA}" dt="2022-10-27T11:53:45.631" v="60" actId="478"/>
          <ac:grpSpMkLst>
            <pc:docMk/>
            <pc:sldMk cId="1291343443" sldId="328"/>
            <ac:grpSpMk id="4" creationId="{98B6FAE9-D7D1-41C6-6C41-68B69CE7A2E0}"/>
          </ac:grpSpMkLst>
        </pc:grpChg>
        <pc:picChg chg="add del mod">
          <ac:chgData name="Celia Tavares" userId="6d30327c-d7a7-45ea-84fb-bef445af4f2f" providerId="ADAL" clId="{B65F8C25-96A2-4539-AF7E-719647D9CCAA}" dt="2022-10-27T11:53:45.628" v="59"/>
          <ac:picMkLst>
            <pc:docMk/>
            <pc:sldMk cId="1291343443" sldId="328"/>
            <ac:picMk id="2" creationId="{9BDE3857-C8A6-C743-CE25-20A99C9F063B}"/>
          </ac:picMkLst>
        </pc:picChg>
      </pc:sldChg>
      <pc:sldChg chg="delSp modSp mod">
        <pc:chgData name="Celia Tavares" userId="6d30327c-d7a7-45ea-84fb-bef445af4f2f" providerId="ADAL" clId="{B65F8C25-96A2-4539-AF7E-719647D9CCAA}" dt="2022-10-27T14:15:14.709" v="357" actId="478"/>
        <pc:sldMkLst>
          <pc:docMk/>
          <pc:sldMk cId="1271129680" sldId="339"/>
        </pc:sldMkLst>
        <pc:spChg chg="del">
          <ac:chgData name="Celia Tavares" userId="6d30327c-d7a7-45ea-84fb-bef445af4f2f" providerId="ADAL" clId="{B65F8C25-96A2-4539-AF7E-719647D9CCAA}" dt="2022-10-27T14:15:14.709" v="357" actId="478"/>
          <ac:spMkLst>
            <pc:docMk/>
            <pc:sldMk cId="1271129680" sldId="339"/>
            <ac:spMk id="2" creationId="{FCADB4FD-B63C-C295-EE06-44ACD58E311D}"/>
          </ac:spMkLst>
        </pc:spChg>
        <pc:spChg chg="mod">
          <ac:chgData name="Celia Tavares" userId="6d30327c-d7a7-45ea-84fb-bef445af4f2f" providerId="ADAL" clId="{B65F8C25-96A2-4539-AF7E-719647D9CCAA}" dt="2022-10-27T14:15:10.281" v="356" actId="20577"/>
          <ac:spMkLst>
            <pc:docMk/>
            <pc:sldMk cId="1271129680" sldId="339"/>
            <ac:spMk id="99" creationId="{00000000-0000-0000-0000-000000000000}"/>
          </ac:spMkLst>
        </pc:spChg>
      </pc:sldChg>
      <pc:sldChg chg="addSp delSp modSp mod">
        <pc:chgData name="Celia Tavares" userId="6d30327c-d7a7-45ea-84fb-bef445af4f2f" providerId="ADAL" clId="{B65F8C25-96A2-4539-AF7E-719647D9CCAA}" dt="2022-10-27T11:55:39.071" v="84" actId="478"/>
        <pc:sldMkLst>
          <pc:docMk/>
          <pc:sldMk cId="3190061008" sldId="344"/>
        </pc:sldMkLst>
        <pc:picChg chg="del">
          <ac:chgData name="Celia Tavares" userId="6d30327c-d7a7-45ea-84fb-bef445af4f2f" providerId="ADAL" clId="{B65F8C25-96A2-4539-AF7E-719647D9CCAA}" dt="2022-10-27T11:52:04.687" v="23" actId="478"/>
          <ac:picMkLst>
            <pc:docMk/>
            <pc:sldMk cId="3190061008" sldId="344"/>
            <ac:picMk id="2" creationId="{FD38AAE8-BD6B-59E6-239A-19B9526D814B}"/>
          </ac:picMkLst>
        </pc:picChg>
        <pc:picChg chg="add del mod">
          <ac:chgData name="Celia Tavares" userId="6d30327c-d7a7-45ea-84fb-bef445af4f2f" providerId="ADAL" clId="{B65F8C25-96A2-4539-AF7E-719647D9CCAA}" dt="2022-10-27T11:55:39.071" v="84" actId="478"/>
          <ac:picMkLst>
            <pc:docMk/>
            <pc:sldMk cId="3190061008" sldId="344"/>
            <ac:picMk id="3" creationId="{F6B66E85-1D35-AB8F-9AB6-2E5A0F6A40E5}"/>
          </ac:picMkLst>
        </pc:picChg>
      </pc:sldChg>
      <pc:sldChg chg="addSp delSp modSp mod">
        <pc:chgData name="Celia Tavares" userId="6d30327c-d7a7-45ea-84fb-bef445af4f2f" providerId="ADAL" clId="{B65F8C25-96A2-4539-AF7E-719647D9CCAA}" dt="2022-10-27T11:54:03.621" v="68"/>
        <pc:sldMkLst>
          <pc:docMk/>
          <pc:sldMk cId="3605073078" sldId="345"/>
        </pc:sldMkLst>
        <pc:spChg chg="del">
          <ac:chgData name="Celia Tavares" userId="6d30327c-d7a7-45ea-84fb-bef445af4f2f" providerId="ADAL" clId="{B65F8C25-96A2-4539-AF7E-719647D9CCAA}" dt="2022-10-27T11:52:19.907" v="26" actId="478"/>
          <ac:spMkLst>
            <pc:docMk/>
            <pc:sldMk cId="3605073078" sldId="345"/>
            <ac:spMk id="4" creationId="{906CD89B-10AE-2F08-1573-831C679A6CB9}"/>
          </ac:spMkLst>
        </pc:spChg>
        <pc:spChg chg="add mod">
          <ac:chgData name="Celia Tavares" userId="6d30327c-d7a7-45ea-84fb-bef445af4f2f" providerId="ADAL" clId="{B65F8C25-96A2-4539-AF7E-719647D9CCAA}" dt="2022-10-27T11:54:03.621" v="68"/>
          <ac:spMkLst>
            <pc:docMk/>
            <pc:sldMk cId="3605073078" sldId="345"/>
            <ac:spMk id="5" creationId="{EAB1FA8E-757B-7A17-1512-F47B863E55C3}"/>
          </ac:spMkLst>
        </pc:spChg>
        <pc:picChg chg="add del mod">
          <ac:chgData name="Celia Tavares" userId="6d30327c-d7a7-45ea-84fb-bef445af4f2f" providerId="ADAL" clId="{B65F8C25-96A2-4539-AF7E-719647D9CCAA}" dt="2022-10-27T11:54:02.687" v="67" actId="478"/>
          <ac:picMkLst>
            <pc:docMk/>
            <pc:sldMk cId="3605073078" sldId="345"/>
            <ac:picMk id="2" creationId="{8CA59784-FFA9-0795-0A95-C4EC7BB5657D}"/>
          </ac:picMkLst>
        </pc:picChg>
      </pc:sldChg>
      <pc:sldChg chg="addSp delSp modSp mod">
        <pc:chgData name="Celia Tavares" userId="6d30327c-d7a7-45ea-84fb-bef445af4f2f" providerId="ADAL" clId="{B65F8C25-96A2-4539-AF7E-719647D9CCAA}" dt="2022-10-27T11:53:45.835" v="66" actId="478"/>
        <pc:sldMkLst>
          <pc:docMk/>
          <pc:sldMk cId="2611150490" sldId="346"/>
        </pc:sldMkLst>
        <pc:spChg chg="add del">
          <ac:chgData name="Celia Tavares" userId="6d30327c-d7a7-45ea-84fb-bef445af4f2f" providerId="ADAL" clId="{B65F8C25-96A2-4539-AF7E-719647D9CCAA}" dt="2022-10-27T11:53:45.835" v="66" actId="478"/>
          <ac:spMkLst>
            <pc:docMk/>
            <pc:sldMk cId="2611150490" sldId="346"/>
            <ac:spMk id="4" creationId="{9ACCE107-81D9-F863-71B4-A4D5ECE2DA53}"/>
          </ac:spMkLst>
        </pc:spChg>
        <pc:picChg chg="add del mod">
          <ac:chgData name="Celia Tavares" userId="6d30327c-d7a7-45ea-84fb-bef445af4f2f" providerId="ADAL" clId="{B65F8C25-96A2-4539-AF7E-719647D9CCAA}" dt="2022-10-27T11:53:45.791" v="65"/>
          <ac:picMkLst>
            <pc:docMk/>
            <pc:sldMk cId="2611150490" sldId="346"/>
            <ac:picMk id="3" creationId="{63255AAC-FCDD-3758-5248-1BDED4A60C37}"/>
          </ac:picMkLst>
        </pc:picChg>
      </pc:sldChg>
      <pc:sldChg chg="addSp delSp modSp mod">
        <pc:chgData name="Celia Tavares" userId="6d30327c-d7a7-45ea-84fb-bef445af4f2f" providerId="ADAL" clId="{B65F8C25-96A2-4539-AF7E-719647D9CCAA}" dt="2022-10-27T11:53:45.757" v="64" actId="478"/>
        <pc:sldMkLst>
          <pc:docMk/>
          <pc:sldMk cId="2371665021" sldId="347"/>
        </pc:sldMkLst>
        <pc:spChg chg="add del">
          <ac:chgData name="Celia Tavares" userId="6d30327c-d7a7-45ea-84fb-bef445af4f2f" providerId="ADAL" clId="{B65F8C25-96A2-4539-AF7E-719647D9CCAA}" dt="2022-10-27T11:53:45.757" v="64" actId="478"/>
          <ac:spMkLst>
            <pc:docMk/>
            <pc:sldMk cId="2371665021" sldId="347"/>
            <ac:spMk id="2" creationId="{33D6A9A1-1E28-FAC4-81D2-444967BB35EF}"/>
          </ac:spMkLst>
        </pc:spChg>
        <pc:picChg chg="add del mod">
          <ac:chgData name="Celia Tavares" userId="6d30327c-d7a7-45ea-84fb-bef445af4f2f" providerId="ADAL" clId="{B65F8C25-96A2-4539-AF7E-719647D9CCAA}" dt="2022-10-27T11:53:45.733" v="63"/>
          <ac:picMkLst>
            <pc:docMk/>
            <pc:sldMk cId="2371665021" sldId="347"/>
            <ac:picMk id="3" creationId="{49473B21-E447-5C0B-B6A2-4C93ECC0D666}"/>
          </ac:picMkLst>
        </pc:picChg>
      </pc:sldChg>
      <pc:sldChg chg="addSp delSp modSp mod delAnim">
        <pc:chgData name="Celia Tavares" userId="6d30327c-d7a7-45ea-84fb-bef445af4f2f" providerId="ADAL" clId="{B65F8C25-96A2-4539-AF7E-719647D9CCAA}" dt="2022-10-27T14:05:06.464" v="285" actId="2711"/>
        <pc:sldMkLst>
          <pc:docMk/>
          <pc:sldMk cId="1640482189" sldId="348"/>
        </pc:sldMkLst>
        <pc:spChg chg="mod">
          <ac:chgData name="Celia Tavares" userId="6d30327c-d7a7-45ea-84fb-bef445af4f2f" providerId="ADAL" clId="{B65F8C25-96A2-4539-AF7E-719647D9CCAA}" dt="2022-10-27T14:05:06.464" v="285" actId="2711"/>
          <ac:spMkLst>
            <pc:docMk/>
            <pc:sldMk cId="1640482189" sldId="348"/>
            <ac:spMk id="2" creationId="{7E2F646A-ACB0-7744-3EAF-0C3B8953080B}"/>
          </ac:spMkLst>
        </pc:spChg>
        <pc:spChg chg="mod">
          <ac:chgData name="Celia Tavares" userId="6d30327c-d7a7-45ea-84fb-bef445af4f2f" providerId="ADAL" clId="{B65F8C25-96A2-4539-AF7E-719647D9CCAA}" dt="2022-10-27T13:59:31.574" v="174" actId="20577"/>
          <ac:spMkLst>
            <pc:docMk/>
            <pc:sldMk cId="1640482189" sldId="348"/>
            <ac:spMk id="391" creationId="{00000000-0000-0000-0000-000000000000}"/>
          </ac:spMkLst>
        </pc:spChg>
        <pc:grpChg chg="add del">
          <ac:chgData name="Celia Tavares" userId="6d30327c-d7a7-45ea-84fb-bef445af4f2f" providerId="ADAL" clId="{B65F8C25-96A2-4539-AF7E-719647D9CCAA}" dt="2022-10-27T11:53:45.705" v="62" actId="478"/>
          <ac:grpSpMkLst>
            <pc:docMk/>
            <pc:sldMk cId="1640482189" sldId="348"/>
            <ac:grpSpMk id="4" creationId="{98B6FAE9-D7D1-41C6-6C41-68B69CE7A2E0}"/>
          </ac:grpSpMkLst>
        </pc:grpChg>
        <pc:picChg chg="del">
          <ac:chgData name="Celia Tavares" userId="6d30327c-d7a7-45ea-84fb-bef445af4f2f" providerId="ADAL" clId="{B65F8C25-96A2-4539-AF7E-719647D9CCAA}" dt="2022-10-27T14:00:22.535" v="176" actId="478"/>
          <ac:picMkLst>
            <pc:docMk/>
            <pc:sldMk cId="1640482189" sldId="348"/>
            <ac:picMk id="3" creationId="{C108BF99-6070-B68C-1B7B-B03C6876D276}"/>
          </ac:picMkLst>
        </pc:picChg>
        <pc:picChg chg="add del mod">
          <ac:chgData name="Celia Tavares" userId="6d30327c-d7a7-45ea-84fb-bef445af4f2f" providerId="ADAL" clId="{B65F8C25-96A2-4539-AF7E-719647D9CCAA}" dt="2022-10-27T11:53:45.679" v="61"/>
          <ac:picMkLst>
            <pc:docMk/>
            <pc:sldMk cId="1640482189" sldId="348"/>
            <ac:picMk id="8" creationId="{588E07CF-53ED-0BE4-568A-5400BEFD96E0}"/>
          </ac:picMkLst>
        </pc:picChg>
      </pc:sldChg>
      <pc:sldChg chg="addSp delSp modSp mod">
        <pc:chgData name="Celia Tavares" userId="6d30327c-d7a7-45ea-84fb-bef445af4f2f" providerId="ADAL" clId="{B65F8C25-96A2-4539-AF7E-719647D9CCAA}" dt="2022-10-27T13:59:00.777" v="173" actId="20577"/>
        <pc:sldMkLst>
          <pc:docMk/>
          <pc:sldMk cId="2215124028" sldId="349"/>
        </pc:sldMkLst>
        <pc:spChg chg="mod">
          <ac:chgData name="Celia Tavares" userId="6d30327c-d7a7-45ea-84fb-bef445af4f2f" providerId="ADAL" clId="{B65F8C25-96A2-4539-AF7E-719647D9CCAA}" dt="2022-10-27T13:59:00.777" v="173" actId="20577"/>
          <ac:spMkLst>
            <pc:docMk/>
            <pc:sldMk cId="2215124028" sldId="349"/>
            <ac:spMk id="2" creationId="{7E2F646A-ACB0-7744-3EAF-0C3B8953080B}"/>
          </ac:spMkLst>
        </pc:spChg>
        <pc:spChg chg="mod">
          <ac:chgData name="Celia Tavares" userId="6d30327c-d7a7-45ea-84fb-bef445af4f2f" providerId="ADAL" clId="{B65F8C25-96A2-4539-AF7E-719647D9CCAA}" dt="2022-10-27T11:55:09.377" v="78"/>
          <ac:spMkLst>
            <pc:docMk/>
            <pc:sldMk cId="2215124028" sldId="349"/>
            <ac:spMk id="9" creationId="{B53D7335-E567-CFCF-6B11-B717F8A7AF90}"/>
          </ac:spMkLst>
        </pc:spChg>
        <pc:spChg chg="mod">
          <ac:chgData name="Celia Tavares" userId="6d30327c-d7a7-45ea-84fb-bef445af4f2f" providerId="ADAL" clId="{B65F8C25-96A2-4539-AF7E-719647D9CCAA}" dt="2022-10-27T11:55:09.377" v="78"/>
          <ac:spMkLst>
            <pc:docMk/>
            <pc:sldMk cId="2215124028" sldId="349"/>
            <ac:spMk id="10" creationId="{65D5E91F-97C8-683A-9FC4-3ACABCF8157F}"/>
          </ac:spMkLst>
        </pc:spChg>
        <pc:grpChg chg="del">
          <ac:chgData name="Celia Tavares" userId="6d30327c-d7a7-45ea-84fb-bef445af4f2f" providerId="ADAL" clId="{B65F8C25-96A2-4539-AF7E-719647D9CCAA}" dt="2022-10-27T11:49:59.225" v="21" actId="478"/>
          <ac:grpSpMkLst>
            <pc:docMk/>
            <pc:sldMk cId="2215124028" sldId="349"/>
            <ac:grpSpMk id="4" creationId="{98B6FAE9-D7D1-41C6-6C41-68B69CE7A2E0}"/>
          </ac:grpSpMkLst>
        </pc:grpChg>
        <pc:grpChg chg="add mod">
          <ac:chgData name="Celia Tavares" userId="6d30327c-d7a7-45ea-84fb-bef445af4f2f" providerId="ADAL" clId="{B65F8C25-96A2-4539-AF7E-719647D9CCAA}" dt="2022-10-27T11:55:09.377" v="78"/>
          <ac:grpSpMkLst>
            <pc:docMk/>
            <pc:sldMk cId="2215124028" sldId="349"/>
            <ac:grpSpMk id="8" creationId="{B0E9E557-13F6-25FE-7CD8-52391A6111D5}"/>
          </ac:grpSpMkLst>
        </pc:grpChg>
        <pc:picChg chg="add del mod">
          <ac:chgData name="Celia Tavares" userId="6d30327c-d7a7-45ea-84fb-bef445af4f2f" providerId="ADAL" clId="{B65F8C25-96A2-4539-AF7E-719647D9CCAA}" dt="2022-10-27T11:55:09.017" v="77" actId="478"/>
          <ac:picMkLst>
            <pc:docMk/>
            <pc:sldMk cId="2215124028" sldId="349"/>
            <ac:picMk id="3" creationId="{A42E4E6F-C2AC-C62F-9055-4503E68A5CA5}"/>
          </ac:picMkLst>
        </pc:picChg>
      </pc:sldChg>
      <pc:sldChg chg="addSp delSp modSp mod">
        <pc:chgData name="Celia Tavares" userId="6d30327c-d7a7-45ea-84fb-bef445af4f2f" providerId="ADAL" clId="{B65F8C25-96A2-4539-AF7E-719647D9CCAA}" dt="2022-10-27T14:14:51.431" v="336" actId="6549"/>
        <pc:sldMkLst>
          <pc:docMk/>
          <pc:sldMk cId="49429754" sldId="350"/>
        </pc:sldMkLst>
        <pc:spChg chg="mod">
          <ac:chgData name="Celia Tavares" userId="6d30327c-d7a7-45ea-84fb-bef445af4f2f" providerId="ADAL" clId="{B65F8C25-96A2-4539-AF7E-719647D9CCAA}" dt="2022-10-27T14:14:51.431" v="336" actId="6549"/>
          <ac:spMkLst>
            <pc:docMk/>
            <pc:sldMk cId="49429754" sldId="350"/>
            <ac:spMk id="2" creationId="{7E2F646A-ACB0-7744-3EAF-0C3B8953080B}"/>
          </ac:spMkLst>
        </pc:spChg>
        <pc:grpChg chg="add del">
          <ac:chgData name="Celia Tavares" userId="6d30327c-d7a7-45ea-84fb-bef445af4f2f" providerId="ADAL" clId="{B65F8C25-96A2-4539-AF7E-719647D9CCAA}" dt="2022-10-27T11:53:45.236" v="48" actId="478"/>
          <ac:grpSpMkLst>
            <pc:docMk/>
            <pc:sldMk cId="49429754" sldId="350"/>
            <ac:grpSpMk id="4" creationId="{98B6FAE9-D7D1-41C6-6C41-68B69CE7A2E0}"/>
          </ac:grpSpMkLst>
        </pc:grpChg>
        <pc:picChg chg="add del mod">
          <ac:chgData name="Celia Tavares" userId="6d30327c-d7a7-45ea-84fb-bef445af4f2f" providerId="ADAL" clId="{B65F8C25-96A2-4539-AF7E-719647D9CCAA}" dt="2022-10-27T11:53:44.723" v="47"/>
          <ac:picMkLst>
            <pc:docMk/>
            <pc:sldMk cId="49429754" sldId="350"/>
            <ac:picMk id="3" creationId="{9306975C-3855-4FDA-1CB6-413B0864E911}"/>
          </ac:picMkLst>
        </pc:picChg>
      </pc:sldChg>
      <pc:sldChg chg="addSp delSp modSp mod">
        <pc:chgData name="Celia Tavares" userId="6d30327c-d7a7-45ea-84fb-bef445af4f2f" providerId="ADAL" clId="{B65F8C25-96A2-4539-AF7E-719647D9CCAA}" dt="2022-10-27T11:55:57.820" v="86"/>
        <pc:sldMkLst>
          <pc:docMk/>
          <pc:sldMk cId="1268459935" sldId="351"/>
        </pc:sldMkLst>
        <pc:spChg chg="mod">
          <ac:chgData name="Celia Tavares" userId="6d30327c-d7a7-45ea-84fb-bef445af4f2f" providerId="ADAL" clId="{B65F8C25-96A2-4539-AF7E-719647D9CCAA}" dt="2022-10-27T11:55:34.774" v="81"/>
          <ac:spMkLst>
            <pc:docMk/>
            <pc:sldMk cId="1268459935" sldId="351"/>
            <ac:spMk id="5" creationId="{38F6F4A2-0CB1-8F63-2637-3E87293D5040}"/>
          </ac:spMkLst>
        </pc:spChg>
        <pc:spChg chg="mod">
          <ac:chgData name="Celia Tavares" userId="6d30327c-d7a7-45ea-84fb-bef445af4f2f" providerId="ADAL" clId="{B65F8C25-96A2-4539-AF7E-719647D9CCAA}" dt="2022-10-27T11:55:34.774" v="81"/>
          <ac:spMkLst>
            <pc:docMk/>
            <pc:sldMk cId="1268459935" sldId="351"/>
            <ac:spMk id="6" creationId="{C7FF9806-32BB-1E1C-AC4C-6878DEBCDB32}"/>
          </ac:spMkLst>
        </pc:spChg>
        <pc:grpChg chg="add del mod">
          <ac:chgData name="Celia Tavares" userId="6d30327c-d7a7-45ea-84fb-bef445af4f2f" providerId="ADAL" clId="{B65F8C25-96A2-4539-AF7E-719647D9CCAA}" dt="2022-10-27T11:55:37.658" v="82"/>
          <ac:grpSpMkLst>
            <pc:docMk/>
            <pc:sldMk cId="1268459935" sldId="351"/>
            <ac:grpSpMk id="4" creationId="{39F7184E-AD3A-7D7C-6BCF-A8354DCDC1A3}"/>
          </ac:grpSpMkLst>
        </pc:grpChg>
        <pc:picChg chg="add del">
          <ac:chgData name="Celia Tavares" userId="6d30327c-d7a7-45ea-84fb-bef445af4f2f" providerId="ADAL" clId="{B65F8C25-96A2-4539-AF7E-719647D9CCAA}" dt="2022-10-27T11:55:57.457" v="85" actId="478"/>
          <ac:picMkLst>
            <pc:docMk/>
            <pc:sldMk cId="1268459935" sldId="351"/>
            <ac:picMk id="2" creationId="{FD38AAE8-BD6B-59E6-239A-19B9526D814B}"/>
          </ac:picMkLst>
        </pc:picChg>
        <pc:picChg chg="add del mod">
          <ac:chgData name="Celia Tavares" userId="6d30327c-d7a7-45ea-84fb-bef445af4f2f" providerId="ADAL" clId="{B65F8C25-96A2-4539-AF7E-719647D9CCAA}" dt="2022-10-27T11:53:45.536" v="57"/>
          <ac:picMkLst>
            <pc:docMk/>
            <pc:sldMk cId="1268459935" sldId="351"/>
            <ac:picMk id="3" creationId="{84006FCC-F3E6-0CA5-32A8-450D25190E9D}"/>
          </ac:picMkLst>
        </pc:picChg>
        <pc:picChg chg="add mod">
          <ac:chgData name="Celia Tavares" userId="6d30327c-d7a7-45ea-84fb-bef445af4f2f" providerId="ADAL" clId="{B65F8C25-96A2-4539-AF7E-719647D9CCAA}" dt="2022-10-27T11:55:57.820" v="86"/>
          <ac:picMkLst>
            <pc:docMk/>
            <pc:sldMk cId="1268459935" sldId="351"/>
            <ac:picMk id="7" creationId="{E465E550-A1AA-E7EF-CD54-453071580FAD}"/>
          </ac:picMkLst>
        </pc:picChg>
      </pc:sldChg>
      <pc:sldChg chg="addSp delSp modSp mod">
        <pc:chgData name="Celia Tavares" userId="6d30327c-d7a7-45ea-84fb-bef445af4f2f" providerId="ADAL" clId="{B65F8C25-96A2-4539-AF7E-719647D9CCAA}" dt="2022-10-27T11:53:45.487" v="56" actId="478"/>
        <pc:sldMkLst>
          <pc:docMk/>
          <pc:sldMk cId="3337088771" sldId="352"/>
        </pc:sldMkLst>
        <pc:spChg chg="add del">
          <ac:chgData name="Celia Tavares" userId="6d30327c-d7a7-45ea-84fb-bef445af4f2f" providerId="ADAL" clId="{B65F8C25-96A2-4539-AF7E-719647D9CCAA}" dt="2022-10-27T11:53:45.487" v="56" actId="478"/>
          <ac:spMkLst>
            <pc:docMk/>
            <pc:sldMk cId="3337088771" sldId="352"/>
            <ac:spMk id="4" creationId="{906CD89B-10AE-2F08-1573-831C679A6CB9}"/>
          </ac:spMkLst>
        </pc:spChg>
        <pc:picChg chg="add del mod">
          <ac:chgData name="Celia Tavares" userId="6d30327c-d7a7-45ea-84fb-bef445af4f2f" providerId="ADAL" clId="{B65F8C25-96A2-4539-AF7E-719647D9CCAA}" dt="2022-10-27T11:53:45.464" v="55"/>
          <ac:picMkLst>
            <pc:docMk/>
            <pc:sldMk cId="3337088771" sldId="352"/>
            <ac:picMk id="2" creationId="{2376E3C5-5599-AEAE-0AC5-4CF5C81F3BBA}"/>
          </ac:picMkLst>
        </pc:picChg>
      </pc:sldChg>
      <pc:sldChg chg="addSp delSp modSp mod">
        <pc:chgData name="Celia Tavares" userId="6d30327c-d7a7-45ea-84fb-bef445af4f2f" providerId="ADAL" clId="{B65F8C25-96A2-4539-AF7E-719647D9CCAA}" dt="2022-10-27T11:53:45.436" v="54" actId="478"/>
        <pc:sldMkLst>
          <pc:docMk/>
          <pc:sldMk cId="981542453" sldId="353"/>
        </pc:sldMkLst>
        <pc:spChg chg="add del">
          <ac:chgData name="Celia Tavares" userId="6d30327c-d7a7-45ea-84fb-bef445af4f2f" providerId="ADAL" clId="{B65F8C25-96A2-4539-AF7E-719647D9CCAA}" dt="2022-10-27T11:53:45.436" v="54" actId="478"/>
          <ac:spMkLst>
            <pc:docMk/>
            <pc:sldMk cId="981542453" sldId="353"/>
            <ac:spMk id="4" creationId="{9ACCE107-81D9-F863-71B4-A4D5ECE2DA53}"/>
          </ac:spMkLst>
        </pc:spChg>
        <pc:picChg chg="add del mod">
          <ac:chgData name="Celia Tavares" userId="6d30327c-d7a7-45ea-84fb-bef445af4f2f" providerId="ADAL" clId="{B65F8C25-96A2-4539-AF7E-719647D9CCAA}" dt="2022-10-27T11:53:45.402" v="53"/>
          <ac:picMkLst>
            <pc:docMk/>
            <pc:sldMk cId="981542453" sldId="353"/>
            <ac:picMk id="2" creationId="{84E8E362-568D-89C3-4AAF-0C2286186143}"/>
          </ac:picMkLst>
        </pc:picChg>
      </pc:sldChg>
      <pc:sldChg chg="addSp delSp modSp mod">
        <pc:chgData name="Celia Tavares" userId="6d30327c-d7a7-45ea-84fb-bef445af4f2f" providerId="ADAL" clId="{B65F8C25-96A2-4539-AF7E-719647D9CCAA}" dt="2022-10-27T11:53:45.375" v="52" actId="478"/>
        <pc:sldMkLst>
          <pc:docMk/>
          <pc:sldMk cId="1332485438" sldId="354"/>
        </pc:sldMkLst>
        <pc:spChg chg="add del">
          <ac:chgData name="Celia Tavares" userId="6d30327c-d7a7-45ea-84fb-bef445af4f2f" providerId="ADAL" clId="{B65F8C25-96A2-4539-AF7E-719647D9CCAA}" dt="2022-10-27T11:53:45.375" v="52" actId="478"/>
          <ac:spMkLst>
            <pc:docMk/>
            <pc:sldMk cId="1332485438" sldId="354"/>
            <ac:spMk id="2" creationId="{33D6A9A1-1E28-FAC4-81D2-444967BB35EF}"/>
          </ac:spMkLst>
        </pc:spChg>
        <pc:picChg chg="add del mod">
          <ac:chgData name="Celia Tavares" userId="6d30327c-d7a7-45ea-84fb-bef445af4f2f" providerId="ADAL" clId="{B65F8C25-96A2-4539-AF7E-719647D9CCAA}" dt="2022-10-27T11:53:45.353" v="51"/>
          <ac:picMkLst>
            <pc:docMk/>
            <pc:sldMk cId="1332485438" sldId="354"/>
            <ac:picMk id="3" creationId="{C755145E-D9DF-86E7-FE64-E7707C272004}"/>
          </ac:picMkLst>
        </pc:picChg>
      </pc:sldChg>
      <pc:sldChg chg="addSp delSp modSp mod delAnim">
        <pc:chgData name="Celia Tavares" userId="6d30327c-d7a7-45ea-84fb-bef445af4f2f" providerId="ADAL" clId="{B65F8C25-96A2-4539-AF7E-719647D9CCAA}" dt="2022-10-27T14:14:39.276" v="325" actId="20577"/>
        <pc:sldMkLst>
          <pc:docMk/>
          <pc:sldMk cId="3930452029" sldId="355"/>
        </pc:sldMkLst>
        <pc:spChg chg="mod">
          <ac:chgData name="Celia Tavares" userId="6d30327c-d7a7-45ea-84fb-bef445af4f2f" providerId="ADAL" clId="{B65F8C25-96A2-4539-AF7E-719647D9CCAA}" dt="2022-10-27T14:14:34.214" v="324" actId="20577"/>
          <ac:spMkLst>
            <pc:docMk/>
            <pc:sldMk cId="3930452029" sldId="355"/>
            <ac:spMk id="2" creationId="{7E2F646A-ACB0-7744-3EAF-0C3B8953080B}"/>
          </ac:spMkLst>
        </pc:spChg>
        <pc:spChg chg="mod">
          <ac:chgData name="Celia Tavares" userId="6d30327c-d7a7-45ea-84fb-bef445af4f2f" providerId="ADAL" clId="{B65F8C25-96A2-4539-AF7E-719647D9CCAA}" dt="2022-10-27T14:14:39.276" v="325" actId="20577"/>
          <ac:spMkLst>
            <pc:docMk/>
            <pc:sldMk cId="3930452029" sldId="355"/>
            <ac:spMk id="391" creationId="{00000000-0000-0000-0000-000000000000}"/>
          </ac:spMkLst>
        </pc:spChg>
        <pc:grpChg chg="add del">
          <ac:chgData name="Celia Tavares" userId="6d30327c-d7a7-45ea-84fb-bef445af4f2f" providerId="ADAL" clId="{B65F8C25-96A2-4539-AF7E-719647D9CCAA}" dt="2022-10-27T11:53:45.314" v="50" actId="478"/>
          <ac:grpSpMkLst>
            <pc:docMk/>
            <pc:sldMk cId="3930452029" sldId="355"/>
            <ac:grpSpMk id="4" creationId="{98B6FAE9-D7D1-41C6-6C41-68B69CE7A2E0}"/>
          </ac:grpSpMkLst>
        </pc:grpChg>
        <pc:picChg chg="add del mod">
          <ac:chgData name="Celia Tavares" userId="6d30327c-d7a7-45ea-84fb-bef445af4f2f" providerId="ADAL" clId="{B65F8C25-96A2-4539-AF7E-719647D9CCAA}" dt="2022-10-27T11:53:45.283" v="49"/>
          <ac:picMkLst>
            <pc:docMk/>
            <pc:sldMk cId="3930452029" sldId="355"/>
            <ac:picMk id="3" creationId="{6E265120-B1C2-C1E4-F487-E48D3BEB2564}"/>
          </ac:picMkLst>
        </pc:picChg>
        <pc:picChg chg="del">
          <ac:chgData name="Celia Tavares" userId="6d30327c-d7a7-45ea-84fb-bef445af4f2f" providerId="ADAL" clId="{B65F8C25-96A2-4539-AF7E-719647D9CCAA}" dt="2022-10-27T14:06:01.722" v="301" actId="478"/>
          <ac:picMkLst>
            <pc:docMk/>
            <pc:sldMk cId="3930452029" sldId="355"/>
            <ac:picMk id="9" creationId="{9E2CC183-2221-CD8A-5491-B84F887D2450}"/>
          </ac:picMkLst>
        </pc:picChg>
      </pc:sldChg>
    </pc:docChg>
  </pc:docChgLst>
  <pc:docChgLst>
    <pc:chgData name="Gonçalo Russo" userId="41d837f7-e404-408f-8174-2cb61eef601c" providerId="ADAL" clId="{2D2BBFC4-EF76-4512-B1F7-77C590910160}"/>
    <pc:docChg chg="modSld">
      <pc:chgData name="Gonçalo Russo" userId="41d837f7-e404-408f-8174-2cb61eef601c" providerId="ADAL" clId="{2D2BBFC4-EF76-4512-B1F7-77C590910160}" dt="2023-01-11T13:51:43.488" v="76" actId="20577"/>
      <pc:docMkLst>
        <pc:docMk/>
      </pc:docMkLst>
      <pc:sldChg chg="modSp mod">
        <pc:chgData name="Gonçalo Russo" userId="41d837f7-e404-408f-8174-2cb61eef601c" providerId="ADAL" clId="{2D2BBFC4-EF76-4512-B1F7-77C590910160}" dt="2023-01-11T10:03:51.281" v="50" actId="20577"/>
        <pc:sldMkLst>
          <pc:docMk/>
          <pc:sldMk cId="3509014305" sldId="311"/>
        </pc:sldMkLst>
        <pc:spChg chg="mod">
          <ac:chgData name="Gonçalo Russo" userId="41d837f7-e404-408f-8174-2cb61eef601c" providerId="ADAL" clId="{2D2BBFC4-EF76-4512-B1F7-77C590910160}" dt="2023-01-11T10:03:51.281" v="50" actId="20577"/>
          <ac:spMkLst>
            <pc:docMk/>
            <pc:sldMk cId="3509014305" sldId="311"/>
            <ac:spMk id="106" creationId="{00000000-0000-0000-0000-000000000000}"/>
          </ac:spMkLst>
        </pc:spChg>
      </pc:sldChg>
      <pc:sldChg chg="modSp mod">
        <pc:chgData name="Gonçalo Russo" userId="41d837f7-e404-408f-8174-2cb61eef601c" providerId="ADAL" clId="{2D2BBFC4-EF76-4512-B1F7-77C590910160}" dt="2023-01-11T13:51:21.690" v="60" actId="20577"/>
        <pc:sldMkLst>
          <pc:docMk/>
          <pc:sldMk cId="1374792215" sldId="322"/>
        </pc:sldMkLst>
        <pc:spChg chg="mod">
          <ac:chgData name="Gonçalo Russo" userId="41d837f7-e404-408f-8174-2cb61eef601c" providerId="ADAL" clId="{2D2BBFC4-EF76-4512-B1F7-77C590910160}" dt="2023-01-11T13:51:21.690" v="60" actId="20577"/>
          <ac:spMkLst>
            <pc:docMk/>
            <pc:sldMk cId="1374792215" sldId="322"/>
            <ac:spMk id="391" creationId="{00000000-0000-0000-0000-000000000000}"/>
          </ac:spMkLst>
        </pc:spChg>
      </pc:sldChg>
      <pc:sldChg chg="modSp mod">
        <pc:chgData name="Gonçalo Russo" userId="41d837f7-e404-408f-8174-2cb61eef601c" providerId="ADAL" clId="{2D2BBFC4-EF76-4512-B1F7-77C590910160}" dt="2023-01-11T10:05:00" v="52" actId="20577"/>
        <pc:sldMkLst>
          <pc:docMk/>
          <pc:sldMk cId="747912643" sldId="325"/>
        </pc:sldMkLst>
        <pc:spChg chg="mod">
          <ac:chgData name="Gonçalo Russo" userId="41d837f7-e404-408f-8174-2cb61eef601c" providerId="ADAL" clId="{2D2BBFC4-EF76-4512-B1F7-77C590910160}" dt="2023-01-11T10:05:00" v="52" actId="20577"/>
          <ac:spMkLst>
            <pc:docMk/>
            <pc:sldMk cId="747912643" sldId="325"/>
            <ac:spMk id="158" creationId="{00000000-0000-0000-0000-000000000000}"/>
          </ac:spMkLst>
        </pc:spChg>
      </pc:sldChg>
      <pc:sldChg chg="modSp mod">
        <pc:chgData name="Gonçalo Russo" userId="41d837f7-e404-408f-8174-2cb61eef601c" providerId="ADAL" clId="{2D2BBFC4-EF76-4512-B1F7-77C590910160}" dt="2023-01-11T13:51:32.399" v="68" actId="20577"/>
        <pc:sldMkLst>
          <pc:docMk/>
          <pc:sldMk cId="1640482189" sldId="348"/>
        </pc:sldMkLst>
        <pc:spChg chg="mod">
          <ac:chgData name="Gonçalo Russo" userId="41d837f7-e404-408f-8174-2cb61eef601c" providerId="ADAL" clId="{2D2BBFC4-EF76-4512-B1F7-77C590910160}" dt="2023-01-11T13:51:32.399" v="68" actId="20577"/>
          <ac:spMkLst>
            <pc:docMk/>
            <pc:sldMk cId="1640482189" sldId="348"/>
            <ac:spMk id="391" creationId="{00000000-0000-0000-0000-000000000000}"/>
          </ac:spMkLst>
        </pc:spChg>
      </pc:sldChg>
      <pc:sldChg chg="modSp mod">
        <pc:chgData name="Gonçalo Russo" userId="41d837f7-e404-408f-8174-2cb61eef601c" providerId="ADAL" clId="{2D2BBFC4-EF76-4512-B1F7-77C590910160}" dt="2023-01-10T13:21:35.170" v="14" actId="20577"/>
        <pc:sldMkLst>
          <pc:docMk/>
          <pc:sldMk cId="49429754" sldId="350"/>
        </pc:sldMkLst>
        <pc:spChg chg="mod">
          <ac:chgData name="Gonçalo Russo" userId="41d837f7-e404-408f-8174-2cb61eef601c" providerId="ADAL" clId="{2D2BBFC4-EF76-4512-B1F7-77C590910160}" dt="2023-01-10T13:21:35.170" v="14" actId="20577"/>
          <ac:spMkLst>
            <pc:docMk/>
            <pc:sldMk cId="49429754" sldId="350"/>
            <ac:spMk id="2" creationId="{7E2F646A-ACB0-7744-3EAF-0C3B8953080B}"/>
          </ac:spMkLst>
        </pc:spChg>
      </pc:sldChg>
      <pc:sldChg chg="modSp mod">
        <pc:chgData name="Gonçalo Russo" userId="41d837f7-e404-408f-8174-2cb61eef601c" providerId="ADAL" clId="{2D2BBFC4-EF76-4512-B1F7-77C590910160}" dt="2023-01-11T13:51:43.488" v="76" actId="20577"/>
        <pc:sldMkLst>
          <pc:docMk/>
          <pc:sldMk cId="3930452029" sldId="355"/>
        </pc:sldMkLst>
        <pc:spChg chg="mod">
          <ac:chgData name="Gonçalo Russo" userId="41d837f7-e404-408f-8174-2cb61eef601c" providerId="ADAL" clId="{2D2BBFC4-EF76-4512-B1F7-77C590910160}" dt="2023-01-11T10:03:39.599" v="42" actId="20577"/>
          <ac:spMkLst>
            <pc:docMk/>
            <pc:sldMk cId="3930452029" sldId="355"/>
            <ac:spMk id="2" creationId="{7E2F646A-ACB0-7744-3EAF-0C3B8953080B}"/>
          </ac:spMkLst>
        </pc:spChg>
        <pc:spChg chg="mod">
          <ac:chgData name="Gonçalo Russo" userId="41d837f7-e404-408f-8174-2cb61eef601c" providerId="ADAL" clId="{2D2BBFC4-EF76-4512-B1F7-77C590910160}" dt="2023-01-11T13:51:43.488" v="76" actId="20577"/>
          <ac:spMkLst>
            <pc:docMk/>
            <pc:sldMk cId="3930452029" sldId="355"/>
            <ac:spMk id="39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22E09A2-A23A-3206-8E65-258E433B4C4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PT"/>
          </a:p>
        </p:txBody>
      </p:sp>
      <p:sp>
        <p:nvSpPr>
          <p:cNvPr id="3" name="Date Placeholder 2">
            <a:extLst>
              <a:ext uri="{FF2B5EF4-FFF2-40B4-BE49-F238E27FC236}">
                <a16:creationId xmlns:a16="http://schemas.microsoft.com/office/drawing/2014/main" id="{E249BD53-F462-61C0-EFE7-6D3521B960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ACC1A3-7AC7-4130-8C73-92E036EED51F}" type="datetimeFigureOut">
              <a:rPr lang="pt-PT" smtClean="0"/>
              <a:t>08/03/2023</a:t>
            </a:fld>
            <a:endParaRPr lang="pt-PT"/>
          </a:p>
        </p:txBody>
      </p:sp>
      <p:sp>
        <p:nvSpPr>
          <p:cNvPr id="4" name="Footer Placeholder 3">
            <a:extLst>
              <a:ext uri="{FF2B5EF4-FFF2-40B4-BE49-F238E27FC236}">
                <a16:creationId xmlns:a16="http://schemas.microsoft.com/office/drawing/2014/main" id="{7D770722-0428-68DD-02F9-296C29308C3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PT"/>
          </a:p>
        </p:txBody>
      </p:sp>
      <p:sp>
        <p:nvSpPr>
          <p:cNvPr id="5" name="Slide Number Placeholder 4">
            <a:extLst>
              <a:ext uri="{FF2B5EF4-FFF2-40B4-BE49-F238E27FC236}">
                <a16:creationId xmlns:a16="http://schemas.microsoft.com/office/drawing/2014/main" id="{BECC12F7-1BC6-C867-C02D-28C03149689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D7DB2A-AAF3-4C23-953C-BC405B6AE364}" type="slidenum">
              <a:rPr lang="pt-PT" smtClean="0"/>
              <a:t>‹#›</a:t>
            </a:fld>
            <a:endParaRPr lang="pt-PT"/>
          </a:p>
        </p:txBody>
      </p:sp>
    </p:spTree>
    <p:extLst>
      <p:ext uri="{BB962C8B-B14F-4D97-AF65-F5344CB8AC3E}">
        <p14:creationId xmlns:p14="http://schemas.microsoft.com/office/powerpoint/2010/main" val="2343291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576506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1869485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8108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50824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29830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465378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062923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3716029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795355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2125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41311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85668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0240645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dirty="0"/>
          </a:p>
        </p:txBody>
      </p:sp>
    </p:spTree>
    <p:extLst>
      <p:ext uri="{BB962C8B-B14F-4D97-AF65-F5344CB8AC3E}">
        <p14:creationId xmlns:p14="http://schemas.microsoft.com/office/powerpoint/2010/main" val="27937239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pt-PT" dirty="0"/>
          </a:p>
        </p:txBody>
      </p:sp>
    </p:spTree>
    <p:extLst>
      <p:ext uri="{BB962C8B-B14F-4D97-AF65-F5344CB8AC3E}">
        <p14:creationId xmlns:p14="http://schemas.microsoft.com/office/powerpoint/2010/main" val="2403865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23460172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extLst>
      <p:ext uri="{BB962C8B-B14F-4D97-AF65-F5344CB8AC3E}">
        <p14:creationId xmlns:p14="http://schemas.microsoft.com/office/powerpoint/2010/main" val="4067750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525393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36676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Tx/>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lang="en-GB" baseline="0" dirty="0"/>
          </a:p>
          <a:p>
            <a:pPr marL="171450" marR="0" lvl="0" indent="-171450" algn="l" defTabSz="914400" rtl="0" eaLnBrk="1" fontAlgn="auto" latinLnBrk="0" hangingPunct="1">
              <a:lnSpc>
                <a:spcPct val="100000"/>
              </a:lnSpc>
              <a:spcBef>
                <a:spcPts val="0"/>
              </a:spcBef>
              <a:spcAft>
                <a:spcPts val="0"/>
              </a:spcAft>
              <a:buClr>
                <a:srgbClr val="000000"/>
              </a:buClr>
              <a:buSzPts val="1400"/>
              <a:buFontTx/>
              <a:buChar char="-"/>
              <a:tabLst/>
              <a:defRPr/>
            </a:pPr>
            <a:endParaRPr lang="en-GB"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688735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6399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55458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1"/>
        </a:solidFill>
        <a:effectLst/>
      </p:bgPr>
    </p:bg>
    <p:spTree>
      <p:nvGrpSpPr>
        <p:cNvPr id="1" name="Shape 9"/>
        <p:cNvGrpSpPr/>
        <p:nvPr/>
      </p:nvGrpSpPr>
      <p:grpSpPr>
        <a:xfrm>
          <a:off x="0" y="0"/>
          <a:ext cx="0" cy="0"/>
          <a:chOff x="0" y="0"/>
          <a:chExt cx="0" cy="0"/>
        </a:xfrm>
      </p:grpSpPr>
      <p:sp>
        <p:nvSpPr>
          <p:cNvPr id="10" name="Google Shape;10;p2"/>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l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1" name="Google Shape;11;p2"/>
          <p:cNvSpPr txBox="1">
            <a:spLocks noGrp="1"/>
          </p:cNvSpPr>
          <p:nvPr>
            <p:ph type="ctrTitle"/>
          </p:nvPr>
        </p:nvSpPr>
        <p:spPr>
          <a:xfrm>
            <a:off x="685802" y="3287213"/>
            <a:ext cx="7772400" cy="11598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1"/>
        </a:solidFill>
        <a:effectLst/>
      </p:bgPr>
    </p:bg>
    <p:spTree>
      <p:nvGrpSpPr>
        <p:cNvPr id="1" name="Shape 12"/>
        <p:cNvGrpSpPr/>
        <p:nvPr/>
      </p:nvGrpSpPr>
      <p:grpSpPr>
        <a:xfrm>
          <a:off x="0" y="0"/>
          <a:ext cx="0" cy="0"/>
          <a:chOff x="0" y="0"/>
          <a:chExt cx="0" cy="0"/>
        </a:xfrm>
      </p:grpSpPr>
      <p:sp>
        <p:nvSpPr>
          <p:cNvPr id="13" name="Google Shape;13;p3"/>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981C22"/>
          </a:solid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4" name="Google Shape;14;p3"/>
          <p:cNvSpPr txBox="1">
            <a:spLocks noGrp="1"/>
          </p:cNvSpPr>
          <p:nvPr>
            <p:ph type="ctrTitle"/>
          </p:nvPr>
        </p:nvSpPr>
        <p:spPr>
          <a:xfrm>
            <a:off x="685802" y="2726342"/>
            <a:ext cx="77724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2" y="3830653"/>
            <a:ext cx="77724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Clr>
                <a:schemeClr val="lt1"/>
              </a:buClr>
              <a:buSzPts val="3000"/>
              <a:buNone/>
              <a:defRPr sz="3001">
                <a:solidFill>
                  <a:schemeClr val="lt1"/>
                </a:solidFill>
              </a:defRPr>
            </a:lvl2pPr>
            <a:lvl3pPr lvl="2" rtl="0">
              <a:spcBef>
                <a:spcPts val="0"/>
              </a:spcBef>
              <a:spcAft>
                <a:spcPts val="0"/>
              </a:spcAft>
              <a:buClr>
                <a:schemeClr val="lt1"/>
              </a:buClr>
              <a:buSzPts val="3000"/>
              <a:buNone/>
              <a:defRPr sz="3001">
                <a:solidFill>
                  <a:schemeClr val="lt1"/>
                </a:solidFill>
              </a:defRPr>
            </a:lvl3pPr>
            <a:lvl4pPr lvl="3" rtl="0">
              <a:spcBef>
                <a:spcPts val="0"/>
              </a:spcBef>
              <a:spcAft>
                <a:spcPts val="0"/>
              </a:spcAft>
              <a:buClr>
                <a:schemeClr val="lt1"/>
              </a:buClr>
              <a:buSzPts val="3000"/>
              <a:buNone/>
              <a:defRPr sz="3001">
                <a:solidFill>
                  <a:schemeClr val="lt1"/>
                </a:solidFill>
              </a:defRPr>
            </a:lvl4pPr>
            <a:lvl5pPr lvl="4" rtl="0">
              <a:spcBef>
                <a:spcPts val="0"/>
              </a:spcBef>
              <a:spcAft>
                <a:spcPts val="0"/>
              </a:spcAft>
              <a:buClr>
                <a:schemeClr val="lt1"/>
              </a:buClr>
              <a:buSzPts val="3000"/>
              <a:buNone/>
              <a:defRPr sz="3001">
                <a:solidFill>
                  <a:schemeClr val="lt1"/>
                </a:solidFill>
              </a:defRPr>
            </a:lvl5pPr>
            <a:lvl6pPr lvl="5" rtl="0">
              <a:spcBef>
                <a:spcPts val="0"/>
              </a:spcBef>
              <a:spcAft>
                <a:spcPts val="0"/>
              </a:spcAft>
              <a:buClr>
                <a:schemeClr val="lt1"/>
              </a:buClr>
              <a:buSzPts val="3000"/>
              <a:buNone/>
              <a:defRPr sz="3001">
                <a:solidFill>
                  <a:schemeClr val="lt1"/>
                </a:solidFill>
              </a:defRPr>
            </a:lvl6pPr>
            <a:lvl7pPr lvl="6" rtl="0">
              <a:spcBef>
                <a:spcPts val="0"/>
              </a:spcBef>
              <a:spcAft>
                <a:spcPts val="0"/>
              </a:spcAft>
              <a:buClr>
                <a:schemeClr val="lt1"/>
              </a:buClr>
              <a:buSzPts val="3000"/>
              <a:buNone/>
              <a:defRPr sz="3001">
                <a:solidFill>
                  <a:schemeClr val="lt1"/>
                </a:solidFill>
              </a:defRPr>
            </a:lvl7pPr>
            <a:lvl8pPr lvl="7" rtl="0">
              <a:spcBef>
                <a:spcPts val="0"/>
              </a:spcBef>
              <a:spcAft>
                <a:spcPts val="0"/>
              </a:spcAft>
              <a:buClr>
                <a:schemeClr val="lt1"/>
              </a:buClr>
              <a:buSzPts val="3000"/>
              <a:buNone/>
              <a:defRPr sz="3001">
                <a:solidFill>
                  <a:schemeClr val="lt1"/>
                </a:solidFill>
              </a:defRPr>
            </a:lvl8pPr>
            <a:lvl9pPr lvl="8" rtl="0">
              <a:spcBef>
                <a:spcPts val="0"/>
              </a:spcBef>
              <a:spcAft>
                <a:spcPts val="0"/>
              </a:spcAft>
              <a:buClr>
                <a:schemeClr val="lt1"/>
              </a:buClr>
              <a:buSzPts val="3000"/>
              <a:buNone/>
              <a:defRPr sz="3001">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Ref idx="1001">
        <a:schemeClr val="bg1"/>
      </p:bgRef>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FFB600"/>
                </a:solidFill>
                <a:latin typeface="Raleway"/>
                <a:ea typeface="Raleway"/>
                <a:cs typeface="Raleway"/>
                <a:sym typeface="Raleway"/>
              </a:rPr>
              <a:t>“</a:t>
            </a:r>
            <a:endParaRPr sz="12000" b="1" dirty="0">
              <a:solidFill>
                <a:srgbClr val="FFB600"/>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reserve="1">
  <p:cSld name="1_Quote">
    <p:bg>
      <p:bgPr>
        <a:solidFill>
          <a:srgbClr val="FFB600"/>
        </a:solidFill>
        <a:effectLst/>
      </p:bgPr>
    </p:bg>
    <p:spTree>
      <p:nvGrpSpPr>
        <p:cNvPr id="1" name="Shape 16"/>
        <p:cNvGrpSpPr/>
        <p:nvPr/>
      </p:nvGrpSpPr>
      <p:grpSpPr>
        <a:xfrm>
          <a:off x="0" y="0"/>
          <a:ext cx="0" cy="0"/>
          <a:chOff x="0" y="0"/>
          <a:chExt cx="0" cy="0"/>
        </a:xfrm>
      </p:grpSpPr>
      <p:sp>
        <p:nvSpPr>
          <p:cNvPr id="17" name="Google Shape;17;p4"/>
          <p:cNvSpPr/>
          <p:nvPr/>
        </p:nvSpPr>
        <p:spPr>
          <a:xfrm flipH="1">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981C22"/>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18" name="Google Shape;18;p4"/>
          <p:cNvSpPr txBox="1">
            <a:spLocks noGrp="1"/>
          </p:cNvSpPr>
          <p:nvPr>
            <p:ph type="body" idx="1"/>
          </p:nvPr>
        </p:nvSpPr>
        <p:spPr>
          <a:xfrm>
            <a:off x="1757201" y="2161800"/>
            <a:ext cx="5629801" cy="819900"/>
          </a:xfrm>
          <a:prstGeom prst="rect">
            <a:avLst/>
          </a:prstGeom>
        </p:spPr>
        <p:txBody>
          <a:bodyPr spcFirstLastPara="1" wrap="square" lIns="91425" tIns="91425" rIns="91425" bIns="91425" anchor="ctr" anchorCtr="0">
            <a:noAutofit/>
          </a:bodyPr>
          <a:lstStyle>
            <a:lvl1pPr marL="38100" lvl="0" indent="0" algn="ctr" rtl="0">
              <a:spcBef>
                <a:spcPts val="601"/>
              </a:spcBef>
              <a:spcAft>
                <a:spcPts val="0"/>
              </a:spcAft>
              <a:buClr>
                <a:schemeClr val="dk1"/>
              </a:buClr>
              <a:buSzPts val="3000"/>
              <a:buFontTx/>
              <a:buNone/>
              <a:defRPr sz="2400" i="1">
                <a:solidFill>
                  <a:schemeClr val="dk1"/>
                </a:solidFill>
              </a:defRPr>
            </a:lvl1pPr>
            <a:lvl2pPr marL="914411" lvl="1" indent="-419106" algn="ctr" rtl="0">
              <a:spcBef>
                <a:spcPts val="0"/>
              </a:spcBef>
              <a:spcAft>
                <a:spcPts val="0"/>
              </a:spcAft>
              <a:buClr>
                <a:schemeClr val="dk1"/>
              </a:buClr>
              <a:buSzPts val="3000"/>
              <a:buChar char="○"/>
              <a:defRPr sz="3001" i="1">
                <a:solidFill>
                  <a:schemeClr val="dk1"/>
                </a:solidFill>
              </a:defRPr>
            </a:lvl2pPr>
            <a:lvl3pPr marL="1371617" lvl="2" indent="-419106" algn="ctr" rtl="0">
              <a:spcBef>
                <a:spcPts val="0"/>
              </a:spcBef>
              <a:spcAft>
                <a:spcPts val="0"/>
              </a:spcAft>
              <a:buClr>
                <a:schemeClr val="dk1"/>
              </a:buClr>
              <a:buSzPts val="3000"/>
              <a:buChar char="■"/>
              <a:defRPr sz="3001" i="1">
                <a:solidFill>
                  <a:schemeClr val="dk1"/>
                </a:solidFill>
              </a:defRPr>
            </a:lvl3pPr>
            <a:lvl4pPr marL="1828823" lvl="3" indent="-419106" algn="ctr" rtl="0">
              <a:spcBef>
                <a:spcPts val="0"/>
              </a:spcBef>
              <a:spcAft>
                <a:spcPts val="0"/>
              </a:spcAft>
              <a:buClr>
                <a:schemeClr val="dk1"/>
              </a:buClr>
              <a:buSzPts val="3000"/>
              <a:buChar char="●"/>
              <a:defRPr sz="3001" i="1">
                <a:solidFill>
                  <a:schemeClr val="dk1"/>
                </a:solidFill>
              </a:defRPr>
            </a:lvl4pPr>
            <a:lvl5pPr marL="2286029" lvl="4" indent="-419106" algn="ctr" rtl="0">
              <a:spcBef>
                <a:spcPts val="0"/>
              </a:spcBef>
              <a:spcAft>
                <a:spcPts val="0"/>
              </a:spcAft>
              <a:buClr>
                <a:schemeClr val="dk1"/>
              </a:buClr>
              <a:buSzPts val="3000"/>
              <a:buChar char="○"/>
              <a:defRPr sz="3001" i="1">
                <a:solidFill>
                  <a:schemeClr val="dk1"/>
                </a:solidFill>
              </a:defRPr>
            </a:lvl5pPr>
            <a:lvl6pPr marL="2743234" lvl="5" indent="-419106" algn="ctr" rtl="0">
              <a:spcBef>
                <a:spcPts val="0"/>
              </a:spcBef>
              <a:spcAft>
                <a:spcPts val="0"/>
              </a:spcAft>
              <a:buClr>
                <a:schemeClr val="dk1"/>
              </a:buClr>
              <a:buSzPts val="3000"/>
              <a:buChar char="■"/>
              <a:defRPr sz="3001" i="1">
                <a:solidFill>
                  <a:schemeClr val="dk1"/>
                </a:solidFill>
              </a:defRPr>
            </a:lvl6pPr>
            <a:lvl7pPr marL="3200440" lvl="6" indent="-419106" algn="ctr" rtl="0">
              <a:spcBef>
                <a:spcPts val="0"/>
              </a:spcBef>
              <a:spcAft>
                <a:spcPts val="0"/>
              </a:spcAft>
              <a:buClr>
                <a:schemeClr val="dk1"/>
              </a:buClr>
              <a:buSzPts val="3000"/>
              <a:buChar char="●"/>
              <a:defRPr sz="3001" i="1">
                <a:solidFill>
                  <a:schemeClr val="dk1"/>
                </a:solidFill>
              </a:defRPr>
            </a:lvl7pPr>
            <a:lvl8pPr marL="3657646" lvl="7" indent="-419106" algn="ctr" rtl="0">
              <a:spcBef>
                <a:spcPts val="0"/>
              </a:spcBef>
              <a:spcAft>
                <a:spcPts val="0"/>
              </a:spcAft>
              <a:buClr>
                <a:schemeClr val="dk1"/>
              </a:buClr>
              <a:buSzPts val="3000"/>
              <a:buChar char="○"/>
              <a:defRPr sz="3001" i="1">
                <a:solidFill>
                  <a:schemeClr val="dk1"/>
                </a:solidFill>
              </a:defRPr>
            </a:lvl8pPr>
            <a:lvl9pPr marL="4114851" lvl="8" indent="-419106" algn="ctr">
              <a:spcBef>
                <a:spcPts val="0"/>
              </a:spcBef>
              <a:spcAft>
                <a:spcPts val="0"/>
              </a:spcAft>
              <a:buClr>
                <a:schemeClr val="dk1"/>
              </a:buClr>
              <a:buSzPts val="3000"/>
              <a:buChar char="■"/>
              <a:defRPr sz="3001" i="1">
                <a:solidFill>
                  <a:schemeClr val="dk1"/>
                </a:solidFill>
              </a:defRPr>
            </a:lvl9pPr>
          </a:lstStyle>
          <a:p>
            <a:endParaRPr dirty="0"/>
          </a:p>
        </p:txBody>
      </p:sp>
      <p:sp>
        <p:nvSpPr>
          <p:cNvPr id="19" name="Google Shape;19;p4"/>
          <p:cNvSpPr txBox="1"/>
          <p:nvPr userDrawn="1"/>
        </p:nvSpPr>
        <p:spPr>
          <a:xfrm>
            <a:off x="205551" y="75075"/>
            <a:ext cx="799500" cy="653700"/>
          </a:xfrm>
          <a:prstGeom prst="rect">
            <a:avLst/>
          </a:prstGeom>
          <a:noFill/>
          <a:ln>
            <a:noFill/>
          </a:ln>
        </p:spPr>
        <p:txBody>
          <a:bodyPr spcFirstLastPara="1" wrap="square" lIns="91426" tIns="91426" rIns="91426" bIns="91426" anchor="t" anchorCtr="0">
            <a:noAutofit/>
          </a:bodyPr>
          <a:lstStyle/>
          <a:p>
            <a:pPr marL="0" lvl="0" indent="0" algn="ctr" rtl="0">
              <a:spcBef>
                <a:spcPts val="0"/>
              </a:spcBef>
              <a:spcAft>
                <a:spcPts val="0"/>
              </a:spcAft>
              <a:buNone/>
            </a:pPr>
            <a:r>
              <a:rPr lang="en" sz="12000" b="1" dirty="0">
                <a:solidFill>
                  <a:srgbClr val="981C22"/>
                </a:solidFill>
                <a:latin typeface="Raleway"/>
                <a:ea typeface="Raleway"/>
                <a:cs typeface="Raleway"/>
                <a:sym typeface="Raleway"/>
              </a:rPr>
              <a:t>“</a:t>
            </a:r>
            <a:endParaRPr sz="12000" b="1" dirty="0">
              <a:solidFill>
                <a:srgbClr val="981C22"/>
              </a:solidFill>
              <a:latin typeface="Raleway"/>
              <a:ea typeface="Raleway"/>
              <a:cs typeface="Raleway"/>
              <a:sym typeface="Raleway"/>
            </a:endParaRPr>
          </a:p>
        </p:txBody>
      </p:sp>
      <p:sp>
        <p:nvSpPr>
          <p:cNvPr id="20" name="Google Shape;20;p4"/>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9078996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rgbClr val="FFB600"/>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3" name="Google Shape;23;p5"/>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4" name="Google Shape;24;p5"/>
          <p:cNvSpPr txBox="1">
            <a:spLocks noGrp="1"/>
          </p:cNvSpPr>
          <p:nvPr>
            <p:ph type="body" idx="1"/>
          </p:nvPr>
        </p:nvSpPr>
        <p:spPr>
          <a:xfrm>
            <a:off x="922001" y="1885951"/>
            <a:ext cx="6866100" cy="23661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Clr>
                <a:srgbClr val="FFB600"/>
              </a:buClr>
              <a:buSzPts val="1800"/>
              <a:buChar char="●"/>
              <a:defRPr/>
            </a:lvl1pPr>
            <a:lvl2pPr marL="914411" lvl="1" indent="-342904">
              <a:spcBef>
                <a:spcPts val="0"/>
              </a:spcBef>
              <a:spcAft>
                <a:spcPts val="0"/>
              </a:spcAft>
              <a:buClr>
                <a:srgbClr val="FFB600"/>
              </a:buClr>
              <a:buSzPts val="1800"/>
              <a:buChar char="○"/>
              <a:defRPr/>
            </a:lvl2pPr>
            <a:lvl3pPr marL="1371617" lvl="2" indent="-342904">
              <a:spcBef>
                <a:spcPts val="0"/>
              </a:spcBef>
              <a:spcAft>
                <a:spcPts val="0"/>
              </a:spcAft>
              <a:buClr>
                <a:srgbClr val="FFB600"/>
              </a:buClr>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solidFill>
                  <a:srgbClr val="FFB600"/>
                </a:solidFill>
              </a:defRPr>
            </a:lvl1pPr>
            <a:lvl2pPr lvl="1">
              <a:buNone/>
              <a:defRPr>
                <a:solidFill>
                  <a:srgbClr val="FFB600"/>
                </a:solidFill>
              </a:defRPr>
            </a:lvl2pPr>
            <a:lvl3pPr lvl="2">
              <a:buNone/>
              <a:defRPr>
                <a:solidFill>
                  <a:srgbClr val="FFB600"/>
                </a:solidFill>
              </a:defRPr>
            </a:lvl3pPr>
            <a:lvl4pPr lvl="3">
              <a:buNone/>
              <a:defRPr>
                <a:solidFill>
                  <a:srgbClr val="FFB600"/>
                </a:solidFill>
              </a:defRPr>
            </a:lvl4pPr>
            <a:lvl5pPr lvl="4">
              <a:buNone/>
              <a:defRPr>
                <a:solidFill>
                  <a:srgbClr val="FFB600"/>
                </a:solidFill>
              </a:defRPr>
            </a:lvl5pPr>
            <a:lvl6pPr lvl="5">
              <a:buNone/>
              <a:defRPr>
                <a:solidFill>
                  <a:srgbClr val="FFB600"/>
                </a:solidFill>
              </a:defRPr>
            </a:lvl6pPr>
            <a:lvl7pPr lvl="6">
              <a:buNone/>
              <a:defRPr>
                <a:solidFill>
                  <a:srgbClr val="FFB600"/>
                </a:solidFill>
              </a:defRPr>
            </a:lvl7pPr>
            <a:lvl8pPr lvl="7">
              <a:buNone/>
              <a:defRPr>
                <a:solidFill>
                  <a:srgbClr val="FFB600"/>
                </a:solidFill>
              </a:defRPr>
            </a:lvl8pPr>
            <a:lvl9pPr lvl="8">
              <a:buNone/>
              <a:defRPr>
                <a:solidFill>
                  <a:srgbClr val="FFB600"/>
                </a:solidFill>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solidFill>
            <a:srgbClr val="FFB600"/>
          </a:solidFill>
          <a:ln w="19050" cap="flat" cmpd="sng">
            <a:solidFill>
              <a:srgbClr val="FFB600"/>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28" name="Google Shape;28;p6"/>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29" name="Google Shape;29;p6"/>
          <p:cNvSpPr txBox="1">
            <a:spLocks noGrp="1"/>
          </p:cNvSpPr>
          <p:nvPr>
            <p:ph type="body" idx="1"/>
          </p:nvPr>
        </p:nvSpPr>
        <p:spPr>
          <a:xfrm>
            <a:off x="922000"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a:p>
        </p:txBody>
      </p:sp>
      <p:sp>
        <p:nvSpPr>
          <p:cNvPr id="30" name="Google Shape;30;p6"/>
          <p:cNvSpPr txBox="1">
            <a:spLocks noGrp="1"/>
          </p:cNvSpPr>
          <p:nvPr>
            <p:ph type="body" idx="2"/>
          </p:nvPr>
        </p:nvSpPr>
        <p:spPr>
          <a:xfrm>
            <a:off x="4678688" y="1887378"/>
            <a:ext cx="3543300" cy="3027600"/>
          </a:xfrm>
          <a:prstGeom prst="rect">
            <a:avLst/>
          </a:prstGeom>
        </p:spPr>
        <p:txBody>
          <a:bodyPr spcFirstLastPara="1" wrap="square" lIns="91425" tIns="91425" rIns="91425" bIns="91425" anchor="t" anchorCtr="0">
            <a:noAutofit/>
          </a:bodyPr>
          <a:lstStyle>
            <a:lvl1pPr marL="457206" lvl="0" indent="-342904">
              <a:spcBef>
                <a:spcPts val="601"/>
              </a:spcBef>
              <a:spcAft>
                <a:spcPts val="0"/>
              </a:spcAft>
              <a:buSzPts val="1800"/>
              <a:buChar char="●"/>
              <a:defRPr/>
            </a:lvl1pPr>
            <a:lvl2pPr marL="914411" lvl="1" indent="-342904">
              <a:spcBef>
                <a:spcPts val="0"/>
              </a:spcBef>
              <a:spcAft>
                <a:spcPts val="0"/>
              </a:spcAft>
              <a:buSzPts val="1800"/>
              <a:buChar char="○"/>
              <a:defRPr/>
            </a:lvl2pPr>
            <a:lvl3pPr marL="1371617" lvl="2" indent="-342904">
              <a:spcBef>
                <a:spcPts val="0"/>
              </a:spcBef>
              <a:spcAft>
                <a:spcPts val="0"/>
              </a:spcAft>
              <a:buSzPts val="1800"/>
              <a:buChar char="■"/>
              <a:defRPr/>
            </a:lvl3pPr>
            <a:lvl4pPr marL="1828823" lvl="3" indent="-342904">
              <a:spcBef>
                <a:spcPts val="0"/>
              </a:spcBef>
              <a:spcAft>
                <a:spcPts val="0"/>
              </a:spcAft>
              <a:buSzPts val="1800"/>
              <a:buChar char="●"/>
              <a:defRPr/>
            </a:lvl4pPr>
            <a:lvl5pPr marL="2286029" lvl="4" indent="-342904">
              <a:spcBef>
                <a:spcPts val="0"/>
              </a:spcBef>
              <a:spcAft>
                <a:spcPts val="0"/>
              </a:spcAft>
              <a:buSzPts val="1800"/>
              <a:buChar char="○"/>
              <a:defRPr/>
            </a:lvl5pPr>
            <a:lvl6pPr marL="2743234" lvl="5" indent="-342904">
              <a:spcBef>
                <a:spcPts val="0"/>
              </a:spcBef>
              <a:spcAft>
                <a:spcPts val="0"/>
              </a:spcAft>
              <a:buSzPts val="1800"/>
              <a:buChar char="■"/>
              <a:defRPr/>
            </a:lvl6pPr>
            <a:lvl7pPr marL="3200440" lvl="6" indent="-342904">
              <a:spcBef>
                <a:spcPts val="0"/>
              </a:spcBef>
              <a:spcAft>
                <a:spcPts val="0"/>
              </a:spcAft>
              <a:buSzPts val="1800"/>
              <a:buChar char="●"/>
              <a:defRPr/>
            </a:lvl7pPr>
            <a:lvl8pPr marL="3657646" lvl="7" indent="-342904">
              <a:spcBef>
                <a:spcPts val="0"/>
              </a:spcBef>
              <a:spcAft>
                <a:spcPts val="0"/>
              </a:spcAft>
              <a:buSzPts val="1800"/>
              <a:buChar char="○"/>
              <a:defRPr/>
            </a:lvl8pPr>
            <a:lvl9pPr marL="4114851" lvl="8" indent="-342904">
              <a:spcBef>
                <a:spcPts val="0"/>
              </a:spcBef>
              <a:spcAft>
                <a:spcPts val="0"/>
              </a:spcAft>
              <a:buSzPts val="1800"/>
              <a:buChar char="■"/>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sp>
        <p:nvSpPr>
          <p:cNvPr id="33" name="Google Shape;33;p7"/>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34" name="Google Shape;34;p7"/>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rtl="0">
              <a:spcBef>
                <a:spcPts val="0"/>
              </a:spcBef>
              <a:spcAft>
                <a:spcPts val="0"/>
              </a:spcAft>
              <a:buSzPts val="5800"/>
              <a:buNone/>
              <a:defRPr/>
            </a:lvl1pPr>
            <a:lvl2pPr lvl="1" rtl="0">
              <a:spcBef>
                <a:spcPts val="0"/>
              </a:spcBef>
              <a:spcAft>
                <a:spcPts val="0"/>
              </a:spcAft>
              <a:buSzPts val="5800"/>
              <a:buNone/>
              <a:defRPr/>
            </a:lvl2pPr>
            <a:lvl3pPr lvl="2" rtl="0">
              <a:spcBef>
                <a:spcPts val="0"/>
              </a:spcBef>
              <a:spcAft>
                <a:spcPts val="0"/>
              </a:spcAft>
              <a:buSzPts val="5800"/>
              <a:buNone/>
              <a:defRPr/>
            </a:lvl3pPr>
            <a:lvl4pPr lvl="3" rtl="0">
              <a:spcBef>
                <a:spcPts val="0"/>
              </a:spcBef>
              <a:spcAft>
                <a:spcPts val="0"/>
              </a:spcAft>
              <a:buSzPts val="5800"/>
              <a:buNone/>
              <a:defRPr/>
            </a:lvl4pPr>
            <a:lvl5pPr lvl="4" rtl="0">
              <a:spcBef>
                <a:spcPts val="0"/>
              </a:spcBef>
              <a:spcAft>
                <a:spcPts val="0"/>
              </a:spcAft>
              <a:buSzPts val="5800"/>
              <a:buNone/>
              <a:defRPr/>
            </a:lvl5pPr>
            <a:lvl6pPr lvl="5" rtl="0">
              <a:spcBef>
                <a:spcPts val="0"/>
              </a:spcBef>
              <a:spcAft>
                <a:spcPts val="0"/>
              </a:spcAft>
              <a:buSzPts val="5800"/>
              <a:buNone/>
              <a:defRPr/>
            </a:lvl6pPr>
            <a:lvl7pPr lvl="6" rtl="0">
              <a:spcBef>
                <a:spcPts val="0"/>
              </a:spcBef>
              <a:spcAft>
                <a:spcPts val="0"/>
              </a:spcAft>
              <a:buSzPts val="5800"/>
              <a:buNone/>
              <a:defRPr/>
            </a:lvl7pPr>
            <a:lvl8pPr lvl="7" rtl="0">
              <a:spcBef>
                <a:spcPts val="0"/>
              </a:spcBef>
              <a:spcAft>
                <a:spcPts val="0"/>
              </a:spcAft>
              <a:buSzPts val="5800"/>
              <a:buNone/>
              <a:defRPr/>
            </a:lvl8pPr>
            <a:lvl9pPr lvl="8" rtl="0">
              <a:spcBef>
                <a:spcPts val="0"/>
              </a:spcBef>
              <a:spcAft>
                <a:spcPts val="0"/>
              </a:spcAft>
              <a:buSzPts val="5800"/>
              <a:buNone/>
              <a:defRPr/>
            </a:lvl9pPr>
          </a:lstStyle>
          <a:p>
            <a:endParaRPr/>
          </a:p>
        </p:txBody>
      </p:sp>
      <p:sp>
        <p:nvSpPr>
          <p:cNvPr id="35" name="Google Shape;35;p7"/>
          <p:cNvSpPr txBox="1">
            <a:spLocks noGrp="1"/>
          </p:cNvSpPr>
          <p:nvPr>
            <p:ph type="body" idx="1"/>
          </p:nvPr>
        </p:nvSpPr>
        <p:spPr>
          <a:xfrm>
            <a:off x="922001"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a:p>
        </p:txBody>
      </p:sp>
      <p:sp>
        <p:nvSpPr>
          <p:cNvPr id="36" name="Google Shape;36;p7"/>
          <p:cNvSpPr txBox="1">
            <a:spLocks noGrp="1"/>
          </p:cNvSpPr>
          <p:nvPr>
            <p:ph type="body" idx="2"/>
          </p:nvPr>
        </p:nvSpPr>
        <p:spPr>
          <a:xfrm>
            <a:off x="3373779"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a:p>
        </p:txBody>
      </p:sp>
      <p:sp>
        <p:nvSpPr>
          <p:cNvPr id="37" name="Google Shape;37;p7"/>
          <p:cNvSpPr txBox="1">
            <a:spLocks noGrp="1"/>
          </p:cNvSpPr>
          <p:nvPr>
            <p:ph type="body" idx="3"/>
          </p:nvPr>
        </p:nvSpPr>
        <p:spPr>
          <a:xfrm>
            <a:off x="5825558" y="1930500"/>
            <a:ext cx="2332201" cy="2919000"/>
          </a:xfrm>
          <a:prstGeom prst="rect">
            <a:avLst/>
          </a:prstGeom>
        </p:spPr>
        <p:txBody>
          <a:bodyPr spcFirstLastPara="1" wrap="square" lIns="91425" tIns="91425" rIns="91425" bIns="91425" anchor="t" anchorCtr="0">
            <a:noAutofit/>
          </a:bodyPr>
          <a:lstStyle>
            <a:lvl1pPr marL="457206" lvl="0" indent="-317504" rtl="0">
              <a:spcBef>
                <a:spcPts val="601"/>
              </a:spcBef>
              <a:spcAft>
                <a:spcPts val="0"/>
              </a:spcAft>
              <a:buSzPts val="1400"/>
              <a:buChar char="●"/>
              <a:defRPr sz="1401"/>
            </a:lvl1pPr>
            <a:lvl2pPr marL="914411" lvl="1" indent="-317504" rtl="0">
              <a:spcBef>
                <a:spcPts val="0"/>
              </a:spcBef>
              <a:spcAft>
                <a:spcPts val="0"/>
              </a:spcAft>
              <a:buSzPts val="1400"/>
              <a:buChar char="○"/>
              <a:defRPr sz="1401"/>
            </a:lvl2pPr>
            <a:lvl3pPr marL="1371617" lvl="2" indent="-317504" rtl="0">
              <a:spcBef>
                <a:spcPts val="0"/>
              </a:spcBef>
              <a:spcAft>
                <a:spcPts val="0"/>
              </a:spcAft>
              <a:buSzPts val="1400"/>
              <a:buChar char="■"/>
              <a:defRPr sz="1401"/>
            </a:lvl3pPr>
            <a:lvl4pPr marL="1828823" lvl="3" indent="-317504" rtl="0">
              <a:spcBef>
                <a:spcPts val="0"/>
              </a:spcBef>
              <a:spcAft>
                <a:spcPts val="0"/>
              </a:spcAft>
              <a:buSzPts val="1400"/>
              <a:buChar char="●"/>
              <a:defRPr sz="1401"/>
            </a:lvl4pPr>
            <a:lvl5pPr marL="2286029" lvl="4" indent="-317504" rtl="0">
              <a:spcBef>
                <a:spcPts val="0"/>
              </a:spcBef>
              <a:spcAft>
                <a:spcPts val="0"/>
              </a:spcAft>
              <a:buSzPts val="1400"/>
              <a:buChar char="○"/>
              <a:defRPr sz="1401"/>
            </a:lvl5pPr>
            <a:lvl6pPr marL="2743234" lvl="5" indent="-317504" rtl="0">
              <a:spcBef>
                <a:spcPts val="0"/>
              </a:spcBef>
              <a:spcAft>
                <a:spcPts val="0"/>
              </a:spcAft>
              <a:buSzPts val="1400"/>
              <a:buChar char="■"/>
              <a:defRPr sz="1401"/>
            </a:lvl6pPr>
            <a:lvl7pPr marL="3200440" lvl="6" indent="-317504" rtl="0">
              <a:spcBef>
                <a:spcPts val="0"/>
              </a:spcBef>
              <a:spcAft>
                <a:spcPts val="0"/>
              </a:spcAft>
              <a:buSzPts val="1400"/>
              <a:buChar char="●"/>
              <a:defRPr sz="1401"/>
            </a:lvl7pPr>
            <a:lvl8pPr marL="3657646" lvl="7" indent="-317504" rtl="0">
              <a:spcBef>
                <a:spcPts val="0"/>
              </a:spcBef>
              <a:spcAft>
                <a:spcPts val="0"/>
              </a:spcAft>
              <a:buSzPts val="1400"/>
              <a:buChar char="○"/>
              <a:defRPr sz="1401"/>
            </a:lvl8pPr>
            <a:lvl9pPr marL="4114851" lvl="8" indent="-317504" rtl="0">
              <a:spcBef>
                <a:spcPts val="0"/>
              </a:spcBef>
              <a:spcAft>
                <a:spcPts val="0"/>
              </a:spcAft>
              <a:buSzPts val="1400"/>
              <a:buChar char="■"/>
              <a:defRPr sz="1401"/>
            </a:lvl9pPr>
          </a:lstStyle>
          <a:p>
            <a:endParaRPr/>
          </a:p>
        </p:txBody>
      </p:sp>
      <p:sp>
        <p:nvSpPr>
          <p:cNvPr id="38" name="Google Shape;38;p7"/>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p:nvPr/>
        </p:nvSpPr>
        <p:spPr>
          <a:xfrm>
            <a:off x="390737" y="379877"/>
            <a:ext cx="8362530" cy="4383746"/>
          </a:xfrm>
          <a:custGeom>
            <a:avLst/>
            <a:gdLst/>
            <a:ahLst/>
            <a:cxnLst/>
            <a:rect l="l" t="t" r="r" b="b"/>
            <a:pathLst>
              <a:path w="285508" h="149667" fill="none" extrusionOk="0">
                <a:moveTo>
                  <a:pt x="252882" y="0"/>
                </a:moveTo>
                <a:lnTo>
                  <a:pt x="13220" y="0"/>
                </a:lnTo>
                <a:lnTo>
                  <a:pt x="13220" y="0"/>
                </a:lnTo>
                <a:lnTo>
                  <a:pt x="11826" y="61"/>
                </a:lnTo>
                <a:lnTo>
                  <a:pt x="10552" y="243"/>
                </a:lnTo>
                <a:lnTo>
                  <a:pt x="9279" y="607"/>
                </a:lnTo>
                <a:lnTo>
                  <a:pt x="8066" y="1031"/>
                </a:lnTo>
                <a:lnTo>
                  <a:pt x="6914" y="1577"/>
                </a:lnTo>
                <a:lnTo>
                  <a:pt x="5822" y="2244"/>
                </a:lnTo>
                <a:lnTo>
                  <a:pt x="4791" y="3032"/>
                </a:lnTo>
                <a:lnTo>
                  <a:pt x="3881" y="3881"/>
                </a:lnTo>
                <a:lnTo>
                  <a:pt x="3032" y="4791"/>
                </a:lnTo>
                <a:lnTo>
                  <a:pt x="2244" y="5822"/>
                </a:lnTo>
                <a:lnTo>
                  <a:pt x="1577" y="6914"/>
                </a:lnTo>
                <a:lnTo>
                  <a:pt x="1031" y="8066"/>
                </a:lnTo>
                <a:lnTo>
                  <a:pt x="607" y="9279"/>
                </a:lnTo>
                <a:lnTo>
                  <a:pt x="243" y="10552"/>
                </a:lnTo>
                <a:lnTo>
                  <a:pt x="61" y="11826"/>
                </a:lnTo>
                <a:lnTo>
                  <a:pt x="0" y="13220"/>
                </a:lnTo>
                <a:lnTo>
                  <a:pt x="0" y="136447"/>
                </a:lnTo>
                <a:lnTo>
                  <a:pt x="0" y="136447"/>
                </a:lnTo>
                <a:lnTo>
                  <a:pt x="61" y="137841"/>
                </a:lnTo>
                <a:lnTo>
                  <a:pt x="243" y="139115"/>
                </a:lnTo>
                <a:lnTo>
                  <a:pt x="607" y="140388"/>
                </a:lnTo>
                <a:lnTo>
                  <a:pt x="1031" y="141601"/>
                </a:lnTo>
                <a:lnTo>
                  <a:pt x="1577" y="142753"/>
                </a:lnTo>
                <a:lnTo>
                  <a:pt x="2244" y="143845"/>
                </a:lnTo>
                <a:lnTo>
                  <a:pt x="3032" y="144876"/>
                </a:lnTo>
                <a:lnTo>
                  <a:pt x="3881" y="145786"/>
                </a:lnTo>
                <a:lnTo>
                  <a:pt x="4791" y="146635"/>
                </a:lnTo>
                <a:lnTo>
                  <a:pt x="5822" y="147423"/>
                </a:lnTo>
                <a:lnTo>
                  <a:pt x="6914" y="148090"/>
                </a:lnTo>
                <a:lnTo>
                  <a:pt x="8066" y="148636"/>
                </a:lnTo>
                <a:lnTo>
                  <a:pt x="9279" y="149060"/>
                </a:lnTo>
                <a:lnTo>
                  <a:pt x="10552" y="149424"/>
                </a:lnTo>
                <a:lnTo>
                  <a:pt x="11826" y="149606"/>
                </a:lnTo>
                <a:lnTo>
                  <a:pt x="13220" y="149667"/>
                </a:lnTo>
                <a:lnTo>
                  <a:pt x="272288" y="149667"/>
                </a:lnTo>
                <a:lnTo>
                  <a:pt x="272288" y="149667"/>
                </a:lnTo>
                <a:lnTo>
                  <a:pt x="273682" y="149606"/>
                </a:lnTo>
                <a:lnTo>
                  <a:pt x="274956" y="149424"/>
                </a:lnTo>
                <a:lnTo>
                  <a:pt x="276229" y="149060"/>
                </a:lnTo>
                <a:lnTo>
                  <a:pt x="277442" y="148636"/>
                </a:lnTo>
                <a:lnTo>
                  <a:pt x="278594" y="148090"/>
                </a:lnTo>
                <a:lnTo>
                  <a:pt x="279686" y="147423"/>
                </a:lnTo>
                <a:lnTo>
                  <a:pt x="280717" y="146635"/>
                </a:lnTo>
                <a:lnTo>
                  <a:pt x="281627" y="145786"/>
                </a:lnTo>
                <a:lnTo>
                  <a:pt x="282476" y="144876"/>
                </a:lnTo>
                <a:lnTo>
                  <a:pt x="283264" y="143845"/>
                </a:lnTo>
                <a:lnTo>
                  <a:pt x="283931" y="142753"/>
                </a:lnTo>
                <a:lnTo>
                  <a:pt x="284477" y="141601"/>
                </a:lnTo>
                <a:lnTo>
                  <a:pt x="284901" y="140388"/>
                </a:lnTo>
                <a:lnTo>
                  <a:pt x="285265" y="139115"/>
                </a:lnTo>
                <a:lnTo>
                  <a:pt x="285447" y="137841"/>
                </a:lnTo>
                <a:lnTo>
                  <a:pt x="285508" y="136447"/>
                </a:lnTo>
                <a:lnTo>
                  <a:pt x="285508" y="32626"/>
                </a:lnTo>
              </a:path>
            </a:pathLst>
          </a:custGeom>
          <a:noFill/>
          <a:ln w="19050" cap="flat" cmpd="sng">
            <a:solidFill>
              <a:schemeClr val="accent1"/>
            </a:solidFill>
            <a:prstDash val="dot"/>
            <a:round/>
            <a:headEnd type="none" w="sm" len="sm"/>
            <a:tailEnd type="none" w="sm" len="sm"/>
          </a:ln>
        </p:spPr>
        <p:txBody>
          <a:bodyPr spcFirstLastPara="1" wrap="square" lIns="91426" tIns="91426" rIns="91426" bIns="91426" anchor="ctr" anchorCtr="0">
            <a:noAutofit/>
          </a:bodyPr>
          <a:lstStyle/>
          <a:p>
            <a:pPr marL="0" lvl="0" indent="0" algn="l" rtl="0">
              <a:spcBef>
                <a:spcPts val="0"/>
              </a:spcBef>
              <a:spcAft>
                <a:spcPts val="0"/>
              </a:spcAft>
              <a:buNone/>
            </a:pPr>
            <a:endParaRPr sz="1401"/>
          </a:p>
        </p:txBody>
      </p:sp>
      <p:sp>
        <p:nvSpPr>
          <p:cNvPr id="41" name="Google Shape;41;p8"/>
          <p:cNvSpPr txBox="1">
            <a:spLocks noGrp="1"/>
          </p:cNvSpPr>
          <p:nvPr>
            <p:ph type="title"/>
          </p:nvPr>
        </p:nvSpPr>
        <p:spPr>
          <a:xfrm>
            <a:off x="922001" y="891776"/>
            <a:ext cx="6866100" cy="857400"/>
          </a:xfrm>
          <a:prstGeom prst="rect">
            <a:avLst/>
          </a:prstGeom>
        </p:spPr>
        <p:txBody>
          <a:bodyPr spcFirstLastPara="1" wrap="square" lIns="91425" tIns="91425" rIns="91425" bIns="91425" anchor="t" anchorCtr="0">
            <a:noAutofit/>
          </a:bodyPr>
          <a:lstStyle>
            <a:lvl1pPr lvl="0">
              <a:spcBef>
                <a:spcPts val="0"/>
              </a:spcBef>
              <a:spcAft>
                <a:spcPts val="0"/>
              </a:spcAft>
              <a:buSzPts val="5800"/>
              <a:buNone/>
              <a:defRPr/>
            </a:lvl1pPr>
            <a:lvl2pPr lvl="1">
              <a:spcBef>
                <a:spcPts val="0"/>
              </a:spcBef>
              <a:spcAft>
                <a:spcPts val="0"/>
              </a:spcAft>
              <a:buSzPts val="5800"/>
              <a:buNone/>
              <a:defRPr/>
            </a:lvl2pPr>
            <a:lvl3pPr lvl="2">
              <a:spcBef>
                <a:spcPts val="0"/>
              </a:spcBef>
              <a:spcAft>
                <a:spcPts val="0"/>
              </a:spcAft>
              <a:buSzPts val="5800"/>
              <a:buNone/>
              <a:defRPr/>
            </a:lvl3pPr>
            <a:lvl4pPr lvl="3">
              <a:spcBef>
                <a:spcPts val="0"/>
              </a:spcBef>
              <a:spcAft>
                <a:spcPts val="0"/>
              </a:spcAft>
              <a:buSzPts val="5800"/>
              <a:buNone/>
              <a:defRPr/>
            </a:lvl4pPr>
            <a:lvl5pPr lvl="4">
              <a:spcBef>
                <a:spcPts val="0"/>
              </a:spcBef>
              <a:spcAft>
                <a:spcPts val="0"/>
              </a:spcAft>
              <a:buSzPts val="5800"/>
              <a:buNone/>
              <a:defRPr/>
            </a:lvl5pPr>
            <a:lvl6pPr lvl="5">
              <a:spcBef>
                <a:spcPts val="0"/>
              </a:spcBef>
              <a:spcAft>
                <a:spcPts val="0"/>
              </a:spcAft>
              <a:buSzPts val="5800"/>
              <a:buNone/>
              <a:defRPr/>
            </a:lvl6pPr>
            <a:lvl7pPr lvl="6">
              <a:spcBef>
                <a:spcPts val="0"/>
              </a:spcBef>
              <a:spcAft>
                <a:spcPts val="0"/>
              </a:spcAft>
              <a:buSzPts val="5800"/>
              <a:buNone/>
              <a:defRPr/>
            </a:lvl7pPr>
            <a:lvl8pPr lvl="7">
              <a:spcBef>
                <a:spcPts val="0"/>
              </a:spcBef>
              <a:spcAft>
                <a:spcPts val="0"/>
              </a:spcAft>
              <a:buSzPts val="5800"/>
              <a:buNone/>
              <a:defRPr/>
            </a:lvl8pPr>
            <a:lvl9pPr lvl="8">
              <a:spcBef>
                <a:spcPts val="0"/>
              </a:spcBef>
              <a:spcAft>
                <a:spcPts val="0"/>
              </a:spcAft>
              <a:buSzPts val="5800"/>
              <a:buNone/>
              <a:defRPr/>
            </a:lvl9pPr>
          </a:lstStyle>
          <a:p>
            <a:endParaRPr/>
          </a:p>
        </p:txBody>
      </p:sp>
      <p:sp>
        <p:nvSpPr>
          <p:cNvPr id="42" name="Google Shape;42;p8"/>
          <p:cNvSpPr txBox="1">
            <a:spLocks noGrp="1"/>
          </p:cNvSpPr>
          <p:nvPr>
            <p:ph type="sldNum" idx="12"/>
          </p:nvPr>
        </p:nvSpPr>
        <p:spPr>
          <a:xfrm>
            <a:off x="8604401" y="4590300"/>
            <a:ext cx="539700" cy="5532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22001" y="891776"/>
            <a:ext cx="68661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1pPr>
            <a:lvl2pPr lvl="1">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2pPr>
            <a:lvl3pPr lvl="2">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3pPr>
            <a:lvl4pPr lvl="3">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4pPr>
            <a:lvl5pPr lvl="4">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5pPr>
            <a:lvl6pPr lvl="5">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6pPr>
            <a:lvl7pPr lvl="6">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7pPr>
            <a:lvl8pPr lvl="7">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8pPr>
            <a:lvl9pPr lvl="8">
              <a:spcBef>
                <a:spcPts val="0"/>
              </a:spcBef>
              <a:spcAft>
                <a:spcPts val="0"/>
              </a:spcAft>
              <a:buClr>
                <a:schemeClr val="dk1"/>
              </a:buClr>
              <a:buSzPts val="5800"/>
              <a:buFont typeface="Raleway Thin"/>
              <a:buNone/>
              <a:defRPr sz="5800">
                <a:solidFill>
                  <a:schemeClr val="dk1"/>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922001" y="1885951"/>
            <a:ext cx="6866100" cy="23661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1pPr>
            <a:lvl2pPr marL="914400" lvl="1"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2pPr>
            <a:lvl3pPr marL="1371600" lvl="2" indent="-342900">
              <a:spcBef>
                <a:spcPts val="0"/>
              </a:spcBef>
              <a:spcAft>
                <a:spcPts val="0"/>
              </a:spcAft>
              <a:buClr>
                <a:schemeClr val="accent1"/>
              </a:buClr>
              <a:buSzPts val="1800"/>
              <a:buFont typeface="Raleway Thin"/>
              <a:buChar char="■"/>
              <a:defRPr sz="1800">
                <a:solidFill>
                  <a:schemeClr val="dk2"/>
                </a:solidFill>
                <a:latin typeface="Raleway Thin"/>
                <a:ea typeface="Raleway Thin"/>
                <a:cs typeface="Raleway Thin"/>
                <a:sym typeface="Raleway Thin"/>
              </a:defRPr>
            </a:lvl3pPr>
            <a:lvl4pPr marL="1828800" lvl="3"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4pPr>
            <a:lvl5pPr marL="2286000" lvl="4"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5pPr>
            <a:lvl6pPr marL="2743200" lvl="5"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6pPr>
            <a:lvl7pPr marL="3200400" lvl="6"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7pPr>
            <a:lvl8pPr marL="3657600" lvl="7"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8pPr>
            <a:lvl9pPr marL="4114800" lvl="8" indent="-342900">
              <a:spcBef>
                <a:spcPts val="0"/>
              </a:spcBef>
              <a:spcAft>
                <a:spcPts val="0"/>
              </a:spcAft>
              <a:buClr>
                <a:schemeClr val="dk2"/>
              </a:buClr>
              <a:buSzPts val="1800"/>
              <a:buFont typeface="Raleway Thin"/>
              <a:buChar char="■"/>
              <a:defRPr sz="1800">
                <a:solidFill>
                  <a:schemeClr val="dk2"/>
                </a:solidFill>
                <a:latin typeface="Raleway Thin"/>
                <a:ea typeface="Raleway Thin"/>
                <a:cs typeface="Raleway Thin"/>
                <a:sym typeface="Raleway Thin"/>
              </a:defRPr>
            </a:lvl9pPr>
          </a:lstStyle>
          <a:p>
            <a:endParaRPr/>
          </a:p>
        </p:txBody>
      </p:sp>
      <p:sp>
        <p:nvSpPr>
          <p:cNvPr id="8" name="Google Shape;8;p1"/>
          <p:cNvSpPr txBox="1">
            <a:spLocks noGrp="1"/>
          </p:cNvSpPr>
          <p:nvPr>
            <p:ph type="sldNum" idx="12"/>
          </p:nvPr>
        </p:nvSpPr>
        <p:spPr>
          <a:xfrm>
            <a:off x="8604401" y="4590300"/>
            <a:ext cx="539700" cy="553200"/>
          </a:xfrm>
          <a:prstGeom prst="rect">
            <a:avLst/>
          </a:prstGeom>
          <a:noFill/>
          <a:ln>
            <a:noFill/>
          </a:ln>
        </p:spPr>
        <p:txBody>
          <a:bodyPr spcFirstLastPara="1" wrap="square" lIns="91425" tIns="91425" rIns="91425" bIns="91425" anchor="ctr" anchorCtr="0">
            <a:noAutofit/>
          </a:bodyPr>
          <a:lstStyle>
            <a:lvl1pPr lvl="0" algn="ctr">
              <a:buNone/>
              <a:defRPr sz="1300">
                <a:solidFill>
                  <a:schemeClr val="accent1"/>
                </a:solidFill>
                <a:latin typeface="Raleway Thin"/>
                <a:ea typeface="Raleway Thin"/>
                <a:cs typeface="Raleway Thin"/>
                <a:sym typeface="Raleway Thin"/>
              </a:defRPr>
            </a:lvl1pPr>
            <a:lvl2pPr lvl="1" algn="ctr">
              <a:buNone/>
              <a:defRPr sz="1300">
                <a:solidFill>
                  <a:schemeClr val="accent1"/>
                </a:solidFill>
                <a:latin typeface="Raleway Thin"/>
                <a:ea typeface="Raleway Thin"/>
                <a:cs typeface="Raleway Thin"/>
                <a:sym typeface="Raleway Thin"/>
              </a:defRPr>
            </a:lvl2pPr>
            <a:lvl3pPr lvl="2" algn="ctr">
              <a:buNone/>
              <a:defRPr sz="1300">
                <a:solidFill>
                  <a:schemeClr val="accent1"/>
                </a:solidFill>
                <a:latin typeface="Raleway Thin"/>
                <a:ea typeface="Raleway Thin"/>
                <a:cs typeface="Raleway Thin"/>
                <a:sym typeface="Raleway Thin"/>
              </a:defRPr>
            </a:lvl3pPr>
            <a:lvl4pPr lvl="3" algn="ctr">
              <a:buNone/>
              <a:defRPr sz="1300">
                <a:solidFill>
                  <a:schemeClr val="accent1"/>
                </a:solidFill>
                <a:latin typeface="Raleway Thin"/>
                <a:ea typeface="Raleway Thin"/>
                <a:cs typeface="Raleway Thin"/>
                <a:sym typeface="Raleway Thin"/>
              </a:defRPr>
            </a:lvl4pPr>
            <a:lvl5pPr lvl="4" algn="ctr">
              <a:buNone/>
              <a:defRPr sz="1300">
                <a:solidFill>
                  <a:schemeClr val="accent1"/>
                </a:solidFill>
                <a:latin typeface="Raleway Thin"/>
                <a:ea typeface="Raleway Thin"/>
                <a:cs typeface="Raleway Thin"/>
                <a:sym typeface="Raleway Thin"/>
              </a:defRPr>
            </a:lvl5pPr>
            <a:lvl6pPr lvl="5" algn="ctr">
              <a:buNone/>
              <a:defRPr sz="1300">
                <a:solidFill>
                  <a:schemeClr val="accent1"/>
                </a:solidFill>
                <a:latin typeface="Raleway Thin"/>
                <a:ea typeface="Raleway Thin"/>
                <a:cs typeface="Raleway Thin"/>
                <a:sym typeface="Raleway Thin"/>
              </a:defRPr>
            </a:lvl6pPr>
            <a:lvl7pPr lvl="6" algn="ctr">
              <a:buNone/>
              <a:defRPr sz="1300">
                <a:solidFill>
                  <a:schemeClr val="accent1"/>
                </a:solidFill>
                <a:latin typeface="Raleway Thin"/>
                <a:ea typeface="Raleway Thin"/>
                <a:cs typeface="Raleway Thin"/>
                <a:sym typeface="Raleway Thin"/>
              </a:defRPr>
            </a:lvl7pPr>
            <a:lvl8pPr lvl="7" algn="ctr">
              <a:buNone/>
              <a:defRPr sz="1300">
                <a:solidFill>
                  <a:schemeClr val="accent1"/>
                </a:solidFill>
                <a:latin typeface="Raleway Thin"/>
                <a:ea typeface="Raleway Thin"/>
                <a:cs typeface="Raleway Thin"/>
                <a:sym typeface="Raleway Thin"/>
              </a:defRPr>
            </a:lvl8pPr>
            <a:lvl9pPr lvl="8" algn="ctr">
              <a:buNone/>
              <a:defRPr sz="1300">
                <a:solidFill>
                  <a:schemeClr val="accent1"/>
                </a:solidFill>
                <a:latin typeface="Raleway Thin"/>
                <a:ea typeface="Raleway Thin"/>
                <a:cs typeface="Raleway Thin"/>
                <a:sym typeface="Raleway Thin"/>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1" r:id="rId5"/>
    <p:sldLayoutId id="2147483652" r:id="rId6"/>
    <p:sldLayoutId id="2147483653" r:id="rId7"/>
    <p:sldLayoutId id="2147483654" r:id="rId8"/>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ideo" Target="https://www.youtube.com/embed/79tRTivyMSM?feature=oembed" TargetMode="External"/><Relationship Id="rId5" Type="http://schemas.openxmlformats.org/officeDocument/2006/relationships/image" Target="../media/image5.jpeg"/><Relationship Id="rId4" Type="http://schemas.openxmlformats.org/officeDocument/2006/relationships/hyperlink" Target="http://www.youtube.com/watch?v=79tRTivyMS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youtube.com/watch?v=38smQvEyscQ"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hyperlink" Target="https://visme.co/blog/swot-analysis-templates/" TargetMode="External"/><Relationship Id="rId4" Type="http://schemas.openxmlformats.org/officeDocument/2006/relationships/hyperlink" Target="http://www.uk.indeed.com/career-advice/career-development/how-to-create-personal-swot-analysi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OZTNHEwuGuY" TargetMode="External"/><Relationship Id="rId2" Type="http://schemas.openxmlformats.org/officeDocument/2006/relationships/notesSlide" Target="../notesSlides/notesSlide22.xml"/><Relationship Id="rId1" Type="http://schemas.openxmlformats.org/officeDocument/2006/relationships/slideLayout" Target="../slideLayouts/slideLayout6.xml"/><Relationship Id="rId5" Type="http://schemas.openxmlformats.org/officeDocument/2006/relationships/hyperlink" Target="http://www.template.net/business/plan-templates/personal-strategic-plan-templates/" TargetMode="External"/><Relationship Id="rId4" Type="http://schemas.openxmlformats.org/officeDocument/2006/relationships/hyperlink" Target="http://www.asaecenter.org/association-careerhq/career/articles/career-management/create-your-personal-strategic-plan"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hyperlink" Target="http://www.upwork.com/resources/work-life-balance-tips"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blog.vantagecircle.com/work-life-balance/" TargetMode="External"/><Relationship Id="rId5" Type="http://schemas.openxmlformats.org/officeDocument/2006/relationships/hyperlink" Target="http://www.curvypoints.com/how-to-improve-work-life-balance/" TargetMode="External"/><Relationship Id="rId4" Type="http://schemas.openxmlformats.org/officeDocument/2006/relationships/hyperlink" Target="https://seaopenresearch.eu/Journals/articles/CMJ2021_I1_3.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3"/>
          <p:cNvSpPr txBox="1">
            <a:spLocks noGrp="1"/>
          </p:cNvSpPr>
          <p:nvPr>
            <p:ph type="ctrTitle"/>
          </p:nvPr>
        </p:nvSpPr>
        <p:spPr>
          <a:xfrm>
            <a:off x="685802" y="3287213"/>
            <a:ext cx="7772400" cy="1159801"/>
          </a:xfrm>
          <a:prstGeom prst="rect">
            <a:avLst/>
          </a:prstGeom>
        </p:spPr>
        <p:txBody>
          <a:bodyPr spcFirstLastPara="1" wrap="square" lIns="91426" tIns="91426" rIns="91426" bIns="91426" anchor="b" anchorCtr="0">
            <a:noAutofit/>
          </a:bodyPr>
          <a:lstStyle/>
          <a:p>
            <a:r>
              <a:rPr lang="el-GR" sz="4000" dirty="0" smtClean="0">
                <a:latin typeface="Calibri" panose="020F0502020204030204" pitchFamily="34" charset="0"/>
                <a:cs typeface="Calibri" panose="020F0502020204030204" pitchFamily="34" charset="0"/>
              </a:rPr>
              <a:t>Εκπαιδευτικό πρόγραμμα για γυναίκες</a:t>
            </a:r>
            <a:r>
              <a:rPr lang="en-GB" sz="4000" dirty="0">
                <a:latin typeface="Calibri" panose="020F0502020204030204" pitchFamily="34" charset="0"/>
                <a:cs typeface="Calibri" panose="020F0502020204030204" pitchFamily="34" charset="0"/>
              </a:rPr>
              <a:t/>
            </a:r>
            <a:br>
              <a:rPr lang="en-GB" sz="4000" dirty="0">
                <a:latin typeface="Calibri" panose="020F0502020204030204" pitchFamily="34" charset="0"/>
                <a:cs typeface="Calibri" panose="020F0502020204030204" pitchFamily="34" charset="0"/>
              </a:rPr>
            </a:br>
            <a:r>
              <a:rPr lang="el-GR" sz="4000" b="1" dirty="0" smtClean="0">
                <a:solidFill>
                  <a:srgbClr val="981C22"/>
                </a:solidFill>
                <a:latin typeface="Calibri" panose="020F0502020204030204" pitchFamily="34" charset="0"/>
                <a:cs typeface="Calibri" panose="020F0502020204030204" pitchFamily="34" charset="0"/>
              </a:rPr>
              <a:t>Κοινωνικές δεξιότητες</a:t>
            </a:r>
            <a:endParaRPr sz="4000" b="1" dirty="0">
              <a:solidFill>
                <a:srgbClr val="981C22"/>
              </a:solidFill>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5986EAC3-4A60-DBB6-8CF5-9FE20B08C8E4}"/>
              </a:ext>
            </a:extLst>
          </p:cNvPr>
          <p:cNvPicPr>
            <a:picLocks noChangeAspect="1"/>
          </p:cNvPicPr>
          <p:nvPr/>
        </p:nvPicPr>
        <p:blipFill>
          <a:blip r:embed="rId3"/>
          <a:stretch>
            <a:fillRect/>
          </a:stretch>
        </p:blipFill>
        <p:spPr>
          <a:xfrm>
            <a:off x="7490559" y="390985"/>
            <a:ext cx="1261876" cy="131796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789410"/>
            <a:ext cx="6866100" cy="959766"/>
          </a:xfrm>
          <a:prstGeom prst="rect">
            <a:avLst/>
          </a:prstGeom>
        </p:spPr>
        <p:txBody>
          <a:bodyPr spcFirstLastPara="1" wrap="square" lIns="91426" tIns="91426" rIns="91426" bIns="91426" anchor="b" anchorCtr="0">
            <a:noAutofit/>
          </a:bodyPr>
          <a:lstStyle/>
          <a:p>
            <a:pPr marL="0" indent="0">
              <a:buNone/>
            </a:pPr>
            <a:r>
              <a:rPr lang="el-GR" sz="1600" b="1" dirty="0" smtClean="0">
                <a:solidFill>
                  <a:schemeClr val="accent1"/>
                </a:solidFill>
                <a:latin typeface="Calibri" panose="020F0502020204030204" pitchFamily="34" charset="0"/>
                <a:cs typeface="Calibri" panose="020F0502020204030204" pitchFamily="34" charset="0"/>
              </a:rPr>
              <a:t>Αναγνώριση εμποδίων και ευκολιών στην</a:t>
            </a:r>
            <a:r>
              <a:rPr lang="pt-PT" sz="1600" b="1" dirty="0" smtClean="0">
                <a:solidFill>
                  <a:schemeClr val="accent1"/>
                </a:solidFill>
                <a:latin typeface="Calibri" panose="020F0502020204030204" pitchFamily="34" charset="0"/>
                <a:cs typeface="Calibri" panose="020F0502020204030204" pitchFamily="34" charset="0"/>
              </a:rPr>
              <a:t> </a:t>
            </a:r>
            <a:r>
              <a:rPr lang="pt-PT" sz="1600" b="1" dirty="0">
                <a:solidFill>
                  <a:schemeClr val="accent1"/>
                </a:solidFill>
                <a:latin typeface="Calibri" panose="020F0502020204030204" pitchFamily="34" charset="0"/>
                <a:cs typeface="Calibri" panose="020F0502020204030204" pitchFamily="34" charset="0"/>
              </a:rPr>
              <a:t>WLB</a:t>
            </a:r>
            <a:r>
              <a:rPr lang="pt-PT" sz="1400" b="1" dirty="0">
                <a:solidFill>
                  <a:schemeClr val="accent1"/>
                </a:solidFill>
                <a:latin typeface="Calibri" panose="020F0502020204030204" pitchFamily="34" charset="0"/>
                <a:cs typeface="Calibri" panose="020F0502020204030204" pitchFamily="34" charset="0"/>
              </a:rPr>
              <a:t/>
            </a:r>
            <a:br>
              <a:rPr lang="pt-PT" sz="1400" b="1" dirty="0">
                <a:solidFill>
                  <a:schemeClr val="accent1"/>
                </a:solidFill>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Για να ξεκινήσετε το μονοπάτι προς το </a:t>
            </a:r>
            <a:r>
              <a:rPr lang="en-US" sz="1200" dirty="0" smtClean="0">
                <a:latin typeface="Calibri" panose="020F0502020204030204" pitchFamily="34" charset="0"/>
                <a:cs typeface="Calibri" panose="020F0502020204030204" pitchFamily="34" charset="0"/>
              </a:rPr>
              <a:t>WLB</a:t>
            </a:r>
            <a:r>
              <a:rPr lang="en-US"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θα πρέπει να έχετε τις προϋποθέσεις να πετύχετε τους στόχους σας</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Η πρώτη δραστηριότητα θα αναδείξει τις δυσκολίες αλλά και τις ευκολίες που μπορεί να αντιμετωπίσετε</a:t>
            </a:r>
            <a:r>
              <a:rPr lang="en-US" sz="1200" dirty="0" smtClean="0">
                <a:latin typeface="Calibri" panose="020F0502020204030204" pitchFamily="34" charset="0"/>
                <a:cs typeface="Calibri" panose="020F0502020204030204" pitchFamily="34" charset="0"/>
              </a:rPr>
              <a:t>.</a:t>
            </a:r>
            <a:endParaRPr sz="1200" b="1" dirty="0">
              <a:solidFill>
                <a:schemeClr val="accent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922000" y="1887378"/>
            <a:ext cx="3543300" cy="2821782"/>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Βήματα για την ολοκλήρωση της δραστηριότητας</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spcBef>
                <a:spcPts val="601"/>
              </a:spcBef>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1</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Δείτε το </a:t>
            </a:r>
            <a:r>
              <a:rPr lang="en-US" sz="1100" dirty="0" err="1" smtClean="0">
                <a:latin typeface="Calibri" panose="020F0502020204030204" pitchFamily="34" charset="0"/>
                <a:cs typeface="Calibri" panose="020F0502020204030204" pitchFamily="34" charset="0"/>
              </a:rPr>
              <a:t>TEDx</a:t>
            </a:r>
            <a:r>
              <a:rPr lang="en-US" sz="1100" dirty="0" smtClean="0">
                <a:latin typeface="Calibri" panose="020F0502020204030204" pitchFamily="34" charset="0"/>
                <a:cs typeface="Calibri" panose="020F0502020204030204" pitchFamily="34" charset="0"/>
              </a:rPr>
              <a:t> </a:t>
            </a:r>
            <a:r>
              <a:rPr lang="en-GB" sz="1100" dirty="0" smtClean="0">
                <a:latin typeface="Calibri" panose="020F0502020204030204" pitchFamily="34" charset="0"/>
                <a:cs typeface="Calibri" panose="020F0502020204030204" pitchFamily="34" charset="0"/>
              </a:rPr>
              <a:t>Talk </a:t>
            </a:r>
            <a:r>
              <a:rPr lang="en-GB" sz="1100" dirty="0">
                <a:latin typeface="Calibri" panose="020F0502020204030204" pitchFamily="34" charset="0"/>
                <a:cs typeface="Calibri" panose="020F0502020204030204" pitchFamily="34" charset="0"/>
              </a:rPr>
              <a:t>“</a:t>
            </a:r>
            <a:r>
              <a:rPr lang="en-US" sz="1100" dirty="0">
                <a:latin typeface="Calibri" panose="020F0502020204030204" pitchFamily="34" charset="0"/>
                <a:cs typeface="Calibri" panose="020F0502020204030204" pitchFamily="34" charset="0"/>
              </a:rPr>
              <a:t>Work-life balance: balancing time or balancing identity</a:t>
            </a:r>
            <a:r>
              <a:rPr lang="en-US" sz="1100" dirty="0" smtClean="0">
                <a:latin typeface="Calibri" panose="020F0502020204030204" pitchFamily="34" charset="0"/>
                <a:cs typeface="Calibri" panose="020F0502020204030204" pitchFamily="34" charset="0"/>
              </a:rPr>
              <a:t>?”</a:t>
            </a:r>
            <a:r>
              <a:rPr lang="el-GR" sz="1100" dirty="0" smtClean="0">
                <a:latin typeface="Calibri" panose="020F0502020204030204" pitchFamily="34" charset="0"/>
                <a:cs typeface="Calibri" panose="020F0502020204030204" pitchFamily="34" charset="0"/>
              </a:rPr>
              <a:t>.</a:t>
            </a:r>
            <a:endParaRPr lang="en-GB" sz="1100" dirty="0">
              <a:latin typeface="Calibri" panose="020F0502020204030204" pitchFamily="34" charset="0"/>
              <a:cs typeface="Calibri" panose="020F0502020204030204" pitchFamily="34" charset="0"/>
            </a:endParaRPr>
          </a:p>
          <a:p>
            <a:pPr marL="0" indent="0">
              <a:spcBef>
                <a:spcPts val="601"/>
              </a:spcBef>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2</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Καταγράψτε τα εμπόδια και τις ευκολίες που παρουσιάζονται στο</a:t>
            </a:r>
            <a:r>
              <a:rPr lang="en-GB" sz="1100" dirty="0" smtClean="0">
                <a:latin typeface="Calibri" panose="020F0502020204030204" pitchFamily="34" charset="0"/>
                <a:cs typeface="Calibri" panose="020F0502020204030204" pitchFamily="34" charset="0"/>
              </a:rPr>
              <a:t> </a:t>
            </a:r>
            <a:r>
              <a:rPr lang="en-GB" sz="1100" dirty="0" err="1" smtClean="0">
                <a:latin typeface="Calibri" panose="020F0502020204030204" pitchFamily="34" charset="0"/>
                <a:cs typeface="Calibri" panose="020F0502020204030204" pitchFamily="34" charset="0"/>
              </a:rPr>
              <a:t>TEDx</a:t>
            </a:r>
            <a:r>
              <a:rPr lang="en-GB" sz="1100" dirty="0" smtClean="0">
                <a:latin typeface="Calibri" panose="020F0502020204030204" pitchFamily="34" charset="0"/>
                <a:cs typeface="Calibri" panose="020F0502020204030204" pitchFamily="34" charset="0"/>
              </a:rPr>
              <a:t> Talk</a:t>
            </a:r>
            <a:r>
              <a:rPr lang="el-GR" sz="1100" dirty="0" smtClean="0">
                <a:latin typeface="Calibri" panose="020F0502020204030204" pitchFamily="34" charset="0"/>
                <a:cs typeface="Calibri" panose="020F0502020204030204" pitchFamily="34" charset="0"/>
              </a:rPr>
              <a:t>,</a:t>
            </a:r>
            <a:r>
              <a:rPr lang="en-GB" sz="1100" dirty="0" smtClean="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καθώς και εκείνες που αντιμετωπίζετε στην προσωπική και επαγγελματική ζωή σας.</a:t>
            </a:r>
          </a:p>
          <a:p>
            <a:pPr marL="0" indent="0">
              <a:spcBef>
                <a:spcPts val="601"/>
              </a:spcBef>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3</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Αναγνωρίστε τις ομοιότητες μεταξύ τους.</a:t>
            </a:r>
            <a:r>
              <a:rPr lang="en-GB" sz="1100" dirty="0" smtClean="0">
                <a:latin typeface="Calibri" panose="020F0502020204030204" pitchFamily="34" charset="0"/>
                <a:cs typeface="Calibri" panose="020F0502020204030204" pitchFamily="34" charset="0"/>
              </a:rPr>
              <a:t> </a:t>
            </a:r>
            <a:endParaRPr lang="el-GR" sz="1100" dirty="0" smtClean="0">
              <a:latin typeface="Calibri" panose="020F0502020204030204" pitchFamily="34" charset="0"/>
              <a:cs typeface="Calibri" panose="020F0502020204030204" pitchFamily="34" charset="0"/>
            </a:endParaRPr>
          </a:p>
          <a:p>
            <a:pPr marL="0" indent="0">
              <a:spcBef>
                <a:spcPts val="601"/>
              </a:spcBef>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4</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Σκεφτείτε σχετικά με τις ομοιότητες καθώς και την προέλευση των εμποδίων που εντοπίστηκαν.</a:t>
            </a:r>
            <a:endParaRPr lang="en-GB" sz="1100" dirty="0">
              <a:latin typeface="Calibri" panose="020F0502020204030204" pitchFamily="34" charset="0"/>
              <a:cs typeface="Calibri" panose="020F0502020204030204" pitchFamily="34" charset="0"/>
            </a:endParaRP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l-GR" sz="1200" dirty="0" smtClean="0">
                <a:solidFill>
                  <a:schemeClr val="bg1"/>
                </a:solidFill>
                <a:highlight>
                  <a:srgbClr val="FFB600"/>
                </a:highlight>
                <a:latin typeface="Calibri" panose="020F0502020204030204" pitchFamily="34" charset="0"/>
                <a:cs typeface="Calibri" panose="020F0502020204030204" pitchFamily="34" charset="0"/>
              </a:rPr>
              <a:t>ΧΡΟΝΟΣ</a:t>
            </a:r>
            <a:r>
              <a:rPr lang="en-GB" sz="1200" dirty="0" smtClean="0">
                <a:solidFill>
                  <a:schemeClr val="bg1"/>
                </a:solidFill>
                <a:highlight>
                  <a:srgbClr val="FFB600"/>
                </a:highlight>
                <a:latin typeface="Calibri" panose="020F0502020204030204" pitchFamily="34" charset="0"/>
                <a:cs typeface="Calibri" panose="020F0502020204030204" pitchFamily="34" charset="0"/>
              </a:rPr>
              <a:t>:</a:t>
            </a:r>
            <a:r>
              <a:rPr lang="en-GB" sz="1200" dirty="0" smtClean="0">
                <a:solidFill>
                  <a:schemeClr val="bg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20 </a:t>
            </a:r>
            <a:r>
              <a:rPr lang="el-GR" sz="1200" dirty="0" smtClean="0">
                <a:solidFill>
                  <a:schemeClr val="tx1"/>
                </a:solidFill>
                <a:latin typeface="Calibri" panose="020F0502020204030204" pitchFamily="34" charset="0"/>
                <a:cs typeface="Calibri" panose="020F0502020204030204" pitchFamily="34" charset="0"/>
              </a:rPr>
              <a:t>λεπτά</a:t>
            </a:r>
            <a:endParaRPr lang="en-GB" sz="1200" dirty="0">
              <a:solidFill>
                <a:schemeClr val="tx1"/>
              </a:solidFill>
              <a:latin typeface="Calibri" panose="020F0502020204030204" pitchFamily="34" charset="0"/>
              <a:cs typeface="Calibri" panose="020F0502020204030204" pitchFamily="34" charset="0"/>
            </a:endParaRPr>
          </a:p>
          <a:p>
            <a:pPr marL="0" indent="0">
              <a:spcBef>
                <a:spcPts val="601"/>
              </a:spcBef>
              <a:buNone/>
            </a:pPr>
            <a:endParaRPr lang="en-GB" sz="1200" b="1" dirty="0">
              <a:solidFill>
                <a:srgbClr val="FFB600"/>
              </a:solidFill>
              <a:latin typeface="Raleway Light" pitchFamily="2" charset="0"/>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887378"/>
            <a:ext cx="3543300" cy="2821782"/>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Πηγές και εργαλεία</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spcBef>
                <a:spcPts val="0"/>
              </a:spcBef>
              <a:buNone/>
            </a:pPr>
            <a:endParaRPr lang="en-US" sz="1000" dirty="0">
              <a:latin typeface="Calibri" panose="020F0502020204030204" pitchFamily="34" charset="0"/>
              <a:cs typeface="Calibri" panose="020F0502020204030204" pitchFamily="34" charset="0"/>
            </a:endParaRPr>
          </a:p>
          <a:p>
            <a:pPr marL="0" indent="0">
              <a:spcBef>
                <a:spcPts val="0"/>
              </a:spcBef>
              <a:buNone/>
            </a:pPr>
            <a:r>
              <a:rPr lang="en-US" sz="1100" dirty="0">
                <a:latin typeface="Calibri" panose="020F0502020204030204" pitchFamily="34" charset="0"/>
                <a:cs typeface="Calibri" panose="020F0502020204030204" pitchFamily="34" charset="0"/>
              </a:rPr>
              <a:t>Work-life balance: balancing time or balancing identity? </a:t>
            </a:r>
            <a:r>
              <a:rPr lang="en-GB" sz="1200" dirty="0">
                <a:latin typeface="Calibri" panose="020F0502020204030204" pitchFamily="34" charset="0"/>
                <a:cs typeface="Calibri" panose="020F0502020204030204" pitchFamily="34" charset="0"/>
                <a:hlinkClick r:id="rId4"/>
              </a:rPr>
              <a:t>www.youtube.com/watch?v=79tRTivyMSM</a:t>
            </a:r>
            <a:r>
              <a:rPr lang="en-GB" sz="1200" dirty="0">
                <a:latin typeface="Calibri" panose="020F0502020204030204" pitchFamily="34" charset="0"/>
                <a:cs typeface="Calibri" panose="020F0502020204030204" pitchFamily="34" charset="0"/>
              </a:rPr>
              <a:t> </a:t>
            </a:r>
          </a:p>
          <a:p>
            <a:pPr marL="0" indent="0">
              <a:buNone/>
            </a:pPr>
            <a:endParaRPr lang="en-GB" sz="1200" dirty="0">
              <a:latin typeface="Calibri" panose="020F0502020204030204" pitchFamily="34" charset="0"/>
              <a:cs typeface="Calibri" panose="020F0502020204030204" pitchFamily="34" charset="0"/>
            </a:endParaRPr>
          </a:p>
          <a:p>
            <a:pPr marL="0" indent="0">
              <a:buNone/>
            </a:pPr>
            <a:endParaRPr lang="en-GB" sz="1200" dirty="0"/>
          </a:p>
          <a:p>
            <a:pPr marL="0" indent="0">
              <a:buNone/>
            </a:pPr>
            <a:endParaRPr lang="en-GB" sz="1200" dirty="0"/>
          </a:p>
          <a:p>
            <a:pPr marL="139702" indent="0">
              <a:buNone/>
            </a:pPr>
            <a:endParaRPr lang="pt-PT" dirty="0"/>
          </a:p>
        </p:txBody>
      </p:sp>
      <p:pic>
        <p:nvPicPr>
          <p:cNvPr id="3" name="Multimédia Online 2" title="Work-life balance: balancing time or balancing identity? | Michelle Ryan | TEDxExeter">
            <a:hlinkClick r:id="" action="ppaction://media"/>
            <a:extLst>
              <a:ext uri="{FF2B5EF4-FFF2-40B4-BE49-F238E27FC236}">
                <a16:creationId xmlns:a16="http://schemas.microsoft.com/office/drawing/2014/main" id="{8F24BA54-7664-EBB0-B2B4-D2BAFD0BEA6E}"/>
              </a:ext>
            </a:extLst>
          </p:cNvPr>
          <p:cNvPicPr>
            <a:picLocks noRot="1" noChangeAspect="1"/>
          </p:cNvPicPr>
          <p:nvPr>
            <a:videoFile r:link="rId1"/>
          </p:nvPr>
        </p:nvPicPr>
        <p:blipFill>
          <a:blip r:embed="rId5"/>
          <a:stretch>
            <a:fillRect/>
          </a:stretch>
        </p:blipFill>
        <p:spPr>
          <a:xfrm>
            <a:off x="4774666" y="2945331"/>
            <a:ext cx="3447322" cy="1665170"/>
          </a:xfrm>
          <a:prstGeom prst="rect">
            <a:avLst/>
          </a:prstGeom>
        </p:spPr>
      </p:pic>
      <p:grpSp>
        <p:nvGrpSpPr>
          <p:cNvPr id="9" name="Google Shape;284;p29">
            <a:extLst>
              <a:ext uri="{FF2B5EF4-FFF2-40B4-BE49-F238E27FC236}">
                <a16:creationId xmlns:a16="http://schemas.microsoft.com/office/drawing/2014/main" id="{6C16A0DF-B871-E9D0-FA30-F879FEF28F51}"/>
              </a:ext>
            </a:extLst>
          </p:cNvPr>
          <p:cNvGrpSpPr/>
          <p:nvPr/>
        </p:nvGrpSpPr>
        <p:grpSpPr>
          <a:xfrm>
            <a:off x="7964732" y="329097"/>
            <a:ext cx="977040" cy="722852"/>
            <a:chOff x="5255200" y="3006475"/>
            <a:chExt cx="511700" cy="378575"/>
          </a:xfrm>
        </p:grpSpPr>
        <p:sp>
          <p:nvSpPr>
            <p:cNvPr id="10" name="Google Shape;285;p29">
              <a:extLst>
                <a:ext uri="{FF2B5EF4-FFF2-40B4-BE49-F238E27FC236}">
                  <a16:creationId xmlns:a16="http://schemas.microsoft.com/office/drawing/2014/main" id="{5E64A442-B519-E78E-25B5-CBDE8608ECFB}"/>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11" name="Google Shape;286;p29">
              <a:extLst>
                <a:ext uri="{FF2B5EF4-FFF2-40B4-BE49-F238E27FC236}">
                  <a16:creationId xmlns:a16="http://schemas.microsoft.com/office/drawing/2014/main" id="{244DC8C7-BA06-E9F8-CED0-067F813ADDD4}"/>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37479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1600" b="1" dirty="0" smtClean="0">
                <a:solidFill>
                  <a:schemeClr val="accent1"/>
                </a:solidFill>
                <a:latin typeface="Calibri" panose="020F0502020204030204" pitchFamily="34" charset="0"/>
                <a:cs typeface="Calibri" panose="020F0502020204030204" pitchFamily="34" charset="0"/>
              </a:rPr>
              <a:t>Η σχετικότητα του </a:t>
            </a:r>
            <a:r>
              <a:rPr lang="pt-PT" sz="1600" b="1" dirty="0" smtClean="0">
                <a:solidFill>
                  <a:schemeClr val="accent1"/>
                </a:solidFill>
                <a:latin typeface="Calibri" panose="020F0502020204030204" pitchFamily="34" charset="0"/>
                <a:cs typeface="Calibri" panose="020F0502020204030204" pitchFamily="34" charset="0"/>
              </a:rPr>
              <a:t>WLB</a:t>
            </a:r>
            <a:endParaRPr sz="1200" b="1" dirty="0">
              <a:solidFill>
                <a:schemeClr val="accent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Συλλογισμοί</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spcBef>
                <a:spcPts val="601"/>
              </a:spcBef>
              <a:buNone/>
            </a:pP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Ποιες παραμέτρους λαμβάνετε υπόψη στον ορισμό που δίνετε για το </a:t>
            </a:r>
            <a:r>
              <a:rPr lang="en-GB" sz="1200" dirty="0" smtClean="0">
                <a:solidFill>
                  <a:schemeClr val="tx1"/>
                </a:solidFill>
                <a:latin typeface="Calibri" panose="020F0502020204030204" pitchFamily="34" charset="0"/>
                <a:cs typeface="Calibri" panose="020F0502020204030204" pitchFamily="34" charset="0"/>
              </a:rPr>
              <a:t>WLB </a:t>
            </a:r>
            <a:r>
              <a:rPr lang="el-GR" sz="1200" dirty="0" smtClean="0">
                <a:solidFill>
                  <a:schemeClr val="tx1"/>
                </a:solidFill>
                <a:latin typeface="Calibri" panose="020F0502020204030204" pitchFamily="34" charset="0"/>
                <a:cs typeface="Calibri" panose="020F0502020204030204" pitchFamily="34" charset="0"/>
              </a:rPr>
              <a:t>και πως τις ιεραρχείτε</a:t>
            </a:r>
            <a:r>
              <a:rPr lang="en-GB" sz="1200" dirty="0" smtClean="0">
                <a:solidFill>
                  <a:schemeClr val="tx1"/>
                </a:solidFill>
                <a:latin typeface="Calibri" panose="020F0502020204030204" pitchFamily="34" charset="0"/>
                <a:cs typeface="Calibri" panose="020F0502020204030204" pitchFamily="34" charset="0"/>
              </a:rPr>
              <a:t>? </a:t>
            </a:r>
            <a:endParaRPr lang="en-GB" sz="12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Ποιες δυσκολίες υπάρχουν στην επίτευξη του </a:t>
            </a:r>
            <a:r>
              <a:rPr lang="en-GB" sz="1200" dirty="0" smtClean="0">
                <a:solidFill>
                  <a:schemeClr val="tx1"/>
                </a:solidFill>
                <a:latin typeface="Calibri" panose="020F0502020204030204" pitchFamily="34" charset="0"/>
                <a:cs typeface="Calibri" panose="020F0502020204030204" pitchFamily="34" charset="0"/>
              </a:rPr>
              <a:t>WLB</a:t>
            </a:r>
            <a:r>
              <a:rPr lang="en-GB" sz="1200" dirty="0">
                <a:solidFill>
                  <a:schemeClr val="tx1"/>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Πιστεύετε πως το να εργάζεστε παραπάνω ώρες είναι απαραίτητο για την επαγγελματική σας επιτυχία</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Μπορούν οι εξαντλητικές ώρες εργασίας να είναι επιβλαβής για τον εργαζόμενο αλλά και για τον εργοδότη</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285750" indent="-285750">
              <a:spcBef>
                <a:spcPts val="601"/>
              </a:spcBef>
              <a:buFont typeface="Wingdings" panose="05000000000000000000" pitchFamily="2" charset="2"/>
              <a:buChar char="§"/>
            </a:pPr>
            <a:endParaRPr lang="pt-PT" sz="1300" dirty="0">
              <a:solidFill>
                <a:schemeClr val="tx1"/>
              </a:solidFill>
              <a:latin typeface="Raleway Light" pitchFamily="2" charset="0"/>
            </a:endParaRPr>
          </a:p>
          <a:p>
            <a:pPr marL="0" indent="0">
              <a:spcBef>
                <a:spcPts val="601"/>
              </a:spcBef>
              <a:buNone/>
            </a:pPr>
            <a:endParaRPr lang="en-GB" sz="1200" b="1" dirty="0">
              <a:solidFill>
                <a:srgbClr val="FFB600"/>
              </a:solidFill>
              <a:latin typeface="Raleway Light" pitchFamily="2" charset="0"/>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Δράση</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l-GR" sz="1200" b="1" dirty="0" smtClean="0">
                <a:solidFill>
                  <a:srgbClr val="FFB600"/>
                </a:solidFill>
                <a:latin typeface="Calibri" panose="020F0502020204030204" pitchFamily="34" charset="0"/>
                <a:cs typeface="Calibri" panose="020F0502020204030204" pitchFamily="34" charset="0"/>
              </a:rPr>
              <a:t>Έπειτα</a:t>
            </a:r>
            <a:r>
              <a:rPr lang="en-GB" sz="1200" b="1" dirty="0" smtClean="0">
                <a:solidFill>
                  <a:srgbClr val="FFB600"/>
                </a:solidFill>
                <a:latin typeface="Calibri" panose="020F0502020204030204" pitchFamily="34" charset="0"/>
                <a:cs typeface="Calibri" panose="020F0502020204030204" pitchFamily="34" charset="0"/>
              </a:rPr>
              <a:t>, </a:t>
            </a:r>
            <a:r>
              <a:rPr lang="el-GR" sz="1200" b="1" dirty="0" smtClean="0">
                <a:solidFill>
                  <a:srgbClr val="FFB600"/>
                </a:solidFill>
                <a:latin typeface="Calibri" panose="020F0502020204030204" pitchFamily="34" charset="0"/>
                <a:cs typeface="Calibri" panose="020F0502020204030204" pitchFamily="34" charset="0"/>
              </a:rPr>
              <a:t>μπορείτε να</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καταγράψετε τις καθημερινές σας δραστηριότητες και να δείτε κατά πόσο σχετίζονται με την ισορροπία της προσωπικής και επαγγελματικής σας ζωής</a:t>
            </a:r>
            <a:r>
              <a:rPr lang="el-GR" sz="1200" dirty="0" smtClean="0">
                <a:latin typeface="+mn-lt"/>
              </a:rPr>
              <a:t>.</a:t>
            </a:r>
            <a:endParaRPr lang="en-GB" sz="1200" dirty="0">
              <a:latin typeface="+mn-lt"/>
            </a:endParaRPr>
          </a:p>
          <a:p>
            <a:pPr marL="139702" indent="0">
              <a:buNone/>
            </a:pPr>
            <a:endParaRPr lang="pt-PT" dirty="0">
              <a:latin typeface="+mn-lt"/>
            </a:endParaRPr>
          </a:p>
        </p:txBody>
      </p:sp>
      <p:grpSp>
        <p:nvGrpSpPr>
          <p:cNvPr id="8" name="Google Shape;284;p29">
            <a:extLst>
              <a:ext uri="{FF2B5EF4-FFF2-40B4-BE49-F238E27FC236}">
                <a16:creationId xmlns:a16="http://schemas.microsoft.com/office/drawing/2014/main" id="{B0E9E557-13F6-25FE-7CD8-52391A6111D5}"/>
              </a:ext>
            </a:extLst>
          </p:cNvPr>
          <p:cNvGrpSpPr/>
          <p:nvPr/>
        </p:nvGrpSpPr>
        <p:grpSpPr>
          <a:xfrm>
            <a:off x="7964732" y="329097"/>
            <a:ext cx="977040" cy="722852"/>
            <a:chOff x="5255200" y="3006475"/>
            <a:chExt cx="511700" cy="378575"/>
          </a:xfrm>
        </p:grpSpPr>
        <p:sp>
          <p:nvSpPr>
            <p:cNvPr id="9" name="Google Shape;285;p29">
              <a:extLst>
                <a:ext uri="{FF2B5EF4-FFF2-40B4-BE49-F238E27FC236}">
                  <a16:creationId xmlns:a16="http://schemas.microsoft.com/office/drawing/2014/main" id="{B53D7335-E567-CFCF-6B11-B717F8A7AF90}"/>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10" name="Google Shape;286;p29">
              <a:extLst>
                <a:ext uri="{FF2B5EF4-FFF2-40B4-BE49-F238E27FC236}">
                  <a16:creationId xmlns:a16="http://schemas.microsoft.com/office/drawing/2014/main" id="{65D5E91F-97C8-683A-9FC4-3ACABCF8157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2215124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prstGeom prst="rect">
            <a:avLst/>
          </a:prstGeom>
        </p:spPr>
        <p:txBody>
          <a:bodyPr spcFirstLastPara="1" wrap="square" lIns="91426" tIns="91426" rIns="91426" bIns="91426" anchor="b" anchorCtr="0">
            <a:noAutofit/>
          </a:bodyPr>
          <a:lstStyle/>
          <a:p>
            <a:r>
              <a:rPr lang="el-GR" b="1" dirty="0" smtClean="0">
                <a:solidFill>
                  <a:schemeClr val="bg1"/>
                </a:solidFill>
                <a:latin typeface="Calibri" panose="020F0502020204030204" pitchFamily="34" charset="0"/>
                <a:cs typeface="Calibri" panose="020F0502020204030204" pitchFamily="34" charset="0"/>
              </a:rPr>
              <a:t>Στρατηγικές ισορροπίας, επαγγελματικής και προσωπικής ζωής</a:t>
            </a:r>
            <a:endParaRPr lang="en-GB" b="1"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F6B66E85-1D35-AB8F-9AB6-2E5A0F6A40E5}"/>
              </a:ext>
            </a:extLst>
          </p:cNvPr>
          <p:cNvPicPr>
            <a:picLocks noChangeAspect="1"/>
          </p:cNvPicPr>
          <p:nvPr/>
        </p:nvPicPr>
        <p:blipFill>
          <a:blip r:embed="rId3"/>
          <a:stretch>
            <a:fillRect/>
          </a:stretch>
        </p:blipFill>
        <p:spPr>
          <a:xfrm>
            <a:off x="7490559" y="390985"/>
            <a:ext cx="1261876" cy="1317960"/>
          </a:xfrm>
          <a:prstGeom prst="rect">
            <a:avLst/>
          </a:prstGeom>
        </p:spPr>
      </p:pic>
    </p:spTree>
    <p:extLst>
      <p:ext uri="{BB962C8B-B14F-4D97-AF65-F5344CB8AC3E}">
        <p14:creationId xmlns:p14="http://schemas.microsoft.com/office/powerpoint/2010/main" val="3190061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922001" y="444444"/>
            <a:ext cx="6866100" cy="1989572"/>
          </a:xfrm>
          <a:prstGeom prst="rect">
            <a:avLst/>
          </a:prstGeom>
        </p:spPr>
        <p:txBody>
          <a:bodyPr spcFirstLastPara="1" wrap="square" lIns="91426" tIns="91426" rIns="91426" bIns="91426" anchor="t" anchorCtr="0">
            <a:noAutofit/>
          </a:bodyPr>
          <a:lstStyle/>
          <a:p>
            <a:r>
              <a:rPr lang="el-GR" sz="3200" dirty="0" smtClean="0">
                <a:latin typeface="Calibri" panose="020F0502020204030204" pitchFamily="34" charset="0"/>
                <a:cs typeface="Calibri" panose="020F0502020204030204" pitchFamily="34" charset="0"/>
              </a:rPr>
              <a:t>Τι γνωρίζετε σχετικά με</a:t>
            </a:r>
            <a:r>
              <a:rPr lang="en" sz="3200" dirty="0">
                <a:latin typeface="Calibri" panose="020F0502020204030204" pitchFamily="34" charset="0"/>
                <a:cs typeface="Calibri" panose="020F0502020204030204" pitchFamily="34" charset="0"/>
              </a:rPr>
              <a:t/>
            </a:r>
            <a:br>
              <a:rPr lang="en" sz="3200" dirty="0">
                <a:latin typeface="Calibri" panose="020F0502020204030204" pitchFamily="34" charset="0"/>
                <a:cs typeface="Calibri" panose="020F0502020204030204" pitchFamily="34" charset="0"/>
              </a:rPr>
            </a:br>
            <a:r>
              <a:rPr lang="el-GR" sz="3200" dirty="0" smtClean="0">
                <a:solidFill>
                  <a:srgbClr val="FFB600"/>
                </a:solidFill>
                <a:latin typeface="Calibri" panose="020F0502020204030204" pitchFamily="34" charset="0"/>
                <a:cs typeface="Calibri" panose="020F0502020204030204" pitchFamily="34" charset="0"/>
              </a:rPr>
              <a:t>τις στρατηγικές ισορροπίας της προσωπικής και επαγγελματικής ζωής</a:t>
            </a:r>
            <a:r>
              <a:rPr lang="en" sz="3200" dirty="0" smtClean="0">
                <a:solidFill>
                  <a:srgbClr val="FFB600"/>
                </a:solidFill>
                <a:latin typeface="Calibri" panose="020F0502020204030204" pitchFamily="34" charset="0"/>
                <a:cs typeface="Calibri" panose="020F0502020204030204" pitchFamily="34" charset="0"/>
              </a:rPr>
              <a:t>?</a:t>
            </a:r>
            <a:endParaRPr sz="3200" dirty="0">
              <a:solidFill>
                <a:srgbClr val="FFB600"/>
              </a:solidFill>
              <a:latin typeface="Calibri" panose="020F0502020204030204" pitchFamily="34" charset="0"/>
              <a:cs typeface="Calibri" panose="020F0502020204030204" pitchFamily="34" charset="0"/>
            </a:endParaRPr>
          </a:p>
        </p:txBody>
      </p:sp>
      <p:sp>
        <p:nvSpPr>
          <p:cNvPr id="148" name="Google Shape;148;p21"/>
          <p:cNvSpPr txBox="1">
            <a:spLocks noGrp="1"/>
          </p:cNvSpPr>
          <p:nvPr>
            <p:ph type="body" idx="1"/>
          </p:nvPr>
        </p:nvSpPr>
        <p:spPr>
          <a:xfrm>
            <a:off x="922001" y="2072202"/>
            <a:ext cx="7627639" cy="2776092"/>
          </a:xfrm>
          <a:prstGeom prst="rect">
            <a:avLst/>
          </a:prstGeom>
          <a:ln>
            <a:noFill/>
          </a:ln>
        </p:spPr>
        <p:txBody>
          <a:bodyPr spcFirstLastPara="1" wrap="square" lIns="91426" tIns="91426" rIns="91426" bIns="91426" anchor="t" anchorCtr="0">
            <a:noAutofit/>
          </a:bodyPr>
          <a:lstStyle/>
          <a:p>
            <a:pPr marL="0" indent="0">
              <a:buNone/>
            </a:pPr>
            <a:r>
              <a:rPr lang="el-GR" sz="1300" dirty="0" smtClean="0">
                <a:latin typeface="Calibri" panose="020F0502020204030204" pitchFamily="34" charset="0"/>
                <a:cs typeface="Calibri" panose="020F0502020204030204" pitchFamily="34" charset="0"/>
              </a:rPr>
              <a:t>Αποτελεί η ισορροπία επαγγελματικής και προσωπικής ζωής</a:t>
            </a:r>
            <a:r>
              <a:rPr lang="en-US" sz="1300" dirty="0" smtClean="0">
                <a:latin typeface="Calibri" panose="020F0502020204030204" pitchFamily="34" charset="0"/>
                <a:cs typeface="Calibri" panose="020F0502020204030204" pitchFamily="34" charset="0"/>
              </a:rPr>
              <a:t> (</a:t>
            </a:r>
            <a:r>
              <a:rPr lang="en-US" sz="1300" dirty="0">
                <a:latin typeface="Calibri" panose="020F0502020204030204" pitchFamily="34" charset="0"/>
                <a:cs typeface="Calibri" panose="020F0502020204030204" pitchFamily="34" charset="0"/>
              </a:rPr>
              <a:t>WLB) </a:t>
            </a:r>
            <a:r>
              <a:rPr lang="el-GR" sz="1300" dirty="0" smtClean="0">
                <a:latin typeface="Calibri" panose="020F0502020204030204" pitchFamily="34" charset="0"/>
                <a:cs typeface="Calibri" panose="020F0502020204030204" pitchFamily="34" charset="0"/>
              </a:rPr>
              <a:t>ένα επίτευγμα ή έναν κύκλο</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Η συμφιλίωση της προσωπικής και επαγγελματικής ζωής δεν είναι κάτι απλό, καθώς είναι αναγκαίες διάφορες στρατηγικές ώστε να επιτευχθούν οι απαραίτητοι στόχοι. Ωστόσο θα πρέπει να θέσουμε το ερώτημα εάν το </a:t>
            </a:r>
            <a:r>
              <a:rPr lang="en-US" sz="1300" dirty="0" smtClean="0">
                <a:latin typeface="Calibri" panose="020F0502020204030204" pitchFamily="34" charset="0"/>
                <a:cs typeface="Calibri" panose="020F0502020204030204" pitchFamily="34" charset="0"/>
              </a:rPr>
              <a:t>WLB </a:t>
            </a:r>
            <a:r>
              <a:rPr lang="el-GR" sz="1300" dirty="0" smtClean="0">
                <a:latin typeface="Calibri" panose="020F0502020204030204" pitchFamily="34" charset="0"/>
                <a:cs typeface="Calibri" panose="020F0502020204030204" pitchFamily="34" charset="0"/>
              </a:rPr>
              <a:t>είναι κάτι που επιτυγχάνεται μια φορά ή αποτελεί μια συνεχόμενη πρακτική</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a:p>
            <a:pPr marL="0" indent="0">
              <a:buNone/>
            </a:pPr>
            <a:r>
              <a:rPr lang="el-GR" sz="1300" dirty="0" smtClean="0">
                <a:latin typeface="Calibri" panose="020F0502020204030204" pitchFamily="34" charset="0"/>
                <a:cs typeface="Calibri" panose="020F0502020204030204" pitchFamily="34" charset="0"/>
              </a:rPr>
              <a:t>Μαντέψτε</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αποτελεί μια συνεχόμενη προσπάθεια</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Όταν τελειώσει αυτή η ενότητα δεν θα σας δοθεί κάποια πιστοποίηση στο </a:t>
            </a:r>
            <a:r>
              <a:rPr lang="en-US" sz="1300" dirty="0" smtClean="0">
                <a:latin typeface="Calibri" panose="020F0502020204030204" pitchFamily="34" charset="0"/>
                <a:cs typeface="Calibri" panose="020F0502020204030204" pitchFamily="34" charset="0"/>
              </a:rPr>
              <a:t>WLB </a:t>
            </a:r>
            <a:r>
              <a:rPr lang="el-GR" sz="1300" dirty="0" smtClean="0">
                <a:latin typeface="Calibri" panose="020F0502020204030204" pitchFamily="34" charset="0"/>
                <a:cs typeface="Calibri" panose="020F0502020204030204" pitchFamily="34" charset="0"/>
              </a:rPr>
              <a:t>ώστε να δείξετε στους συναδέλφους και στην οικογένειά σας. Αποτελεί ένα ατελείωτο μονοπάτι.</a:t>
            </a:r>
          </a:p>
          <a:p>
            <a:pPr marL="0" indent="0">
              <a:buNone/>
            </a:pPr>
            <a:r>
              <a:rPr lang="el-GR" sz="1300" dirty="0" smtClean="0">
                <a:latin typeface="Calibri" panose="020F0502020204030204" pitchFamily="34" charset="0"/>
                <a:cs typeface="Calibri" panose="020F0502020204030204" pitchFamily="34" charset="0"/>
              </a:rPr>
              <a:t>Όσο ο προσδιορισμός του</a:t>
            </a:r>
            <a:r>
              <a:rPr lang="en-US" sz="1300" dirty="0" smtClean="0">
                <a:latin typeface="Calibri" panose="020F0502020204030204" pitchFamily="34" charset="0"/>
                <a:cs typeface="Calibri" panose="020F0502020204030204" pitchFamily="34" charset="0"/>
              </a:rPr>
              <a:t> WLB </a:t>
            </a:r>
            <a:r>
              <a:rPr lang="el-GR" sz="1300" dirty="0" smtClean="0">
                <a:latin typeface="Calibri" panose="020F0502020204030204" pitchFamily="34" charset="0"/>
                <a:cs typeface="Calibri" panose="020F0502020204030204" pitchFamily="34" charset="0"/>
              </a:rPr>
              <a:t>αλλάζει από τον έναν άνθρωπο στον άλλον, θα αλλάζουν αντίστοιχα και οι στρατηγικές</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a:p>
            <a:pPr marL="0" indent="0">
              <a:buNone/>
            </a:pPr>
            <a:r>
              <a:rPr lang="el-GR" sz="1300" dirty="0" smtClean="0">
                <a:latin typeface="Calibri" panose="020F0502020204030204" pitchFamily="34" charset="0"/>
                <a:cs typeface="Calibri" panose="020F0502020204030204" pitchFamily="34" charset="0"/>
              </a:rPr>
              <a:t>Έπειτα, θα αναγνωρίσουμε τις πιο συχνές στρατηγικές που χρησιμοποιούνται στο</a:t>
            </a:r>
            <a:r>
              <a:rPr lang="en-US" sz="1300" dirty="0" smtClean="0">
                <a:latin typeface="Calibri" panose="020F0502020204030204" pitchFamily="34" charset="0"/>
                <a:cs typeface="Calibri" panose="020F0502020204030204" pitchFamily="34" charset="0"/>
              </a:rPr>
              <a:t> </a:t>
            </a:r>
            <a:r>
              <a:rPr lang="en-US" sz="1300" dirty="0">
                <a:latin typeface="Calibri" panose="020F0502020204030204" pitchFamily="34" charset="0"/>
                <a:cs typeface="Calibri" panose="020F0502020204030204" pitchFamily="34" charset="0"/>
              </a:rPr>
              <a:t>WLB </a:t>
            </a:r>
            <a:r>
              <a:rPr lang="el-GR" sz="1300" dirty="0" smtClean="0">
                <a:latin typeface="Calibri" panose="020F0502020204030204" pitchFamily="34" charset="0"/>
                <a:cs typeface="Calibri" panose="020F0502020204030204" pitchFamily="34" charset="0"/>
              </a:rPr>
              <a:t>αλλά και τις διορθωτικές έννοιες που παρέχουν με σκοπό μια πιο τεκμηριωμένη επιλογή</a:t>
            </a:r>
            <a:r>
              <a:rPr lang="en-US" sz="1300" dirty="0" smtClean="0">
                <a:latin typeface="Calibri" panose="020F0502020204030204" pitchFamily="34" charset="0"/>
                <a:cs typeface="Calibri" panose="020F0502020204030204" pitchFamily="34" charset="0"/>
              </a:rPr>
              <a:t>.</a:t>
            </a:r>
            <a:endParaRPr lang="en-GB" sz="1300" dirty="0">
              <a:latin typeface="Calibri" panose="020F0502020204030204" pitchFamily="34" charset="0"/>
              <a:cs typeface="Calibri" panose="020F0502020204030204" pitchFamily="34" charset="0"/>
            </a:endParaRPr>
          </a:p>
          <a:p>
            <a:pPr marL="0" indent="0">
              <a:buNone/>
            </a:pPr>
            <a:endParaRPr lang="en-GB" sz="1300" dirty="0">
              <a:latin typeface="Raleway Light" pitchFamily="2" charset="0"/>
            </a:endParaRPr>
          </a:p>
        </p:txBody>
      </p:sp>
      <p:sp>
        <p:nvSpPr>
          <p:cNvPr id="5" name="Google Shape;392;p35">
            <a:extLst>
              <a:ext uri="{FF2B5EF4-FFF2-40B4-BE49-F238E27FC236}">
                <a16:creationId xmlns:a16="http://schemas.microsoft.com/office/drawing/2014/main" id="{EAB1FA8E-757B-7A17-1512-F47B863E55C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Tree>
    <p:extLst>
      <p:ext uri="{BB962C8B-B14F-4D97-AF65-F5344CB8AC3E}">
        <p14:creationId xmlns:p14="http://schemas.microsoft.com/office/powerpoint/2010/main" val="3605073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2"/>
          <p:cNvSpPr txBox="1">
            <a:spLocks noGrp="1"/>
          </p:cNvSpPr>
          <p:nvPr>
            <p:ph type="body" idx="1"/>
          </p:nvPr>
        </p:nvSpPr>
        <p:spPr>
          <a:xfrm>
            <a:off x="711491" y="541020"/>
            <a:ext cx="3871200" cy="4145279"/>
          </a:xfrm>
          <a:prstGeom prst="rect">
            <a:avLst/>
          </a:prstGeom>
        </p:spPr>
        <p:txBody>
          <a:bodyPr spcFirstLastPara="1" wrap="square" lIns="91426" tIns="91426" rIns="91426" bIns="91426" anchor="t" anchorCtr="0">
            <a:noAutofit/>
          </a:bodyPr>
          <a:lstStyle/>
          <a:p>
            <a:pPr marL="0" indent="0">
              <a:buNone/>
            </a:pPr>
            <a:r>
              <a:rPr lang="el-GR" sz="1300" dirty="0" smtClean="0">
                <a:latin typeface="Calibri" panose="020F0502020204030204" pitchFamily="34" charset="0"/>
                <a:cs typeface="Calibri" panose="020F0502020204030204" pitchFamily="34" charset="0"/>
              </a:rPr>
              <a:t>Το μονοπάτι του να βρεις την προσωπική σου στρατηγική </a:t>
            </a:r>
            <a:r>
              <a:rPr lang="en-US" sz="1300" dirty="0" smtClean="0">
                <a:latin typeface="Calibri" panose="020F0502020204030204" pitchFamily="34" charset="0"/>
                <a:cs typeface="Calibri" panose="020F0502020204030204" pitchFamily="34" charset="0"/>
              </a:rPr>
              <a:t>WLB </a:t>
            </a:r>
            <a:r>
              <a:rPr lang="el-GR" sz="1300" dirty="0" smtClean="0">
                <a:latin typeface="Calibri" panose="020F0502020204030204" pitchFamily="34" charset="0"/>
                <a:cs typeface="Calibri" panose="020F0502020204030204" pitchFamily="34" charset="0"/>
              </a:rPr>
              <a:t>ξεκινά με την αναγνώριση της υπάρχουσας κατάστασης στην οποία βρίσκεστε</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a:p>
            <a:pPr marL="0" indent="0">
              <a:buNone/>
            </a:pPr>
            <a:r>
              <a:rPr lang="el-GR" sz="1300" dirty="0" smtClean="0">
                <a:latin typeface="Calibri" panose="020F0502020204030204" pitchFamily="34" charset="0"/>
                <a:cs typeface="Calibri" panose="020F0502020204030204" pitchFamily="34" charset="0"/>
              </a:rPr>
              <a:t>Η στρατηγική θα είναι διαφορετική εάν είστε πρόσφατα άνεργοι ή υπεύθυνοι του τμήματος πωλήσεων</a:t>
            </a:r>
            <a:r>
              <a:rPr lang="el-GR" sz="1300" dirty="0">
                <a:latin typeface="Calibri" panose="020F0502020204030204" pitchFamily="34" charset="0"/>
                <a:cs typeface="Calibri" panose="020F0502020204030204" pitchFamily="34" charset="0"/>
              </a:rPr>
              <a:t>.</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Αν αναλαμβάνετε όλες τις εργασίες του σπιτιού ή αν τις μοιράζεστε</a:t>
            </a:r>
            <a:r>
              <a:rPr lang="el-GR" sz="1300" dirty="0">
                <a:latin typeface="Calibri" panose="020F0502020204030204" pitchFamily="34" charset="0"/>
                <a:cs typeface="Calibri" panose="020F0502020204030204" pitchFamily="34" charset="0"/>
              </a:rPr>
              <a:t>.</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Αν έχετε παιδιά ή προσέχετε τους γονείς σας, κτλ.</a:t>
            </a:r>
            <a:endParaRPr lang="en-US" sz="1300" dirty="0">
              <a:latin typeface="Calibri" panose="020F0502020204030204" pitchFamily="34" charset="0"/>
              <a:cs typeface="Calibri" panose="020F0502020204030204" pitchFamily="34" charset="0"/>
            </a:endParaRPr>
          </a:p>
          <a:p>
            <a:pPr marL="0" indent="0">
              <a:buNone/>
            </a:pPr>
            <a:r>
              <a:rPr lang="el-GR" sz="1300" dirty="0" smtClean="0">
                <a:latin typeface="Calibri" panose="020F0502020204030204" pitchFamily="34" charset="0"/>
                <a:cs typeface="Calibri" panose="020F0502020204030204" pitchFamily="34" charset="0"/>
              </a:rPr>
              <a:t>Τώρα είναι η στιγμή να ορίσετε τους προσωπικούς και επαγγελματικούς σας στόχους. Ιεραρχώντας τις τωρινές σας προτεραιότητες, θα αντιληφθείτε τι χρειάζεται να ξεκινήσετε/συνεχίσετε/σταματήσετε αλλά και τι χρειάζεται να κάνετε περισσότερο ή λιγότερο.</a:t>
            </a:r>
            <a:endParaRPr lang="en-US" sz="1300" dirty="0" smtClean="0">
              <a:latin typeface="Calibri" panose="020F0502020204030204" pitchFamily="34" charset="0"/>
              <a:cs typeface="Calibri" panose="020F0502020204030204" pitchFamily="34" charset="0"/>
            </a:endParaRPr>
          </a:p>
          <a:p>
            <a:pPr marL="0" indent="0">
              <a:buNone/>
            </a:pPr>
            <a:r>
              <a:rPr lang="el-GR" sz="1300" dirty="0" smtClean="0">
                <a:latin typeface="Calibri" panose="020F0502020204030204" pitchFamily="34" charset="0"/>
                <a:cs typeface="Calibri" panose="020F0502020204030204" pitchFamily="34" charset="0"/>
              </a:rPr>
              <a:t>Τώρα που όλα γίνονται όπως πρέπει, θα μετατρέψετε τη λίστα των προτεραιοτήτων σας σε έμπρακτους στόχους</a:t>
            </a:r>
            <a:r>
              <a:rPr lang="en-US" sz="1300" dirty="0" smtClean="0">
                <a:latin typeface="Calibri" panose="020F0502020204030204" pitchFamily="34" charset="0"/>
                <a:cs typeface="Calibri" panose="020F0502020204030204" pitchFamily="34" charset="0"/>
              </a:rPr>
              <a:t>.</a:t>
            </a:r>
            <a:endParaRPr lang="en-GB" sz="1300" dirty="0">
              <a:latin typeface="Calibri" panose="020F0502020204030204" pitchFamily="34" charset="0"/>
              <a:cs typeface="Calibri" panose="020F0502020204030204" pitchFamily="34" charset="0"/>
            </a:endParaRPr>
          </a:p>
        </p:txBody>
      </p:sp>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pic>
        <p:nvPicPr>
          <p:cNvPr id="2" name="Picture 1">
            <a:extLst>
              <a:ext uri="{FF2B5EF4-FFF2-40B4-BE49-F238E27FC236}">
                <a16:creationId xmlns:a16="http://schemas.microsoft.com/office/drawing/2014/main" id="{8690DA15-9ADB-AD2E-9A93-CA81D04F1CFE}"/>
              </a:ext>
            </a:extLst>
          </p:cNvPr>
          <p:cNvPicPr>
            <a:picLocks noChangeAspect="1"/>
          </p:cNvPicPr>
          <p:nvPr/>
        </p:nvPicPr>
        <p:blipFill rotWithShape="1">
          <a:blip r:embed="rId3"/>
          <a:srcRect r="5949"/>
          <a:stretch/>
        </p:blipFill>
        <p:spPr>
          <a:xfrm>
            <a:off x="4793200" y="457201"/>
            <a:ext cx="2998527" cy="3975858"/>
          </a:xfrm>
          <a:prstGeom prst="rect">
            <a:avLst/>
          </a:prstGeom>
        </p:spPr>
      </p:pic>
      <p:sp>
        <p:nvSpPr>
          <p:cNvPr id="6" name="CaixaDeTexto 4">
            <a:extLst>
              <a:ext uri="{FF2B5EF4-FFF2-40B4-BE49-F238E27FC236}">
                <a16:creationId xmlns:a16="http://schemas.microsoft.com/office/drawing/2014/main" id="{E10DA9BD-6DCB-7A9E-9F33-215730407339}"/>
              </a:ext>
            </a:extLst>
          </p:cNvPr>
          <p:cNvSpPr txBox="1"/>
          <p:nvPr/>
        </p:nvSpPr>
        <p:spPr>
          <a:xfrm>
            <a:off x="5249053" y="4501633"/>
            <a:ext cx="2542674" cy="184666"/>
          </a:xfrm>
          <a:prstGeom prst="rect">
            <a:avLst/>
          </a:prstGeom>
          <a:noFill/>
        </p:spPr>
        <p:txBody>
          <a:bodyPr wrap="square" rtlCol="0">
            <a:spAutoFit/>
          </a:bodyPr>
          <a:lstStyle/>
          <a:p>
            <a:pPr algn="r"/>
            <a:r>
              <a:rPr lang="pt-PT" sz="600" b="1" dirty="0" err="1">
                <a:solidFill>
                  <a:srgbClr val="FFB600"/>
                </a:solidFill>
                <a:latin typeface="Raleway Light" pitchFamily="2" charset="0"/>
              </a:rPr>
              <a:t>Source</a:t>
            </a:r>
            <a:r>
              <a:rPr lang="pt-PT" sz="600" b="1" dirty="0">
                <a:solidFill>
                  <a:srgbClr val="FFB600"/>
                </a:solidFill>
                <a:latin typeface="Raleway Light" pitchFamily="2" charset="0"/>
              </a:rPr>
              <a:t>: </a:t>
            </a:r>
            <a:r>
              <a:rPr lang="pt-PT" sz="600" b="1" dirty="0">
                <a:solidFill>
                  <a:schemeClr val="tx1">
                    <a:lumMod val="40000"/>
                    <a:lumOff val="60000"/>
                  </a:schemeClr>
                </a:solidFill>
                <a:latin typeface="Raleway Light" pitchFamily="2" charset="0"/>
              </a:rPr>
              <a:t>https://unsplash.com/photos/-837JygbCJo</a:t>
            </a:r>
          </a:p>
        </p:txBody>
      </p:sp>
    </p:spTree>
    <p:extLst>
      <p:ext uri="{BB962C8B-B14F-4D97-AF65-F5344CB8AC3E}">
        <p14:creationId xmlns:p14="http://schemas.microsoft.com/office/powerpoint/2010/main" val="261115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9" name="Google Shape;179;p24"/>
          <p:cNvGrpSpPr/>
          <p:nvPr/>
        </p:nvGrpSpPr>
        <p:grpSpPr>
          <a:xfrm>
            <a:off x="3781029" y="443885"/>
            <a:ext cx="3969377" cy="3955756"/>
            <a:chOff x="2318596" y="580574"/>
            <a:chExt cx="3949053" cy="3955756"/>
          </a:xfrm>
        </p:grpSpPr>
        <p:sp>
          <p:nvSpPr>
            <p:cNvPr id="180" name="Google Shape;180;p24"/>
            <p:cNvSpPr/>
            <p:nvPr/>
          </p:nvSpPr>
          <p:spPr>
            <a:xfrm rot="-6597333">
              <a:off x="4296826" y="3950027"/>
              <a:ext cx="586303" cy="586303"/>
            </a:xfrm>
            <a:prstGeom prst="ellipse">
              <a:avLst/>
            </a:prstGeom>
            <a:solidFill>
              <a:srgbClr val="FFF2CC"/>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1" name="Google Shape;181;p24"/>
            <p:cNvSpPr/>
            <p:nvPr/>
          </p:nvSpPr>
          <p:spPr>
            <a:xfrm rot="-6599386">
              <a:off x="2318596" y="1407533"/>
              <a:ext cx="440541" cy="440541"/>
            </a:xfrm>
            <a:prstGeom prst="ellipse">
              <a:avLst/>
            </a:prstGeom>
            <a:solidFill>
              <a:srgbClr val="FFF2CC"/>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2" name="Google Shape;182;p24"/>
            <p:cNvSpPr/>
            <p:nvPr/>
          </p:nvSpPr>
          <p:spPr>
            <a:xfrm>
              <a:off x="3058291" y="2143373"/>
              <a:ext cx="1193146" cy="1205460"/>
            </a:xfrm>
            <a:prstGeom prst="ellipse">
              <a:avLst/>
            </a:prstGeom>
            <a:solidFill>
              <a:srgbClr val="FFE599"/>
            </a:solidFill>
            <a:ln>
              <a:noFill/>
            </a:ln>
          </p:spPr>
          <p:txBody>
            <a:bodyPr spcFirstLastPara="1" wrap="square" lIns="91426" tIns="91426" rIns="91426" bIns="91426" anchor="ctr" anchorCtr="0">
              <a:noAutofit/>
            </a:bodyPr>
            <a:lstStyle/>
            <a:p>
              <a:r>
                <a:rPr lang="el-GR" sz="1401" b="1" dirty="0" smtClean="0">
                  <a:solidFill>
                    <a:srgbClr val="981C22"/>
                  </a:solidFill>
                  <a:latin typeface="Calibri" panose="020F0502020204030204" pitchFamily="34" charset="0"/>
                  <a:ea typeface="Raleway Thin"/>
                  <a:cs typeface="Calibri" panose="020F0502020204030204" pitchFamily="34" charset="0"/>
                  <a:sym typeface="Raleway Thin"/>
                </a:rPr>
                <a:t>Νέο μάθημα</a:t>
              </a:r>
              <a:endParaRPr sz="1401" b="1" dirty="0">
                <a:solidFill>
                  <a:srgbClr val="981C22"/>
                </a:solidFill>
                <a:latin typeface="Calibri" panose="020F0502020204030204" pitchFamily="34" charset="0"/>
                <a:ea typeface="Raleway Thin"/>
                <a:cs typeface="Calibri" panose="020F0502020204030204" pitchFamily="34" charset="0"/>
                <a:sym typeface="Raleway Thin"/>
              </a:endParaRPr>
            </a:p>
          </p:txBody>
        </p:sp>
        <p:sp>
          <p:nvSpPr>
            <p:cNvPr id="183" name="Google Shape;183;p24"/>
            <p:cNvSpPr/>
            <p:nvPr/>
          </p:nvSpPr>
          <p:spPr>
            <a:xfrm>
              <a:off x="4594679" y="580574"/>
              <a:ext cx="1672970" cy="1690236"/>
            </a:xfrm>
            <a:prstGeom prst="ellipse">
              <a:avLst/>
            </a:prstGeom>
            <a:solidFill>
              <a:srgbClr val="FFE599"/>
            </a:solidFill>
            <a:ln>
              <a:noFill/>
            </a:ln>
          </p:spPr>
          <p:txBody>
            <a:bodyPr spcFirstLastPara="1" wrap="square" lIns="91426" tIns="91426" rIns="91426" bIns="91426" anchor="ctr" anchorCtr="0">
              <a:noAutofit/>
            </a:bodyPr>
            <a:lstStyle/>
            <a:p>
              <a:r>
                <a:rPr lang="el-GR" sz="1200" b="1" dirty="0" smtClean="0">
                  <a:solidFill>
                    <a:srgbClr val="981C22"/>
                  </a:solidFill>
                  <a:latin typeface="Calibri" panose="020F0502020204030204" pitchFamily="34" charset="0"/>
                  <a:ea typeface="Raleway Thin"/>
                  <a:cs typeface="Calibri" panose="020F0502020204030204" pitchFamily="34" charset="0"/>
                  <a:sym typeface="Raleway Thin"/>
                </a:rPr>
                <a:t>Περισσότερα </a:t>
              </a:r>
              <a:r>
                <a:rPr lang="el-GR" sz="1200" b="1" dirty="0" err="1" smtClean="0">
                  <a:solidFill>
                    <a:srgbClr val="981C22"/>
                  </a:solidFill>
                  <a:latin typeface="Calibri" panose="020F0502020204030204" pitchFamily="34" charset="0"/>
                  <a:ea typeface="Raleway Thin"/>
                  <a:cs typeface="Calibri" panose="020F0502020204030204" pitchFamily="34" charset="0"/>
                  <a:sym typeface="Raleway Thin"/>
                </a:rPr>
                <a:t>χόμπυ</a:t>
              </a:r>
              <a:endParaRPr sz="1200" b="1" dirty="0">
                <a:solidFill>
                  <a:srgbClr val="981C22"/>
                </a:solidFill>
                <a:latin typeface="Calibri" panose="020F0502020204030204" pitchFamily="34" charset="0"/>
                <a:ea typeface="Raleway Thin"/>
                <a:cs typeface="Calibri" panose="020F0502020204030204" pitchFamily="34" charset="0"/>
                <a:sym typeface="Raleway Thin"/>
              </a:endParaRPr>
            </a:p>
          </p:txBody>
        </p:sp>
        <p:sp>
          <p:nvSpPr>
            <p:cNvPr id="184" name="Google Shape;184;p24"/>
            <p:cNvSpPr/>
            <p:nvPr/>
          </p:nvSpPr>
          <p:spPr>
            <a:xfrm>
              <a:off x="2442798" y="2047416"/>
              <a:ext cx="849620" cy="791525"/>
            </a:xfrm>
            <a:prstGeom prst="ellipse">
              <a:avLst/>
            </a:prstGeom>
            <a:solidFill>
              <a:schemeClr val="accent1"/>
            </a:solidFill>
            <a:ln>
              <a:noFill/>
            </a:ln>
          </p:spPr>
          <p:txBody>
            <a:bodyPr spcFirstLastPara="1" wrap="square" lIns="91426" tIns="91426" rIns="91426" bIns="91426" anchor="ctr" anchorCtr="0">
              <a:noAutofit/>
            </a:bodyPr>
            <a:lstStyle/>
            <a:p>
              <a:r>
                <a:rPr lang="el-GR" sz="800" dirty="0" smtClean="0">
                  <a:solidFill>
                    <a:schemeClr val="bg1"/>
                  </a:solidFill>
                  <a:latin typeface="Calibri" panose="020F0502020204030204" pitchFamily="34" charset="0"/>
                  <a:ea typeface="Raleway Thin"/>
                  <a:cs typeface="Calibri" panose="020F0502020204030204" pitchFamily="34" charset="0"/>
                  <a:sym typeface="Raleway Thin"/>
                </a:rPr>
                <a:t>Διάβασμα</a:t>
              </a:r>
              <a:endParaRPr sz="800" dirty="0">
                <a:solidFill>
                  <a:schemeClr val="bg1"/>
                </a:solidFill>
                <a:latin typeface="Calibri" panose="020F0502020204030204" pitchFamily="34" charset="0"/>
                <a:ea typeface="Raleway Thin"/>
                <a:cs typeface="Calibri" panose="020F0502020204030204" pitchFamily="34" charset="0"/>
                <a:sym typeface="Raleway Thin"/>
              </a:endParaRPr>
            </a:p>
          </p:txBody>
        </p:sp>
        <p:sp>
          <p:nvSpPr>
            <p:cNvPr id="185" name="Google Shape;185;p24"/>
            <p:cNvSpPr/>
            <p:nvPr/>
          </p:nvSpPr>
          <p:spPr>
            <a:xfrm rot="-6597701">
              <a:off x="3267625" y="1113818"/>
              <a:ext cx="274172" cy="274172"/>
            </a:xfrm>
            <a:prstGeom prst="ellipse">
              <a:avLst/>
            </a:prstGeom>
            <a:solidFill>
              <a:srgbClr val="FFE599"/>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grpSp>
      <p:grpSp>
        <p:nvGrpSpPr>
          <p:cNvPr id="186" name="Google Shape;186;p24"/>
          <p:cNvGrpSpPr/>
          <p:nvPr/>
        </p:nvGrpSpPr>
        <p:grpSpPr>
          <a:xfrm>
            <a:off x="5940510" y="1903282"/>
            <a:ext cx="2440201" cy="2440201"/>
            <a:chOff x="4447194" y="1815766"/>
            <a:chExt cx="2440200" cy="2440200"/>
          </a:xfrm>
        </p:grpSpPr>
        <p:sp>
          <p:nvSpPr>
            <p:cNvPr id="187" name="Google Shape;187;p24"/>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88" name="Google Shape;188;p24"/>
            <p:cNvSpPr txBox="1"/>
            <p:nvPr/>
          </p:nvSpPr>
          <p:spPr>
            <a:xfrm>
              <a:off x="4735950" y="2504275"/>
              <a:ext cx="1862700" cy="1163400"/>
            </a:xfrm>
            <a:prstGeom prst="rect">
              <a:avLst/>
            </a:prstGeom>
            <a:solidFill>
              <a:schemeClr val="accent1"/>
            </a:solidFill>
            <a:ln>
              <a:noFill/>
            </a:ln>
          </p:spPr>
          <p:txBody>
            <a:bodyPr spcFirstLastPara="1" wrap="square" lIns="91426" tIns="91426" rIns="91426" bIns="91426" anchor="ctr" anchorCtr="0">
              <a:noAutofit/>
            </a:bodyPr>
            <a:lstStyle/>
            <a:p>
              <a:pPr algn="ctr"/>
              <a:r>
                <a:rPr lang="el-GR" sz="1800" b="1" dirty="0" smtClean="0">
                  <a:solidFill>
                    <a:srgbClr val="FFFFFF"/>
                  </a:solidFill>
                  <a:latin typeface="Calibri" panose="020F0502020204030204" pitchFamily="34" charset="0"/>
                  <a:ea typeface="Raleway Thin"/>
                  <a:cs typeface="Calibri" panose="020F0502020204030204" pitchFamily="34" charset="0"/>
                  <a:sym typeface="Raleway Thin"/>
                </a:rPr>
                <a:t>Περισσότερος χρόνος με την οικογένεια</a:t>
              </a:r>
              <a:endParaRPr sz="1800"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189" name="Google Shape;189;p24"/>
          <p:cNvGrpSpPr/>
          <p:nvPr/>
        </p:nvGrpSpPr>
        <p:grpSpPr>
          <a:xfrm>
            <a:off x="5013412" y="1297853"/>
            <a:ext cx="1423801" cy="1423801"/>
            <a:chOff x="3490737" y="1374053"/>
            <a:chExt cx="1423800" cy="1423800"/>
          </a:xfrm>
        </p:grpSpPr>
        <p:sp>
          <p:nvSpPr>
            <p:cNvPr id="190" name="Google Shape;190;p24"/>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1" name="Google Shape;191;p24"/>
            <p:cNvSpPr txBox="1"/>
            <p:nvPr/>
          </p:nvSpPr>
          <p:spPr>
            <a:xfrm>
              <a:off x="3718754" y="1613603"/>
              <a:ext cx="967800" cy="944700"/>
            </a:xfrm>
            <a:prstGeom prst="rect">
              <a:avLst/>
            </a:prstGeom>
            <a:noFill/>
            <a:ln>
              <a:noFill/>
            </a:ln>
          </p:spPr>
          <p:txBody>
            <a:bodyPr spcFirstLastPara="1" wrap="square" lIns="91426" tIns="91426" rIns="91426" bIns="91426" anchor="ctr" anchorCtr="0">
              <a:noAutofit/>
            </a:bodyPr>
            <a:lstStyle/>
            <a:p>
              <a:pPr algn="ctr"/>
              <a:r>
                <a:rPr lang="el-GR" sz="1200" b="1" dirty="0" smtClean="0">
                  <a:solidFill>
                    <a:srgbClr val="FFFFFF"/>
                  </a:solidFill>
                  <a:latin typeface="Calibri" panose="020F0502020204030204" pitchFamily="34" charset="0"/>
                  <a:ea typeface="Raleway Thin"/>
                  <a:cs typeface="Calibri" panose="020F0502020204030204" pitchFamily="34" charset="0"/>
                  <a:sym typeface="Raleway Thin"/>
                </a:rPr>
                <a:t>Προαγωγή</a:t>
              </a:r>
              <a:endParaRPr sz="1200"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192" name="Google Shape;192;p24"/>
          <p:cNvGrpSpPr/>
          <p:nvPr/>
        </p:nvGrpSpPr>
        <p:grpSpPr>
          <a:xfrm>
            <a:off x="4672228" y="2862090"/>
            <a:ext cx="1498800" cy="1498800"/>
            <a:chOff x="644203" y="3718814"/>
            <a:chExt cx="1498800" cy="1498800"/>
          </a:xfrm>
        </p:grpSpPr>
        <p:sp>
          <p:nvSpPr>
            <p:cNvPr id="193" name="Google Shape;193;p24"/>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4" name="Google Shape;194;p24"/>
            <p:cNvSpPr txBox="1"/>
            <p:nvPr/>
          </p:nvSpPr>
          <p:spPr>
            <a:xfrm>
              <a:off x="856976" y="3995875"/>
              <a:ext cx="1073400" cy="944700"/>
            </a:xfrm>
            <a:prstGeom prst="rect">
              <a:avLst/>
            </a:prstGeom>
            <a:noFill/>
            <a:ln>
              <a:noFill/>
            </a:ln>
          </p:spPr>
          <p:txBody>
            <a:bodyPr spcFirstLastPara="1" wrap="square" lIns="91426" tIns="91426" rIns="91426" bIns="91426" anchor="ctr" anchorCtr="0">
              <a:noAutofit/>
            </a:bodyPr>
            <a:lstStyle/>
            <a:p>
              <a:pPr algn="ctr"/>
              <a:r>
                <a:rPr lang="el-GR" sz="1200" b="1" dirty="0" smtClean="0">
                  <a:solidFill>
                    <a:schemeClr val="bg1"/>
                  </a:solidFill>
                  <a:latin typeface="Calibri" panose="020F0502020204030204" pitchFamily="34" charset="0"/>
                  <a:ea typeface="Raleway Thin"/>
                  <a:cs typeface="Calibri" panose="020F0502020204030204" pitchFamily="34" charset="0"/>
                  <a:sym typeface="Raleway Thin"/>
                </a:rPr>
                <a:t>Περισσότερη άθληση</a:t>
              </a:r>
              <a:endParaRPr sz="1200" b="1" dirty="0">
                <a:solidFill>
                  <a:schemeClr val="bg1"/>
                </a:solidFill>
                <a:latin typeface="Calibri" panose="020F0502020204030204" pitchFamily="34" charset="0"/>
                <a:ea typeface="Raleway Thin"/>
                <a:cs typeface="Calibri" panose="020F0502020204030204" pitchFamily="34" charset="0"/>
                <a:sym typeface="Raleway Thin"/>
              </a:endParaRPr>
            </a:p>
          </p:txBody>
        </p:sp>
      </p:grpSp>
      <p:grpSp>
        <p:nvGrpSpPr>
          <p:cNvPr id="195" name="Google Shape;195;p24"/>
          <p:cNvGrpSpPr/>
          <p:nvPr/>
        </p:nvGrpSpPr>
        <p:grpSpPr>
          <a:xfrm>
            <a:off x="7334059" y="1114294"/>
            <a:ext cx="1030261" cy="1030261"/>
            <a:chOff x="3490737" y="1374053"/>
            <a:chExt cx="1423800" cy="1423800"/>
          </a:xfrm>
        </p:grpSpPr>
        <p:sp>
          <p:nvSpPr>
            <p:cNvPr id="196" name="Google Shape;196;p24"/>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7" name="Google Shape;197;p24"/>
            <p:cNvSpPr txBox="1"/>
            <p:nvPr/>
          </p:nvSpPr>
          <p:spPr>
            <a:xfrm>
              <a:off x="3718754" y="1613603"/>
              <a:ext cx="967800" cy="944700"/>
            </a:xfrm>
            <a:prstGeom prst="rect">
              <a:avLst/>
            </a:prstGeom>
            <a:noFill/>
            <a:ln>
              <a:noFill/>
            </a:ln>
          </p:spPr>
          <p:txBody>
            <a:bodyPr spcFirstLastPara="1" wrap="square" lIns="91426" tIns="91426" rIns="91426" bIns="91426" anchor="ctr" anchorCtr="0">
              <a:noAutofit/>
            </a:bodyPr>
            <a:lstStyle/>
            <a:p>
              <a:pPr algn="ctr"/>
              <a:r>
                <a:rPr lang="el-GR" sz="900" b="1" dirty="0" smtClean="0">
                  <a:solidFill>
                    <a:srgbClr val="981C22"/>
                  </a:solidFill>
                  <a:latin typeface="Calibri" panose="020F0502020204030204" pitchFamily="34" charset="0"/>
                  <a:ea typeface="Raleway Thin"/>
                  <a:cs typeface="Calibri" panose="020F0502020204030204" pitchFamily="34" charset="0"/>
                  <a:sym typeface="Raleway Thin"/>
                </a:rPr>
                <a:t>Να φεύγω νωρίτερα από την δουλειά</a:t>
              </a:r>
              <a:endParaRPr sz="900" b="1" dirty="0">
                <a:solidFill>
                  <a:srgbClr val="981C22"/>
                </a:solidFill>
                <a:latin typeface="Calibri" panose="020F0502020204030204" pitchFamily="34" charset="0"/>
                <a:ea typeface="Raleway Thin"/>
                <a:cs typeface="Calibri" panose="020F0502020204030204" pitchFamily="34" charset="0"/>
                <a:sym typeface="Raleway Thin"/>
              </a:endParaRPr>
            </a:p>
          </p:txBody>
        </p:sp>
      </p:grpSp>
      <p:sp>
        <p:nvSpPr>
          <p:cNvPr id="2" name="Google Shape;392;p35">
            <a:extLst>
              <a:ext uri="{FF2B5EF4-FFF2-40B4-BE49-F238E27FC236}">
                <a16:creationId xmlns:a16="http://schemas.microsoft.com/office/drawing/2014/main" id="{33D6A9A1-1E28-FAC4-81D2-444967BB35EF}"/>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158;p22">
            <a:extLst>
              <a:ext uri="{FF2B5EF4-FFF2-40B4-BE49-F238E27FC236}">
                <a16:creationId xmlns:a16="http://schemas.microsoft.com/office/drawing/2014/main" id="{DB35BB5F-02AC-32B3-E4F9-B706C60B7941}"/>
              </a:ext>
            </a:extLst>
          </p:cNvPr>
          <p:cNvSpPr txBox="1">
            <a:spLocks/>
          </p:cNvSpPr>
          <p:nvPr/>
        </p:nvSpPr>
        <p:spPr>
          <a:xfrm>
            <a:off x="573851" y="726152"/>
            <a:ext cx="3225723" cy="3731278"/>
          </a:xfrm>
          <a:prstGeom prst="rect">
            <a:avLst/>
          </a:prstGeom>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a:lstStyle>
          <a:p>
            <a:pPr>
              <a:spcBef>
                <a:spcPts val="601"/>
              </a:spcBef>
              <a:buClr>
                <a:srgbClr val="FFB600"/>
              </a:buClr>
              <a:buSzPts val="1800"/>
            </a:pPr>
            <a:r>
              <a:rPr lang="el-GR" sz="1300" dirty="0" smtClean="0">
                <a:solidFill>
                  <a:schemeClr val="dk2"/>
                </a:solidFill>
                <a:latin typeface="Calibri" panose="020F0502020204030204" pitchFamily="34" charset="0"/>
                <a:cs typeface="Calibri" panose="020F0502020204030204" pitchFamily="34" charset="0"/>
                <a:sym typeface="Raleway Thin"/>
              </a:rPr>
              <a:t>Όσο πιο συγκεκριμένοι είστε σχετικά με τους στόχους σας, τόσο το καλύτερο για την επιτυχία της στρατηγικής σας. Βάλτε τους στόχους σας στο πρόγραμμά σας, αφιερώνοντας καθημερινά περίπου 10 με 20 λεπτά</a:t>
            </a:r>
            <a:r>
              <a:rPr lang="en-US" sz="1300" dirty="0" smtClean="0">
                <a:solidFill>
                  <a:schemeClr val="dk2"/>
                </a:solidFill>
                <a:latin typeface="Calibri" panose="020F0502020204030204" pitchFamily="34" charset="0"/>
                <a:cs typeface="Calibri" panose="020F0502020204030204" pitchFamily="34" charset="0"/>
                <a:sym typeface="Raleway Thin"/>
              </a:rPr>
              <a:t>.</a:t>
            </a:r>
            <a:endParaRPr lang="en-US" sz="1300" dirty="0">
              <a:solidFill>
                <a:schemeClr val="dk2"/>
              </a:solidFill>
              <a:latin typeface="Calibri" panose="020F0502020204030204" pitchFamily="34" charset="0"/>
              <a:cs typeface="Calibri" panose="020F0502020204030204" pitchFamily="34" charset="0"/>
              <a:sym typeface="Raleway Thin"/>
            </a:endParaRPr>
          </a:p>
          <a:p>
            <a:pPr>
              <a:spcBef>
                <a:spcPts val="601"/>
              </a:spcBef>
              <a:buClr>
                <a:srgbClr val="FFB600"/>
              </a:buClr>
              <a:buSzPts val="1800"/>
            </a:pPr>
            <a:r>
              <a:rPr lang="el-GR" sz="1300" dirty="0" smtClean="0">
                <a:solidFill>
                  <a:schemeClr val="dk2"/>
                </a:solidFill>
                <a:latin typeface="Calibri" panose="020F0502020204030204" pitchFamily="34" charset="0"/>
                <a:cs typeface="Calibri" panose="020F0502020204030204" pitchFamily="34" charset="0"/>
                <a:sym typeface="Raleway Thin"/>
              </a:rPr>
              <a:t>Κατά τη διάρκεια αυτής της άσκησης, λάβετε υπόψη ότι θα χρειαστεί να βάλετε κάποια προσωπικά όρια, τα οποία θα πρέπει να επικοινωνήσετε </a:t>
            </a:r>
            <a:r>
              <a:rPr lang="el-GR" sz="1300" dirty="0">
                <a:solidFill>
                  <a:schemeClr val="dk2"/>
                </a:solidFill>
                <a:latin typeface="Calibri" panose="020F0502020204030204" pitchFamily="34" charset="0"/>
                <a:cs typeface="Calibri" panose="020F0502020204030204" pitchFamily="34" charset="0"/>
                <a:sym typeface="Raleway Thin"/>
              </a:rPr>
              <a:t>σ</a:t>
            </a:r>
            <a:r>
              <a:rPr lang="el-GR" sz="1300" dirty="0" smtClean="0">
                <a:solidFill>
                  <a:schemeClr val="dk2"/>
                </a:solidFill>
                <a:latin typeface="Calibri" panose="020F0502020204030204" pitchFamily="34" charset="0"/>
                <a:cs typeface="Calibri" panose="020F0502020204030204" pitchFamily="34" charset="0"/>
                <a:sym typeface="Raleway Thin"/>
              </a:rPr>
              <a:t>τον υπεύθυνό σας, στους συναδέλφους, στο σύντ</a:t>
            </a:r>
            <a:r>
              <a:rPr lang="el-GR" sz="1300" dirty="0">
                <a:solidFill>
                  <a:schemeClr val="dk2"/>
                </a:solidFill>
                <a:latin typeface="Calibri" panose="020F0502020204030204" pitchFamily="34" charset="0"/>
                <a:cs typeface="Calibri" panose="020F0502020204030204" pitchFamily="34" charset="0"/>
                <a:sym typeface="Raleway Thin"/>
              </a:rPr>
              <a:t>ροφο αλλά </a:t>
            </a:r>
            <a:r>
              <a:rPr lang="el-GR" sz="1300" dirty="0" smtClean="0">
                <a:solidFill>
                  <a:schemeClr val="dk2"/>
                </a:solidFill>
                <a:latin typeface="Calibri" panose="020F0502020204030204" pitchFamily="34" charset="0"/>
                <a:cs typeface="Calibri" panose="020F0502020204030204" pitchFamily="34" charset="0"/>
                <a:sym typeface="Raleway Thin"/>
              </a:rPr>
              <a:t>και στην οικογένεια σας.</a:t>
            </a:r>
            <a:r>
              <a:rPr lang="en-US" sz="1300" dirty="0" smtClean="0">
                <a:solidFill>
                  <a:schemeClr val="dk2"/>
                </a:solidFill>
                <a:latin typeface="Calibri" panose="020F0502020204030204" pitchFamily="34" charset="0"/>
                <a:cs typeface="Calibri" panose="020F0502020204030204" pitchFamily="34" charset="0"/>
                <a:sym typeface="Raleway Thin"/>
              </a:rPr>
              <a:t> </a:t>
            </a:r>
            <a:r>
              <a:rPr lang="el-GR" sz="1300" dirty="0" smtClean="0">
                <a:solidFill>
                  <a:schemeClr val="dk2"/>
                </a:solidFill>
                <a:latin typeface="Calibri" panose="020F0502020204030204" pitchFamily="34" charset="0"/>
                <a:cs typeface="Calibri" panose="020F0502020204030204" pitchFamily="34" charset="0"/>
                <a:sym typeface="Raleway Thin"/>
              </a:rPr>
              <a:t>Τα όρια που θα θέσετε στην εργασία και στο σπίτι, θα πρέπει να είναι ρεαλιστικά και ξεκάθαρα</a:t>
            </a:r>
            <a:r>
              <a:rPr lang="en-US" sz="1300" dirty="0" smtClean="0">
                <a:solidFill>
                  <a:schemeClr val="dk2"/>
                </a:solidFill>
                <a:latin typeface="Calibri" panose="020F0502020204030204" pitchFamily="34" charset="0"/>
                <a:cs typeface="Calibri" panose="020F0502020204030204" pitchFamily="34" charset="0"/>
                <a:sym typeface="Raleway Thin"/>
              </a:rPr>
              <a:t>.</a:t>
            </a:r>
            <a:endParaRPr lang="en-US" sz="1300" dirty="0">
              <a:solidFill>
                <a:schemeClr val="dk2"/>
              </a:solidFill>
              <a:latin typeface="Calibri" panose="020F0502020204030204" pitchFamily="34" charset="0"/>
              <a:cs typeface="Calibri" panose="020F0502020204030204" pitchFamily="34" charset="0"/>
              <a:sym typeface="Raleway Thin"/>
            </a:endParaRPr>
          </a:p>
          <a:p>
            <a:pPr>
              <a:spcBef>
                <a:spcPts val="601"/>
              </a:spcBef>
              <a:buClr>
                <a:srgbClr val="FFB600"/>
              </a:buClr>
              <a:buSzPts val="1800"/>
            </a:pPr>
            <a:r>
              <a:rPr lang="el-GR" sz="1300" dirty="0" smtClean="0">
                <a:solidFill>
                  <a:schemeClr val="dk2"/>
                </a:solidFill>
                <a:latin typeface="Calibri" panose="020F0502020204030204" pitchFamily="34" charset="0"/>
                <a:cs typeface="Calibri" panose="020F0502020204030204" pitchFamily="34" charset="0"/>
                <a:sym typeface="Raleway Thin"/>
              </a:rPr>
              <a:t>Η υγεία σας οφείλει να είναι </a:t>
            </a:r>
            <a:r>
              <a:rPr lang="el-GR" sz="1300" dirty="0">
                <a:solidFill>
                  <a:schemeClr val="dk2"/>
                </a:solidFill>
                <a:latin typeface="Calibri" panose="020F0502020204030204" pitchFamily="34" charset="0"/>
                <a:cs typeface="Calibri" panose="020F0502020204030204" pitchFamily="34" charset="0"/>
                <a:sym typeface="Raleway Thin"/>
              </a:rPr>
              <a:t>η</a:t>
            </a:r>
            <a:r>
              <a:rPr lang="el-GR" sz="1300" dirty="0" smtClean="0">
                <a:solidFill>
                  <a:schemeClr val="dk2"/>
                </a:solidFill>
                <a:latin typeface="Calibri" panose="020F0502020204030204" pitchFamily="34" charset="0"/>
                <a:cs typeface="Calibri" panose="020F0502020204030204" pitchFamily="34" charset="0"/>
                <a:sym typeface="Raleway Thin"/>
              </a:rPr>
              <a:t> πρώτη σας προτεραιότητα.</a:t>
            </a:r>
            <a:endParaRPr lang="en-GB" sz="1300" dirty="0">
              <a:solidFill>
                <a:schemeClr val="dk2"/>
              </a:solidFill>
              <a:latin typeface="Calibri" panose="020F0502020204030204" pitchFamily="34" charset="0"/>
              <a:cs typeface="Calibri" panose="020F0502020204030204" pitchFamily="34" charset="0"/>
              <a:sym typeface="Raleway Thin"/>
            </a:endParaRPr>
          </a:p>
        </p:txBody>
      </p:sp>
    </p:spTree>
    <p:extLst>
      <p:ext uri="{BB962C8B-B14F-4D97-AF65-F5344CB8AC3E}">
        <p14:creationId xmlns:p14="http://schemas.microsoft.com/office/powerpoint/2010/main" val="23716650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pPr marL="0" indent="0">
              <a:buNone/>
            </a:pPr>
            <a:r>
              <a:rPr lang="el-GR" sz="1600" b="1" dirty="0" smtClean="0">
                <a:solidFill>
                  <a:schemeClr val="accent1"/>
                </a:solidFill>
                <a:latin typeface="Calibri" panose="020F0502020204030204" pitchFamily="34" charset="0"/>
                <a:cs typeface="Calibri" panose="020F0502020204030204" pitchFamily="34" charset="0"/>
              </a:rPr>
              <a:t>Βήματα για το </a:t>
            </a:r>
            <a:r>
              <a:rPr lang="pt-PT" sz="1600" b="1" dirty="0" smtClean="0">
                <a:solidFill>
                  <a:schemeClr val="accent1"/>
                </a:solidFill>
                <a:latin typeface="Calibri" panose="020F0502020204030204" pitchFamily="34" charset="0"/>
                <a:cs typeface="Calibri" panose="020F0502020204030204" pitchFamily="34" charset="0"/>
              </a:rPr>
              <a:t>WLB</a:t>
            </a:r>
            <a:r>
              <a:rPr lang="pt-PT" sz="1400" b="1" dirty="0">
                <a:solidFill>
                  <a:schemeClr val="accent1"/>
                </a:solidFill>
                <a:latin typeface="Calibri" panose="020F0502020204030204" pitchFamily="34" charset="0"/>
                <a:cs typeface="Calibri" panose="020F0502020204030204" pitchFamily="34" charset="0"/>
              </a:rPr>
              <a:t/>
            </a:r>
            <a:br>
              <a:rPr lang="pt-PT" sz="1400" b="1" dirty="0">
                <a:solidFill>
                  <a:schemeClr val="accent1"/>
                </a:solidFill>
                <a:latin typeface="Calibri" panose="020F0502020204030204" pitchFamily="34" charset="0"/>
                <a:cs typeface="Calibri" panose="020F0502020204030204" pitchFamily="34" charset="0"/>
              </a:rPr>
            </a:br>
            <a:r>
              <a:rPr lang="el-GR" sz="1200" dirty="0" smtClean="0">
                <a:latin typeface="Calibri" panose="020F0502020204030204" pitchFamily="34" charset="0"/>
                <a:cs typeface="Calibri" panose="020F0502020204030204" pitchFamily="34" charset="0"/>
              </a:rPr>
              <a:t>Παρόλο που διάφορες τεχνικές θα σας βοηθήσουν ώστε να πετύχετε στην καθημερινότητά σας το </a:t>
            </a:r>
            <a:r>
              <a:rPr lang="en-US" sz="1200" dirty="0" smtClean="0">
                <a:latin typeface="Calibri" panose="020F0502020204030204" pitchFamily="34" charset="0"/>
                <a:cs typeface="Calibri" panose="020F0502020204030204" pitchFamily="34" charset="0"/>
              </a:rPr>
              <a:t>WLB</a:t>
            </a:r>
            <a:r>
              <a:rPr lang="en-US" sz="1200" dirty="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τα βήματα ώστε να φτάσετε εκεί εξαρτώνται από τον ορισμό που θα δώσετε στην ισορροπία επαγγελματικής – προσωπικής ζωής</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Αυτή η δραστηριότητα θα σας καθοδηγήσει σε μια διαδικασία αυτοανάλυσης ώστε να πετύχετε τους στόχους σας</a:t>
            </a:r>
            <a:r>
              <a:rPr lang="en-US" sz="1200" dirty="0" smtClean="0">
                <a:latin typeface="Calibri" panose="020F0502020204030204" pitchFamily="34" charset="0"/>
                <a:cs typeface="Calibri" panose="020F0502020204030204" pitchFamily="34" charset="0"/>
              </a:rPr>
              <a:t>.</a:t>
            </a:r>
            <a:endParaRPr sz="1200" b="1" dirty="0">
              <a:solidFill>
                <a:schemeClr val="accent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922001" y="1749176"/>
            <a:ext cx="3543300" cy="2821782"/>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Βήματα για την ολοκλήρωση της δραστηριότητας</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spcBef>
                <a:spcPts val="601"/>
              </a:spcBef>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1</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Δείτε το βίντεο</a:t>
            </a: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10 Steps to Achieving Work-life Balance</a:t>
            </a:r>
            <a:r>
              <a:rPr lang="en-US" sz="1100" dirty="0" smtClean="0">
                <a:latin typeface="Calibri" panose="020F0502020204030204" pitchFamily="34" charset="0"/>
                <a:cs typeface="Calibri" panose="020F0502020204030204" pitchFamily="34" charset="0"/>
              </a:rPr>
              <a:t>”</a:t>
            </a:r>
            <a:r>
              <a:rPr lang="el-GR" sz="1100" dirty="0" smtClean="0">
                <a:latin typeface="Calibri" panose="020F0502020204030204" pitchFamily="34" charset="0"/>
                <a:cs typeface="Calibri" panose="020F0502020204030204" pitchFamily="34" charset="0"/>
              </a:rPr>
              <a:t>.</a:t>
            </a:r>
            <a:endParaRPr lang="en-US" sz="1100" dirty="0">
              <a:latin typeface="Calibri" panose="020F0502020204030204" pitchFamily="34" charset="0"/>
              <a:cs typeface="Calibri" panose="020F0502020204030204" pitchFamily="34" charset="0"/>
            </a:endParaRPr>
          </a:p>
          <a:p>
            <a:pPr marL="0" indent="0">
              <a:spcBef>
                <a:spcPts val="601"/>
              </a:spcBef>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2</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Προσδιορίστε τις στρατηγικές που θα ταιριάξουν καλύτερα με τον ορισμό που δώσατε στο</a:t>
            </a:r>
            <a:r>
              <a:rPr lang="en-GB" sz="1100" dirty="0" smtClean="0">
                <a:latin typeface="Calibri" panose="020F0502020204030204" pitchFamily="34" charset="0"/>
                <a:cs typeface="Calibri" panose="020F0502020204030204" pitchFamily="34" charset="0"/>
              </a:rPr>
              <a:t> WLB</a:t>
            </a:r>
            <a:endParaRPr lang="en-GB" sz="1100" dirty="0">
              <a:latin typeface="Calibri" panose="020F0502020204030204" pitchFamily="34" charset="0"/>
              <a:cs typeface="Calibri" panose="020F0502020204030204" pitchFamily="34" charset="0"/>
            </a:endParaRPr>
          </a:p>
          <a:p>
            <a:pPr marL="0" indent="0">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3</a:t>
            </a:r>
            <a:r>
              <a:rPr lang="en-GB" sz="1100" b="1" dirty="0">
                <a:latin typeface="Calibri" panose="020F0502020204030204" pitchFamily="34" charset="0"/>
                <a:cs typeface="Calibri" panose="020F0502020204030204" pitchFamily="34" charset="0"/>
              </a:rPr>
              <a:t>:</a:t>
            </a:r>
            <a:r>
              <a:rPr lang="en-GB" sz="1100"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Κάντε ένα προσχέδιο της στρατηγικής σας</a:t>
            </a:r>
            <a:r>
              <a:rPr lang="en-GB" sz="1100" dirty="0" smtClean="0">
                <a:latin typeface="Calibri" panose="020F0502020204030204" pitchFamily="34" charset="0"/>
                <a:cs typeface="Calibri" panose="020F0502020204030204" pitchFamily="34" charset="0"/>
              </a:rPr>
              <a:t> </a:t>
            </a:r>
            <a:endParaRPr lang="el-GR" sz="1100" dirty="0" smtClean="0">
              <a:latin typeface="Calibri" panose="020F0502020204030204" pitchFamily="34" charset="0"/>
              <a:cs typeface="Calibri" panose="020F0502020204030204" pitchFamily="34" charset="0"/>
            </a:endParaRPr>
          </a:p>
          <a:p>
            <a:pPr marL="0" indent="0">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4</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Αναλύστε τα δυνατά και αδύναμα σημεία, τις ευκαιρίες και τα προβλήματα της στρατηγικής σας.</a:t>
            </a:r>
            <a:endParaRPr lang="en-GB" sz="1100" dirty="0">
              <a:latin typeface="Calibri" panose="020F0502020204030204" pitchFamily="34" charset="0"/>
              <a:cs typeface="Calibri" panose="020F0502020204030204" pitchFamily="34" charset="0"/>
            </a:endParaRPr>
          </a:p>
          <a:p>
            <a:pPr marL="0" indent="0">
              <a:spcBef>
                <a:spcPts val="601"/>
              </a:spcBef>
              <a:buNone/>
            </a:pPr>
            <a:r>
              <a:rPr lang="el-GR" sz="1100" b="1" dirty="0" smtClean="0">
                <a:latin typeface="Calibri" panose="020F0502020204030204" pitchFamily="34" charset="0"/>
                <a:cs typeface="Calibri" panose="020F0502020204030204" pitchFamily="34" charset="0"/>
              </a:rPr>
              <a:t>Βήμα </a:t>
            </a:r>
            <a:r>
              <a:rPr lang="en-GB" sz="1100" b="1" dirty="0" smtClean="0">
                <a:latin typeface="Calibri" panose="020F0502020204030204" pitchFamily="34" charset="0"/>
                <a:cs typeface="Calibri" panose="020F0502020204030204" pitchFamily="34" charset="0"/>
              </a:rPr>
              <a:t>5</a:t>
            </a:r>
            <a:r>
              <a:rPr lang="en-GB"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Ανατρέξτε και προσαρμόστε τη στρατηγική σας αν θεωρείτε ότι χρειάζεται.</a:t>
            </a:r>
            <a:endParaRPr lang="en-GB" sz="1200" dirty="0">
              <a:latin typeface="Calibri" panose="020F0502020204030204" pitchFamily="34" charset="0"/>
              <a:cs typeface="Calibri" panose="020F0502020204030204" pitchFamily="34" charset="0"/>
            </a:endParaRPr>
          </a:p>
          <a:p>
            <a:pPr marL="0" indent="0">
              <a:buNone/>
            </a:pPr>
            <a:r>
              <a:rPr lang="el-GR" sz="1200" dirty="0" smtClean="0">
                <a:solidFill>
                  <a:schemeClr val="bg1"/>
                </a:solidFill>
                <a:highlight>
                  <a:srgbClr val="FFB600"/>
                </a:highlight>
                <a:latin typeface="Calibri" panose="020F0502020204030204" pitchFamily="34" charset="0"/>
                <a:cs typeface="Calibri" panose="020F0502020204030204" pitchFamily="34" charset="0"/>
              </a:rPr>
              <a:t>ΧΡΟΝΟΣ</a:t>
            </a:r>
            <a:r>
              <a:rPr lang="en-GB" sz="1200" dirty="0" smtClean="0">
                <a:solidFill>
                  <a:schemeClr val="bg1"/>
                </a:solidFill>
                <a:highlight>
                  <a:srgbClr val="FFB600"/>
                </a:highlight>
                <a:latin typeface="Calibri" panose="020F0502020204030204" pitchFamily="34" charset="0"/>
                <a:cs typeface="Calibri" panose="020F0502020204030204" pitchFamily="34" charset="0"/>
              </a:rPr>
              <a:t>:</a:t>
            </a:r>
            <a:r>
              <a:rPr lang="en-GB" sz="1200" dirty="0" smtClean="0">
                <a:solidFill>
                  <a:schemeClr val="bg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20 </a:t>
            </a:r>
            <a:r>
              <a:rPr lang="el-GR" sz="1200" dirty="0" smtClean="0">
                <a:solidFill>
                  <a:schemeClr val="tx1"/>
                </a:solidFill>
                <a:latin typeface="Calibri" panose="020F0502020204030204" pitchFamily="34" charset="0"/>
                <a:cs typeface="Calibri" panose="020F0502020204030204" pitchFamily="34" charset="0"/>
              </a:rPr>
              <a:t>λεπτά</a:t>
            </a:r>
            <a:endParaRPr lang="en-GB" sz="1200" dirty="0">
              <a:solidFill>
                <a:schemeClr val="tx1"/>
              </a:solidFill>
              <a:latin typeface="Calibri" panose="020F0502020204030204" pitchFamily="34" charset="0"/>
              <a:cs typeface="Calibri" panose="020F0502020204030204" pitchFamily="34" charset="0"/>
            </a:endParaRPr>
          </a:p>
          <a:p>
            <a:pPr marL="0" indent="0">
              <a:spcBef>
                <a:spcPts val="601"/>
              </a:spcBef>
              <a:buNone/>
            </a:pPr>
            <a:endParaRPr lang="en-GB" sz="1200" b="1" dirty="0">
              <a:solidFill>
                <a:srgbClr val="FFB600"/>
              </a:solidFill>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91845" y="1749176"/>
            <a:ext cx="3543300" cy="2821782"/>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Πηγές και εργαλεία</a:t>
            </a:r>
            <a:endParaRPr lang="en-GB" sz="1200" dirty="0">
              <a:latin typeface="Calibri" panose="020F0502020204030204" pitchFamily="34" charset="0"/>
              <a:cs typeface="Calibri" panose="020F0502020204030204" pitchFamily="34" charset="0"/>
            </a:endParaRPr>
          </a:p>
          <a:p>
            <a:pPr marL="0" indent="0">
              <a:buNone/>
            </a:pPr>
            <a:r>
              <a:rPr lang="en-GB" sz="1200" b="1" dirty="0">
                <a:latin typeface="Calibri" panose="020F0502020204030204" pitchFamily="34" charset="0"/>
                <a:cs typeface="Calibri" panose="020F0502020204030204" pitchFamily="34" charset="0"/>
              </a:rPr>
              <a:t>10 Steps to Achieving Work-Life Balance </a:t>
            </a:r>
            <a:r>
              <a:rPr lang="en-GB" sz="1200" dirty="0">
                <a:latin typeface="Calibri" panose="020F0502020204030204" pitchFamily="34" charset="0"/>
                <a:cs typeface="Calibri" panose="020F0502020204030204" pitchFamily="34" charset="0"/>
                <a:hlinkClick r:id="rId3"/>
              </a:rPr>
              <a:t>www.youtube.com/watch?v=38smQvEyscQ</a:t>
            </a:r>
            <a:endParaRPr lang="en-GB" sz="1200" dirty="0">
              <a:latin typeface="Calibri" panose="020F0502020204030204" pitchFamily="34" charset="0"/>
              <a:cs typeface="Calibri" panose="020F0502020204030204" pitchFamily="34" charset="0"/>
            </a:endParaRPr>
          </a:p>
          <a:p>
            <a:pPr marL="0" indent="0">
              <a:buNone/>
            </a:pPr>
            <a:r>
              <a:rPr lang="en-GB" sz="1200" b="1" dirty="0">
                <a:latin typeface="Calibri" panose="020F0502020204030204" pitchFamily="34" charset="0"/>
                <a:cs typeface="Calibri" panose="020F0502020204030204" pitchFamily="34" charset="0"/>
              </a:rPr>
              <a:t>How to create a personal SWOT analysis?</a:t>
            </a:r>
          </a:p>
          <a:p>
            <a:pPr marL="0" indent="0">
              <a:spcBef>
                <a:spcPts val="0"/>
              </a:spcBef>
              <a:buNone/>
            </a:pPr>
            <a:r>
              <a:rPr lang="en-GB" sz="1200" dirty="0">
                <a:latin typeface="Calibri" panose="020F0502020204030204" pitchFamily="34" charset="0"/>
                <a:cs typeface="Calibri" panose="020F0502020204030204" pitchFamily="34" charset="0"/>
                <a:hlinkClick r:id="rId4"/>
              </a:rPr>
              <a:t>www.uk.indeed.com/career-advice/career-development/how-to-create-personal-swot-analysis</a:t>
            </a:r>
            <a:r>
              <a:rPr lang="en-GB" sz="1200" dirty="0">
                <a:latin typeface="Calibri" panose="020F0502020204030204" pitchFamily="34" charset="0"/>
                <a:cs typeface="Calibri" panose="020F0502020204030204" pitchFamily="34" charset="0"/>
              </a:rPr>
              <a:t> </a:t>
            </a:r>
          </a:p>
          <a:p>
            <a:pPr marL="0" indent="0">
              <a:buNone/>
            </a:pPr>
            <a:r>
              <a:rPr lang="en-GB" sz="1200" b="1" dirty="0">
                <a:latin typeface="Calibri" panose="020F0502020204030204" pitchFamily="34" charset="0"/>
                <a:cs typeface="Calibri" panose="020F0502020204030204" pitchFamily="34" charset="0"/>
              </a:rPr>
              <a:t>Template for a personal SWOT analysis </a:t>
            </a:r>
          </a:p>
          <a:p>
            <a:pPr marL="0" indent="0">
              <a:spcBef>
                <a:spcPts val="0"/>
              </a:spcBef>
              <a:buNone/>
            </a:pPr>
            <a:r>
              <a:rPr lang="en-GB" sz="1200" dirty="0">
                <a:latin typeface="Calibri" panose="020F0502020204030204" pitchFamily="34" charset="0"/>
                <a:cs typeface="Calibri" panose="020F0502020204030204" pitchFamily="34" charset="0"/>
                <a:hlinkClick r:id="rId5"/>
              </a:rPr>
              <a:t>https://visme.co/blog/swot-analysis-templates/</a:t>
            </a:r>
            <a:r>
              <a:rPr lang="en-GB" sz="1200" dirty="0">
                <a:latin typeface="Calibri" panose="020F0502020204030204" pitchFamily="34" charset="0"/>
                <a:cs typeface="Calibri" panose="020F0502020204030204" pitchFamily="34" charset="0"/>
              </a:rPr>
              <a:t> </a:t>
            </a:r>
          </a:p>
          <a:p>
            <a:pPr marL="0" indent="0">
              <a:buNone/>
            </a:pPr>
            <a:endParaRPr lang="en-GB" sz="1200" dirty="0">
              <a:latin typeface="Calibri" panose="020F0502020204030204" pitchFamily="34" charset="0"/>
              <a:cs typeface="Calibri" panose="020F0502020204030204" pitchFamily="34" charset="0"/>
            </a:endParaRPr>
          </a:p>
          <a:p>
            <a:pPr marL="139702" indent="0">
              <a:buNone/>
            </a:pPr>
            <a:endParaRPr lang="pt-PT" dirty="0"/>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640482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 name="Text Placeholder 1">
            <a:extLst>
              <a:ext uri="{FF2B5EF4-FFF2-40B4-BE49-F238E27FC236}">
                <a16:creationId xmlns:a16="http://schemas.microsoft.com/office/drawing/2014/main" id="{BAD9551E-F9FA-BBAC-AFB9-1A22E69DDA48}"/>
              </a:ext>
            </a:extLst>
          </p:cNvPr>
          <p:cNvSpPr txBox="1">
            <a:spLocks/>
          </p:cNvSpPr>
          <p:nvPr/>
        </p:nvSpPr>
        <p:spPr>
          <a:xfrm>
            <a:off x="4678688" y="1539239"/>
            <a:ext cx="3702216" cy="326300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6" marR="0" lvl="0" indent="-342904" algn="l" rtl="0">
              <a:lnSpc>
                <a:spcPct val="100000"/>
              </a:lnSpc>
              <a:spcBef>
                <a:spcPts val="601"/>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1pPr>
            <a:lvl2pPr marL="914411" marR="0" lvl="1"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2pPr>
            <a:lvl3pPr marL="1371617" marR="0" lvl="2" indent="-342904" algn="l" rtl="0">
              <a:lnSpc>
                <a:spcPct val="100000"/>
              </a:lnSpc>
              <a:spcBef>
                <a:spcPts val="0"/>
              </a:spcBef>
              <a:spcAft>
                <a:spcPts val="0"/>
              </a:spcAft>
              <a:buClr>
                <a:schemeClr val="accent1"/>
              </a:buClr>
              <a:buSzPts val="1800"/>
              <a:buFont typeface="Raleway Thin"/>
              <a:buChar char="■"/>
              <a:defRPr sz="1800" b="0" i="0" u="none" strike="noStrike" cap="none">
                <a:solidFill>
                  <a:schemeClr val="dk2"/>
                </a:solidFill>
                <a:latin typeface="Raleway Thin"/>
                <a:ea typeface="Raleway Thin"/>
                <a:cs typeface="Raleway Thin"/>
                <a:sym typeface="Raleway Thin"/>
              </a:defRPr>
            </a:lvl3pPr>
            <a:lvl4pPr marL="1828823" marR="0" lvl="3"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4pPr>
            <a:lvl5pPr marL="2286029" marR="0" lvl="4"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5pPr>
            <a:lvl6pPr marL="2743234" marR="0" lvl="5"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6pPr>
            <a:lvl7pPr marL="3200440" marR="0" lvl="6"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7pPr>
            <a:lvl8pPr marL="3657646" marR="0" lvl="7"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8pPr>
            <a:lvl9pPr marL="4114851" marR="0" lvl="8" indent="-342904" algn="l" rtl="0">
              <a:lnSpc>
                <a:spcPct val="100000"/>
              </a:lnSpc>
              <a:spcBef>
                <a:spcPts val="0"/>
              </a:spcBef>
              <a:spcAft>
                <a:spcPts val="0"/>
              </a:spcAft>
              <a:buClr>
                <a:schemeClr val="dk2"/>
              </a:buClr>
              <a:buSzPts val="1800"/>
              <a:buFont typeface="Raleway Thin"/>
              <a:buChar char="■"/>
              <a:defRPr sz="1800" b="0" i="0" u="none" strike="noStrike" cap="none">
                <a:solidFill>
                  <a:schemeClr val="dk2"/>
                </a:solidFill>
                <a:latin typeface="Raleway Thin"/>
                <a:ea typeface="Raleway Thin"/>
                <a:cs typeface="Raleway Thin"/>
                <a:sym typeface="Raleway Thin"/>
              </a:defRPr>
            </a:lvl9pPr>
          </a:lstStyle>
          <a:p>
            <a:pPr marL="0" indent="0">
              <a:buFont typeface="Raleway Thin"/>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Δράσεις</a:t>
            </a:r>
            <a:endParaRPr lang="en-GB"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Font typeface="Raleway Thin"/>
              <a:buNone/>
            </a:pPr>
            <a:endParaRPr lang="en-GB" sz="1200" dirty="0">
              <a:latin typeface="Calibri" panose="020F0502020204030204" pitchFamily="34" charset="0"/>
              <a:cs typeface="Calibri" panose="020F0502020204030204" pitchFamily="34" charset="0"/>
            </a:endParaRPr>
          </a:p>
          <a:p>
            <a:pPr marL="0" indent="0">
              <a:buNone/>
            </a:pPr>
            <a:r>
              <a:rPr lang="el-GR" sz="1200" b="1" dirty="0" smtClean="0">
                <a:solidFill>
                  <a:srgbClr val="FFB600"/>
                </a:solidFill>
                <a:latin typeface="Calibri" panose="020F0502020204030204" pitchFamily="34" charset="0"/>
                <a:cs typeface="Calibri" panose="020F0502020204030204" pitchFamily="34" charset="0"/>
              </a:rPr>
              <a:t>Έπειτα μπορείτε να</a:t>
            </a:r>
            <a:r>
              <a:rPr lang="en-GB" sz="1200" b="1" dirty="0" smtClean="0">
                <a:solidFill>
                  <a:srgbClr val="FFB600"/>
                </a:solidFill>
                <a:latin typeface="Calibri" panose="020F0502020204030204" pitchFamily="34" charset="0"/>
                <a:cs typeface="Calibri" panose="020F0502020204030204" pitchFamily="34" charset="0"/>
              </a:rPr>
              <a:t> </a:t>
            </a:r>
            <a:r>
              <a:rPr lang="el-GR" sz="1200" b="1" dirty="0" smtClean="0">
                <a:solidFill>
                  <a:srgbClr val="FFB600"/>
                </a:solidFill>
                <a:latin typeface="Calibri" panose="020F0502020204030204" pitchFamily="34" charset="0"/>
                <a:cs typeface="Calibri" panose="020F0502020204030204" pitchFamily="34" charset="0"/>
              </a:rPr>
              <a:t>οργανώσετε</a:t>
            </a:r>
            <a:r>
              <a:rPr lang="en-GB" sz="1200" b="1" dirty="0" smtClean="0">
                <a:solidFill>
                  <a:srgbClr val="FFB600"/>
                </a:solidFill>
                <a:latin typeface="Calibri" panose="020F0502020204030204" pitchFamily="34" charset="0"/>
                <a:cs typeface="Calibri" panose="020F0502020204030204" pitchFamily="34" charset="0"/>
              </a:rPr>
              <a:t>, </a:t>
            </a:r>
            <a:r>
              <a:rPr lang="el-GR" sz="1200" dirty="0" smtClean="0">
                <a:solidFill>
                  <a:schemeClr val="tx1"/>
                </a:solidFill>
                <a:latin typeface="Calibri" panose="020F0502020204030204" pitchFamily="34" charset="0"/>
                <a:cs typeface="Calibri" panose="020F0502020204030204" pitchFamily="34" charset="0"/>
              </a:rPr>
              <a:t>να βάλετε σε προτεραιότητα και να απορρίψετε δραστηριότητες που τοποθετήσατε στο καθημερινό σας πρόγραμμα, σύμφωνα με τη στρατηγική σας</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0" indent="0">
              <a:buNone/>
            </a:pPr>
            <a:r>
              <a:rPr lang="el-GR" sz="1200" dirty="0" smtClean="0">
                <a:solidFill>
                  <a:schemeClr val="tx1"/>
                </a:solidFill>
                <a:latin typeface="Calibri" panose="020F0502020204030204" pitchFamily="34" charset="0"/>
                <a:cs typeface="Calibri" panose="020F0502020204030204" pitchFamily="34" charset="0"/>
              </a:rPr>
              <a:t>Αξιολογήστε καθημερινά ποιες είναι οι πιο σημαντικές πτυχές ώστε να πετύχετε το</a:t>
            </a:r>
            <a:r>
              <a:rPr lang="en-GB" sz="1200" dirty="0" smtClean="0">
                <a:solidFill>
                  <a:schemeClr val="tx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WLB </a:t>
            </a:r>
            <a:r>
              <a:rPr lang="el-GR" sz="1200" dirty="0" smtClean="0">
                <a:solidFill>
                  <a:schemeClr val="tx1"/>
                </a:solidFill>
                <a:latin typeface="Calibri" panose="020F0502020204030204" pitchFamily="34" charset="0"/>
                <a:cs typeface="Calibri" panose="020F0502020204030204" pitchFamily="34" charset="0"/>
              </a:rPr>
              <a:t>και προγραμματίστε τις προτεραιότητές σας</a:t>
            </a:r>
            <a:r>
              <a:rPr lang="en-GB" sz="1200" dirty="0" smtClean="0">
                <a:solidFill>
                  <a:schemeClr val="tx1"/>
                </a:solidFill>
                <a:latin typeface="Calibri" panose="020F0502020204030204" pitchFamily="34" charset="0"/>
                <a:cs typeface="Calibri" panose="020F0502020204030204" pitchFamily="34" charset="0"/>
              </a:rPr>
              <a:t>.</a:t>
            </a:r>
            <a:endParaRPr lang="en-GB" sz="1200" dirty="0">
              <a:solidFill>
                <a:schemeClr val="tx1"/>
              </a:solidFill>
              <a:latin typeface="Calibri" panose="020F0502020204030204" pitchFamily="34" charset="0"/>
              <a:cs typeface="Calibri" panose="020F0502020204030204" pitchFamily="34" charset="0"/>
            </a:endParaRPr>
          </a:p>
          <a:p>
            <a:pPr marL="0" indent="0">
              <a:buNone/>
            </a:pPr>
            <a:r>
              <a:rPr lang="el-GR" sz="1200" dirty="0" smtClean="0">
                <a:solidFill>
                  <a:schemeClr val="tx1"/>
                </a:solidFill>
                <a:latin typeface="Calibri" panose="020F0502020204030204" pitchFamily="34" charset="0"/>
                <a:cs typeface="Calibri" panose="020F0502020204030204" pitchFamily="34" charset="0"/>
              </a:rPr>
              <a:t>Αυτό το πρόγραμμα θα πρέπει να περιέχει δραστηριότητες σχετικές με την εργασία, το σπίτι αλλά και τη διασκέδασή σας.</a:t>
            </a:r>
            <a:endParaRPr lang="en-GB" sz="1200" dirty="0">
              <a:solidFill>
                <a:schemeClr val="tx1"/>
              </a:solidFill>
              <a:latin typeface="Calibri" panose="020F0502020204030204" pitchFamily="34" charset="0"/>
              <a:cs typeface="Calibri" panose="020F0502020204030204" pitchFamily="34" charset="0"/>
            </a:endParaRPr>
          </a:p>
          <a:p>
            <a:pPr marL="0" indent="0">
              <a:buFont typeface="Raleway Thin"/>
              <a:buNone/>
            </a:pPr>
            <a:endParaRPr lang="en-GB" sz="1200" dirty="0">
              <a:latin typeface="Calibri" panose="020F0502020204030204" pitchFamily="34" charset="0"/>
              <a:cs typeface="Calibri" panose="020F0502020204030204" pitchFamily="34" charset="0"/>
            </a:endParaRPr>
          </a:p>
          <a:p>
            <a:pPr marL="0" indent="0">
              <a:buFont typeface="Raleway Thin"/>
              <a:buNone/>
            </a:pPr>
            <a:endParaRPr lang="en-GB" sz="1200" dirty="0">
              <a:latin typeface="Raleway Light" pitchFamily="2" charset="0"/>
            </a:endParaRPr>
          </a:p>
          <a:p>
            <a:pPr marL="139702" indent="0">
              <a:buFont typeface="Raleway Thin"/>
              <a:buNone/>
            </a:pPr>
            <a:endParaRPr lang="pt-PT" dirty="0">
              <a:latin typeface="Raleway Light" pitchFamily="2" charset="0"/>
            </a:endParaRPr>
          </a:p>
        </p:txBody>
      </p:sp>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2000" b="1" dirty="0" smtClean="0">
                <a:solidFill>
                  <a:schemeClr val="accent1"/>
                </a:solidFill>
                <a:latin typeface="Calibri" panose="020F0502020204030204" pitchFamily="34" charset="0"/>
                <a:cs typeface="Calibri" panose="020F0502020204030204" pitchFamily="34" charset="0"/>
              </a:rPr>
              <a:t>Δεσμευτείτε στη στρατηγική σας</a:t>
            </a:r>
            <a:endParaRPr sz="2000" b="1" dirty="0">
              <a:solidFill>
                <a:schemeClr val="accent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Συλλογισμοί</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spcBef>
                <a:spcPts val="601"/>
              </a:spcBef>
              <a:buNone/>
            </a:pP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285750" indent="-285750">
              <a:spcBef>
                <a:spcPts val="601"/>
              </a:spcBef>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Στην προηγούμενη ενότητα, καθορίσατε το νόημα και τη σημασία του </a:t>
            </a:r>
            <a:r>
              <a:rPr lang="en-US" sz="1200" dirty="0" smtClean="0">
                <a:solidFill>
                  <a:schemeClr val="tx1"/>
                </a:solidFill>
                <a:latin typeface="Calibri" panose="020F0502020204030204" pitchFamily="34" charset="0"/>
                <a:cs typeface="Calibri" panose="020F0502020204030204" pitchFamily="34" charset="0"/>
              </a:rPr>
              <a:t>WLB</a:t>
            </a:r>
            <a:r>
              <a:rPr lang="en-US" sz="1200" dirty="0">
                <a:solidFill>
                  <a:schemeClr val="tx1"/>
                </a:solidFill>
                <a:latin typeface="Calibri" panose="020F0502020204030204" pitchFamily="34" charset="0"/>
                <a:cs typeface="Calibri" panose="020F0502020204030204" pitchFamily="34" charset="0"/>
              </a:rPr>
              <a:t>. </a:t>
            </a:r>
            <a:r>
              <a:rPr lang="el-GR" sz="1200" dirty="0" smtClean="0">
                <a:solidFill>
                  <a:schemeClr val="tx1"/>
                </a:solidFill>
                <a:latin typeface="Calibri" panose="020F0502020204030204" pitchFamily="34" charset="0"/>
                <a:cs typeface="Calibri" panose="020F0502020204030204" pitchFamily="34" charset="0"/>
              </a:rPr>
              <a:t>Αναλογιστείτε σχετικά με το ποιες είναι οι σημαντικές πτυχές του ορισμού που δώσατε και πως σχετίζονται με την καθορισμένη στρατηγική, που ορίσατε σύμφωνα με την  προηγούμενη δραστηριότητα. </a:t>
            </a:r>
          </a:p>
          <a:p>
            <a:pPr marL="285750" indent="-285750">
              <a:spcBef>
                <a:spcPts val="601"/>
              </a:spcBef>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Προσπαθήστε να εντοπίσετε τυχόν κενά και αστοχίες στη στρατηγική σας και αναθεωρήστε όποτε χρειάζεται</a:t>
            </a:r>
            <a:r>
              <a:rPr lang="en-US" sz="1200" dirty="0" smtClean="0">
                <a:solidFill>
                  <a:schemeClr val="tx1"/>
                </a:solidFill>
                <a:latin typeface="+mn-lt"/>
              </a:rPr>
              <a:t>.</a:t>
            </a:r>
            <a:endParaRPr lang="en-US" sz="1200" dirty="0">
              <a:solidFill>
                <a:schemeClr val="tx1"/>
              </a:solidFill>
              <a:latin typeface="+mn-lt"/>
            </a:endParaRPr>
          </a:p>
          <a:p>
            <a:pPr marL="285750" indent="-285750">
              <a:spcBef>
                <a:spcPts val="601"/>
              </a:spcBef>
              <a:buFont typeface="Wingdings" panose="05000000000000000000" pitchFamily="2" charset="2"/>
              <a:buChar char="§"/>
            </a:pPr>
            <a:endParaRPr lang="en-US" sz="1200" dirty="0">
              <a:solidFill>
                <a:schemeClr val="tx1"/>
              </a:solidFill>
              <a:latin typeface="Raleway Light" pitchFamily="2" charset="0"/>
            </a:endParaRPr>
          </a:p>
          <a:p>
            <a:pPr marL="0" indent="0">
              <a:spcBef>
                <a:spcPts val="601"/>
              </a:spcBef>
              <a:buNone/>
            </a:pPr>
            <a:endParaRPr lang="pt-PT" sz="1300" dirty="0">
              <a:solidFill>
                <a:schemeClr val="tx1"/>
              </a:solidFill>
              <a:latin typeface="Raleway Light" pitchFamily="2" charset="0"/>
            </a:endParaRPr>
          </a:p>
          <a:p>
            <a:pPr marL="0" indent="0">
              <a:spcBef>
                <a:spcPts val="601"/>
              </a:spcBef>
              <a:buNone/>
            </a:pPr>
            <a:endParaRPr lang="en-GB" sz="1200" b="1" dirty="0">
              <a:solidFill>
                <a:srgbClr val="FFB600"/>
              </a:solidFill>
              <a:latin typeface="Raleway Light" pitchFamily="2" charset="0"/>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1291343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705537" y="2918822"/>
            <a:ext cx="7772400" cy="1159800"/>
          </a:xfrm>
          <a:prstGeom prst="rect">
            <a:avLst/>
          </a:prstGeom>
        </p:spPr>
        <p:txBody>
          <a:bodyPr spcFirstLastPara="1" wrap="square" lIns="91426" tIns="91426" rIns="91426" bIns="91426" anchor="b" anchorCtr="0">
            <a:noAutofit/>
          </a:bodyPr>
          <a:lstStyle/>
          <a:p>
            <a:r>
              <a:rPr lang="el-GR" sz="4800" b="1" dirty="0" smtClean="0">
                <a:solidFill>
                  <a:schemeClr val="bg1"/>
                </a:solidFill>
                <a:latin typeface="Calibri" panose="020F0502020204030204" pitchFamily="34" charset="0"/>
                <a:cs typeface="Calibri" panose="020F0502020204030204" pitchFamily="34" charset="0"/>
              </a:rPr>
              <a:t>Στρατηγικό πλάνο για την ισορροπία επαγγελματικής και προσωπικής ζωής</a:t>
            </a:r>
            <a:endParaRPr lang="en-GB" sz="4800" b="1" dirty="0">
              <a:solidFill>
                <a:schemeClr val="bg1"/>
              </a:solidFill>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E465E550-A1AA-E7EF-CD54-453071580FAD}"/>
              </a:ext>
            </a:extLst>
          </p:cNvPr>
          <p:cNvPicPr>
            <a:picLocks noChangeAspect="1"/>
          </p:cNvPicPr>
          <p:nvPr/>
        </p:nvPicPr>
        <p:blipFill>
          <a:blip r:embed="rId3"/>
          <a:stretch>
            <a:fillRect/>
          </a:stretch>
        </p:blipFill>
        <p:spPr>
          <a:xfrm>
            <a:off x="7490559" y="390985"/>
            <a:ext cx="1261876" cy="1317960"/>
          </a:xfrm>
          <a:prstGeom prst="rect">
            <a:avLst/>
          </a:prstGeom>
        </p:spPr>
      </p:pic>
    </p:spTree>
    <p:extLst>
      <p:ext uri="{BB962C8B-B14F-4D97-AF65-F5344CB8AC3E}">
        <p14:creationId xmlns:p14="http://schemas.microsoft.com/office/powerpoint/2010/main" val="1268459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843060" y="615483"/>
            <a:ext cx="6866100" cy="1679974"/>
          </a:xfrm>
          <a:prstGeom prst="rect">
            <a:avLst/>
          </a:prstGeom>
        </p:spPr>
        <p:txBody>
          <a:bodyPr spcFirstLastPara="1" wrap="square" lIns="91426" tIns="91426" rIns="91426" bIns="91426" anchor="t" anchorCtr="0">
            <a:noAutofit/>
          </a:bodyPr>
          <a:lstStyle/>
          <a:p>
            <a:r>
              <a:rPr lang="el-GR" sz="3200" dirty="0" smtClean="0">
                <a:latin typeface="Calibri" panose="020F0502020204030204" pitchFamily="34" charset="0"/>
                <a:cs typeface="Calibri" panose="020F0502020204030204" pitchFamily="34" charset="0"/>
              </a:rPr>
              <a:t>Τι γνωρίζετε σχετικά με</a:t>
            </a:r>
            <a:r>
              <a:rPr lang="en" sz="3200" dirty="0">
                <a:latin typeface="Calibri" panose="020F0502020204030204" pitchFamily="34" charset="0"/>
                <a:cs typeface="Calibri" panose="020F0502020204030204" pitchFamily="34" charset="0"/>
              </a:rPr>
              <a:t/>
            </a:r>
            <a:br>
              <a:rPr lang="en" sz="3200" dirty="0">
                <a:latin typeface="Calibri" panose="020F0502020204030204" pitchFamily="34" charset="0"/>
                <a:cs typeface="Calibri" panose="020F0502020204030204" pitchFamily="34" charset="0"/>
              </a:rPr>
            </a:br>
            <a:r>
              <a:rPr lang="el-GR" sz="3200" dirty="0" smtClean="0">
                <a:solidFill>
                  <a:srgbClr val="FFB600"/>
                </a:solidFill>
                <a:latin typeface="Calibri" panose="020F0502020204030204" pitchFamily="34" charset="0"/>
                <a:cs typeface="Calibri" panose="020F0502020204030204" pitchFamily="34" charset="0"/>
              </a:rPr>
              <a:t>το στρατηγικό πλάνο για την ισορροπία επαγγελματικής – προσωπικής ζωής</a:t>
            </a:r>
            <a:r>
              <a:rPr lang="en" sz="3200" dirty="0" smtClean="0">
                <a:solidFill>
                  <a:srgbClr val="FFB600"/>
                </a:solidFill>
                <a:latin typeface="Calibri" panose="020F0502020204030204" pitchFamily="34" charset="0"/>
                <a:cs typeface="Calibri" panose="020F0502020204030204" pitchFamily="34" charset="0"/>
              </a:rPr>
              <a:t>?</a:t>
            </a:r>
            <a:endParaRPr sz="3200" dirty="0">
              <a:solidFill>
                <a:srgbClr val="FFB600"/>
              </a:solidFill>
              <a:latin typeface="Calibri" panose="020F0502020204030204" pitchFamily="34" charset="0"/>
              <a:cs typeface="Calibri" panose="020F0502020204030204" pitchFamily="34" charset="0"/>
            </a:endParaRPr>
          </a:p>
        </p:txBody>
      </p:sp>
      <p:sp>
        <p:nvSpPr>
          <p:cNvPr id="148" name="Google Shape;148;p21"/>
          <p:cNvSpPr txBox="1">
            <a:spLocks noGrp="1"/>
          </p:cNvSpPr>
          <p:nvPr>
            <p:ph type="body" idx="1"/>
          </p:nvPr>
        </p:nvSpPr>
        <p:spPr>
          <a:xfrm>
            <a:off x="843061" y="2163889"/>
            <a:ext cx="7211175" cy="2366100"/>
          </a:xfrm>
          <a:prstGeom prst="rect">
            <a:avLst/>
          </a:prstGeom>
          <a:ln>
            <a:noFill/>
          </a:ln>
        </p:spPr>
        <p:txBody>
          <a:bodyPr spcFirstLastPara="1" wrap="square" lIns="91426" tIns="91426" rIns="91426" bIns="91426" anchor="t" anchorCtr="0">
            <a:noAutofit/>
          </a:bodyPr>
          <a:lstStyle/>
          <a:p>
            <a:pPr marL="0" indent="0">
              <a:buNone/>
            </a:pPr>
            <a:endParaRPr lang="en-GB" sz="1300" dirty="0">
              <a:latin typeface="Raleway Light" pitchFamily="2" charset="0"/>
            </a:endParaRPr>
          </a:p>
          <a:p>
            <a:pPr marL="0" indent="0">
              <a:buNone/>
            </a:pPr>
            <a:r>
              <a:rPr lang="el-GR" sz="1300" b="0" i="0" dirty="0" smtClean="0">
                <a:solidFill>
                  <a:srgbClr val="64676E"/>
                </a:solidFill>
                <a:effectLst/>
                <a:latin typeface="Calibri" panose="020F0502020204030204" pitchFamily="34" charset="0"/>
                <a:cs typeface="Calibri" panose="020F0502020204030204" pitchFamily="34" charset="0"/>
              </a:rPr>
              <a:t>Είχατε ποτέ την ευκαιρία να φορέσετε κοστούμι ραμμένο </a:t>
            </a:r>
            <a:r>
              <a:rPr lang="el-GR" sz="1300" dirty="0" smtClean="0">
                <a:solidFill>
                  <a:srgbClr val="64676E"/>
                </a:solidFill>
                <a:latin typeface="Calibri" panose="020F0502020204030204" pitchFamily="34" charset="0"/>
                <a:cs typeface="Calibri" panose="020F0502020204030204" pitchFamily="34" charset="0"/>
              </a:rPr>
              <a:t>πάνω σας</a:t>
            </a:r>
            <a:r>
              <a:rPr lang="en-US" sz="1300" b="0" i="0" dirty="0" smtClean="0">
                <a:solidFill>
                  <a:srgbClr val="64676E"/>
                </a:solidFill>
                <a:effectLst/>
                <a:latin typeface="Calibri" panose="020F0502020204030204" pitchFamily="34" charset="0"/>
                <a:cs typeface="Calibri" panose="020F0502020204030204" pitchFamily="34" charset="0"/>
              </a:rPr>
              <a:t>? </a:t>
            </a:r>
            <a:r>
              <a:rPr lang="el-GR" sz="1300" b="0" i="0" dirty="0" smtClean="0">
                <a:solidFill>
                  <a:srgbClr val="64676E"/>
                </a:solidFill>
                <a:effectLst/>
                <a:latin typeface="Calibri" panose="020F0502020204030204" pitchFamily="34" charset="0"/>
                <a:cs typeface="Calibri" panose="020F0502020204030204" pitchFamily="34" charset="0"/>
              </a:rPr>
              <a:t>Η εμπειρία αυτή μπορεί να είναι αρκετά δυσάρεστη αλλά ταυτόχρονα και ικανοποιητική</a:t>
            </a:r>
            <a:r>
              <a:rPr lang="en-US" sz="1300" b="0" i="0" dirty="0" smtClean="0">
                <a:solidFill>
                  <a:srgbClr val="64676E"/>
                </a:solidFill>
                <a:effectLst/>
                <a:latin typeface="Calibri" panose="020F0502020204030204" pitchFamily="34" charset="0"/>
                <a:cs typeface="Calibri" panose="020F0502020204030204" pitchFamily="34" charset="0"/>
              </a:rPr>
              <a:t>. </a:t>
            </a:r>
            <a:r>
              <a:rPr lang="el-GR" sz="1300" b="0" i="0" dirty="0" smtClean="0">
                <a:solidFill>
                  <a:srgbClr val="64676E"/>
                </a:solidFill>
                <a:effectLst/>
                <a:latin typeface="Calibri" panose="020F0502020204030204" pitchFamily="34" charset="0"/>
                <a:cs typeface="Calibri" panose="020F0502020204030204" pitchFamily="34" charset="0"/>
              </a:rPr>
              <a:t>Το να </a:t>
            </a:r>
            <a:r>
              <a:rPr lang="el-GR" sz="1300" dirty="0" smtClean="0">
                <a:solidFill>
                  <a:srgbClr val="64676E"/>
                </a:solidFill>
                <a:latin typeface="Calibri" panose="020F0502020204030204" pitchFamily="34" charset="0"/>
                <a:cs typeface="Calibri" panose="020F0502020204030204" pitchFamily="34" charset="0"/>
              </a:rPr>
              <a:t>αφήσετε κάποιον άγνωστο να σας μετρήσει</a:t>
            </a:r>
            <a:r>
              <a:rPr lang="el-GR" sz="1300" b="0" i="0" dirty="0" smtClean="0">
                <a:solidFill>
                  <a:srgbClr val="64676E"/>
                </a:solidFill>
                <a:effectLst/>
                <a:latin typeface="Calibri" panose="020F0502020204030204" pitchFamily="34" charset="0"/>
                <a:cs typeface="Calibri" panose="020F0502020204030204" pitchFamily="34" charset="0"/>
              </a:rPr>
              <a:t>, με σκοπό να φτιάξει ένα ρούχο που δεν είστε σίγουροι αν θα σας αρέσει ή όχι, αποτελεί από μόνο του μια γενναία πράξη</a:t>
            </a:r>
            <a:r>
              <a:rPr lang="en-US" sz="1300" dirty="0" smtClean="0">
                <a:solidFill>
                  <a:srgbClr val="64676E"/>
                </a:solidFill>
                <a:latin typeface="Calibri" panose="020F0502020204030204" pitchFamily="34" charset="0"/>
                <a:cs typeface="Calibri" panose="020F0502020204030204" pitchFamily="34" charset="0"/>
              </a:rPr>
              <a:t>!</a:t>
            </a:r>
            <a:endParaRPr lang="en-US" sz="1300" b="0" i="0" dirty="0">
              <a:solidFill>
                <a:srgbClr val="64676E"/>
              </a:solidFill>
              <a:effectLst/>
              <a:latin typeface="Calibri" panose="020F0502020204030204" pitchFamily="34" charset="0"/>
              <a:cs typeface="Calibri" panose="020F0502020204030204" pitchFamily="34" charset="0"/>
            </a:endParaRPr>
          </a:p>
          <a:p>
            <a:pPr marL="0" indent="0">
              <a:buNone/>
            </a:pPr>
            <a:r>
              <a:rPr lang="el-GR" sz="1300" b="0" i="0" dirty="0" smtClean="0">
                <a:solidFill>
                  <a:srgbClr val="64676E"/>
                </a:solidFill>
                <a:effectLst/>
                <a:latin typeface="Calibri" panose="020F0502020204030204" pitchFamily="34" charset="0"/>
                <a:cs typeface="Calibri" panose="020F0502020204030204" pitchFamily="34" charset="0"/>
              </a:rPr>
              <a:t>Σε αυτή την ενότητα θα είστε ο ράφτης και ο πελάτης. Θα δημιουργήσετε ένα στρατηγικό πλάνο ώστε να πετύχετε αυτή την ισορροπία</a:t>
            </a:r>
            <a:r>
              <a:rPr lang="en-US" sz="1300" b="0" i="0" dirty="0" smtClean="0">
                <a:solidFill>
                  <a:srgbClr val="64676E"/>
                </a:solidFill>
                <a:effectLst/>
                <a:latin typeface="Calibri" panose="020F0502020204030204" pitchFamily="34" charset="0"/>
                <a:cs typeface="Calibri" panose="020F0502020204030204" pitchFamily="34" charset="0"/>
              </a:rPr>
              <a:t>: </a:t>
            </a:r>
            <a:r>
              <a:rPr lang="el-GR" sz="1300" b="0" i="0" dirty="0" smtClean="0">
                <a:solidFill>
                  <a:srgbClr val="64676E"/>
                </a:solidFill>
                <a:effectLst/>
                <a:latin typeface="Calibri" panose="020F0502020204030204" pitchFamily="34" charset="0"/>
                <a:cs typeface="Calibri" panose="020F0502020204030204" pitchFamily="34" charset="0"/>
              </a:rPr>
              <a:t>θα προσδιορίσετε τι επιθυμείτε να πετύχετε</a:t>
            </a:r>
            <a:r>
              <a:rPr lang="el-GR" sz="1300" dirty="0">
                <a:solidFill>
                  <a:srgbClr val="64676E"/>
                </a:solidFill>
                <a:latin typeface="Calibri" panose="020F0502020204030204" pitchFamily="34" charset="0"/>
                <a:cs typeface="Calibri" panose="020F0502020204030204" pitchFamily="34" charset="0"/>
              </a:rPr>
              <a:t> </a:t>
            </a:r>
            <a:r>
              <a:rPr lang="el-GR" sz="1300" dirty="0" smtClean="0">
                <a:solidFill>
                  <a:srgbClr val="64676E"/>
                </a:solidFill>
                <a:latin typeface="Calibri" panose="020F0502020204030204" pitchFamily="34" charset="0"/>
                <a:cs typeface="Calibri" panose="020F0502020204030204" pitchFamily="34" charset="0"/>
              </a:rPr>
              <a:t>καθώς και τις τωρινές συνθήκες που επικρατούν στην ζωή σας, παρουσιάζοντας κάτι που θα είναι προσαρμοσμένο στα μέτρα σας, σαν ένα κοστούμι που θα είναι βολικό τώρα αλλά και στους επόμενους μήνες</a:t>
            </a:r>
            <a:r>
              <a:rPr lang="en-US" sz="1300" b="0" i="0" dirty="0" smtClean="0">
                <a:solidFill>
                  <a:srgbClr val="64676E"/>
                </a:solidFill>
                <a:effectLst/>
                <a:latin typeface="Calibri" panose="020F0502020204030204" pitchFamily="34" charset="0"/>
                <a:cs typeface="Calibri" panose="020F0502020204030204" pitchFamily="34" charset="0"/>
              </a:rPr>
              <a:t>.</a:t>
            </a:r>
            <a:r>
              <a:rPr lang="en-US" sz="1300" dirty="0">
                <a:latin typeface="+mn-lt"/>
              </a:rPr>
              <a:t/>
            </a:r>
            <a:br>
              <a:rPr lang="en-US" sz="1300" dirty="0">
                <a:latin typeface="+mn-lt"/>
              </a:rPr>
            </a:br>
            <a:endParaRPr lang="en-US" sz="1300" dirty="0">
              <a:latin typeface="+mn-lt"/>
            </a:endParaRPr>
          </a:p>
        </p:txBody>
      </p:sp>
      <p:sp>
        <p:nvSpPr>
          <p:cNvPr id="4" name="Google Shape;392;p35">
            <a:extLst>
              <a:ext uri="{FF2B5EF4-FFF2-40B4-BE49-F238E27FC236}">
                <a16:creationId xmlns:a16="http://schemas.microsoft.com/office/drawing/2014/main" id="{906CD89B-10AE-2F08-1573-831C679A6CB9}"/>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Tree>
    <p:extLst>
      <p:ext uri="{BB962C8B-B14F-4D97-AF65-F5344CB8AC3E}">
        <p14:creationId xmlns:p14="http://schemas.microsoft.com/office/powerpoint/2010/main" val="3337088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3"/>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773D01E2-7A10-DC1D-DA6B-6B59C82D3B5B}"/>
              </a:ext>
            </a:extLst>
          </p:cNvPr>
          <p:cNvPicPr>
            <a:picLocks noChangeAspect="1"/>
          </p:cNvPicPr>
          <p:nvPr/>
        </p:nvPicPr>
        <p:blipFill>
          <a:blip r:embed="rId4"/>
          <a:stretch>
            <a:fillRect/>
          </a:stretch>
        </p:blipFill>
        <p:spPr>
          <a:xfrm>
            <a:off x="7760474" y="377738"/>
            <a:ext cx="952452" cy="98854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2"/>
          <p:cNvSpPr txBox="1">
            <a:spLocks noGrp="1"/>
          </p:cNvSpPr>
          <p:nvPr>
            <p:ph type="body" idx="1"/>
          </p:nvPr>
        </p:nvSpPr>
        <p:spPr>
          <a:xfrm>
            <a:off x="946714" y="515437"/>
            <a:ext cx="3871200" cy="4734140"/>
          </a:xfrm>
          <a:prstGeom prst="rect">
            <a:avLst/>
          </a:prstGeom>
        </p:spPr>
        <p:txBody>
          <a:bodyPr spcFirstLastPara="1" wrap="square" lIns="91426" tIns="91426" rIns="91426" bIns="91426" anchor="t" anchorCtr="0">
            <a:noAutofit/>
          </a:bodyPr>
          <a:lstStyle/>
          <a:p>
            <a:pPr marL="0" indent="0">
              <a:buNone/>
            </a:pPr>
            <a:r>
              <a:rPr lang="el-GR" sz="1200" dirty="0" smtClean="0">
                <a:latin typeface="Calibri" panose="020F0502020204030204" pitchFamily="34" charset="0"/>
                <a:cs typeface="Calibri" panose="020F0502020204030204" pitchFamily="34" charset="0"/>
              </a:rPr>
              <a:t>Η σχεδίαση ενός πλάνου για την ισορροπία επαγγελματικής – προσωπικής ζωής</a:t>
            </a:r>
            <a:r>
              <a:rPr lang="en-US" sz="1200" dirty="0" smtClean="0">
                <a:latin typeface="Calibri" panose="020F0502020204030204" pitchFamily="34" charset="0"/>
                <a:cs typeface="Calibri" panose="020F0502020204030204" pitchFamily="34" charset="0"/>
              </a:rPr>
              <a:t> </a:t>
            </a:r>
            <a:r>
              <a:rPr lang="en-US" sz="1200" dirty="0">
                <a:latin typeface="Calibri" panose="020F0502020204030204" pitchFamily="34" charset="0"/>
                <a:cs typeface="Calibri" panose="020F0502020204030204" pitchFamily="34" charset="0"/>
              </a:rPr>
              <a:t>(WLB) </a:t>
            </a:r>
            <a:r>
              <a:rPr lang="el-GR" sz="1200" dirty="0" smtClean="0">
                <a:latin typeface="Calibri" panose="020F0502020204030204" pitchFamily="34" charset="0"/>
                <a:cs typeface="Calibri" panose="020F0502020204030204" pitchFamily="34" charset="0"/>
              </a:rPr>
              <a:t>χρειάζεται τη συμμετοχή των εργαζομένων αλλά και των εργοδοτών</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marL="0" indent="0">
              <a:buNone/>
            </a:pPr>
            <a:r>
              <a:rPr lang="el-GR" sz="1200" dirty="0" smtClean="0">
                <a:latin typeface="Calibri" panose="020F0502020204030204" pitchFamily="34" charset="0"/>
                <a:cs typeface="Calibri" panose="020F0502020204030204" pitchFamily="34" charset="0"/>
              </a:rPr>
              <a:t>Τα προνόμια και τα αποτελέσματα θα πρέπει να είναι ξεκάθαρα και δίκαια</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Όσον αφορά τους εργοδότες, έρευνες δείχνουν πως όταν προωθούν αυτήν την ισορροπία ενθαρρύνεται η αφοσίωση των εργαζομένων στη δουλειά, βελτιώνεται η απόδοσή τους και μειώνονται οι απουσίες τους. Όσον αφορά όμως τους εργαζομένους, αναμένονται μικρότερα ποσοστά εξουθένωσης, αύξηση της παραγωγικότητας και της δημιουργικότητας και σημαντική αύξηση της ευεξίας</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marL="0" indent="0">
              <a:buNone/>
            </a:pPr>
            <a:r>
              <a:rPr lang="el-GR" sz="1200" dirty="0" smtClean="0">
                <a:latin typeface="Calibri" panose="020F0502020204030204" pitchFamily="34" charset="0"/>
                <a:cs typeface="Calibri" panose="020F0502020204030204" pitchFamily="34" charset="0"/>
              </a:rPr>
              <a:t>Μερικές από τις πράξεις στις οποίες μπορούν να προβούν οι εργοδότες για την προώθηση του</a:t>
            </a:r>
            <a:r>
              <a:rPr lang="en-US" sz="1200" dirty="0" smtClean="0">
                <a:latin typeface="Calibri" panose="020F0502020204030204" pitchFamily="34" charset="0"/>
                <a:cs typeface="Calibri" panose="020F0502020204030204" pitchFamily="34" charset="0"/>
              </a:rPr>
              <a:t> WLB, </a:t>
            </a:r>
            <a:r>
              <a:rPr lang="el-GR" sz="1200" dirty="0" smtClean="0">
                <a:latin typeface="Calibri" panose="020F0502020204030204" pitchFamily="34" charset="0"/>
                <a:cs typeface="Calibri" panose="020F0502020204030204" pitchFamily="34" charset="0"/>
              </a:rPr>
              <a:t>είναι κυρίως το ευέλικτο ωράριο και η εργασία εξ αποστάσεως</a:t>
            </a:r>
            <a:r>
              <a:rPr lang="en-US" sz="1200" dirty="0" smtClean="0">
                <a:latin typeface="Calibri" panose="020F0502020204030204" pitchFamily="34" charset="0"/>
                <a:cs typeface="Calibri" panose="020F0502020204030204" pitchFamily="34" charset="0"/>
              </a:rPr>
              <a:t>.</a:t>
            </a:r>
            <a:endParaRPr lang="en-US" sz="1200" dirty="0">
              <a:latin typeface="Calibri" panose="020F0502020204030204" pitchFamily="34" charset="0"/>
              <a:cs typeface="Calibri" panose="020F0502020204030204" pitchFamily="34" charset="0"/>
            </a:endParaRPr>
          </a:p>
          <a:p>
            <a:pPr marL="0" indent="0">
              <a:buNone/>
            </a:pPr>
            <a:r>
              <a:rPr lang="el-GR" sz="1200" dirty="0" smtClean="0">
                <a:latin typeface="Calibri" panose="020F0502020204030204" pitchFamily="34" charset="0"/>
                <a:cs typeface="Calibri" panose="020F0502020204030204" pitchFamily="34" charset="0"/>
              </a:rPr>
              <a:t>Η κατανόηση των αποτελεσμάτων, των προνομίων και των πράξεων</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και των δύο πλευρών, θα μας οδηγήσει σε μια προσαρμοσμένη στρατηγική του</a:t>
            </a:r>
            <a:r>
              <a:rPr lang="en-US" sz="1200" dirty="0" smtClean="0">
                <a:latin typeface="Calibri" panose="020F0502020204030204" pitchFamily="34" charset="0"/>
                <a:cs typeface="Calibri" panose="020F0502020204030204" pitchFamily="34" charset="0"/>
              </a:rPr>
              <a:t> WLB.</a:t>
            </a:r>
            <a:endParaRPr lang="en-GB" sz="1200" dirty="0">
              <a:latin typeface="Calibri" panose="020F0502020204030204" pitchFamily="34" charset="0"/>
              <a:cs typeface="Calibri" panose="020F0502020204030204" pitchFamily="34" charset="0"/>
            </a:endParaRPr>
          </a:p>
          <a:p>
            <a:pPr marL="0" indent="0">
              <a:buNone/>
            </a:pPr>
            <a:endParaRPr lang="en-GB" sz="1300" dirty="0">
              <a:latin typeface="Calibri" panose="020F0502020204030204" pitchFamily="34" charset="0"/>
              <a:cs typeface="Calibri" panose="020F0502020204030204" pitchFamily="34" charset="0"/>
            </a:endParaRPr>
          </a:p>
        </p:txBody>
      </p:sp>
      <p:sp>
        <p:nvSpPr>
          <p:cNvPr id="4" name="Google Shape;392;p35">
            <a:extLst>
              <a:ext uri="{FF2B5EF4-FFF2-40B4-BE49-F238E27FC236}">
                <a16:creationId xmlns:a16="http://schemas.microsoft.com/office/drawing/2014/main" id="{9ACCE107-81D9-F863-71B4-A4D5ECE2DA53}"/>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pic>
        <p:nvPicPr>
          <p:cNvPr id="6" name="Picture 5">
            <a:extLst>
              <a:ext uri="{FF2B5EF4-FFF2-40B4-BE49-F238E27FC236}">
                <a16:creationId xmlns:a16="http://schemas.microsoft.com/office/drawing/2014/main" id="{9AF90A13-7917-9CB0-3197-7C07F6524631}"/>
              </a:ext>
            </a:extLst>
          </p:cNvPr>
          <p:cNvPicPr>
            <a:picLocks noChangeAspect="1"/>
          </p:cNvPicPr>
          <p:nvPr/>
        </p:nvPicPr>
        <p:blipFill>
          <a:blip r:embed="rId3"/>
          <a:stretch>
            <a:fillRect/>
          </a:stretch>
        </p:blipFill>
        <p:spPr>
          <a:xfrm>
            <a:off x="4817914" y="457201"/>
            <a:ext cx="2973813" cy="3971358"/>
          </a:xfrm>
          <a:prstGeom prst="rect">
            <a:avLst/>
          </a:prstGeom>
        </p:spPr>
      </p:pic>
      <p:sp>
        <p:nvSpPr>
          <p:cNvPr id="7" name="CaixaDeTexto 4">
            <a:extLst>
              <a:ext uri="{FF2B5EF4-FFF2-40B4-BE49-F238E27FC236}">
                <a16:creationId xmlns:a16="http://schemas.microsoft.com/office/drawing/2014/main" id="{461F16AA-EBD3-448B-213B-17C6C6935EDF}"/>
              </a:ext>
            </a:extLst>
          </p:cNvPr>
          <p:cNvSpPr txBox="1"/>
          <p:nvPr/>
        </p:nvSpPr>
        <p:spPr>
          <a:xfrm>
            <a:off x="5249053" y="4501633"/>
            <a:ext cx="2542674" cy="184666"/>
          </a:xfrm>
          <a:prstGeom prst="rect">
            <a:avLst/>
          </a:prstGeom>
          <a:noFill/>
        </p:spPr>
        <p:txBody>
          <a:bodyPr wrap="square" rtlCol="0">
            <a:spAutoFit/>
          </a:bodyPr>
          <a:lstStyle/>
          <a:p>
            <a:pPr algn="r"/>
            <a:r>
              <a:rPr lang="pt-PT" sz="600" b="1" dirty="0" err="1">
                <a:solidFill>
                  <a:srgbClr val="FFB600"/>
                </a:solidFill>
                <a:latin typeface="Raleway Light" pitchFamily="2" charset="0"/>
              </a:rPr>
              <a:t>Source</a:t>
            </a:r>
            <a:r>
              <a:rPr lang="pt-PT" sz="600" b="1" dirty="0">
                <a:solidFill>
                  <a:srgbClr val="FFB600"/>
                </a:solidFill>
                <a:latin typeface="Raleway Light" pitchFamily="2" charset="0"/>
              </a:rPr>
              <a:t>: </a:t>
            </a:r>
            <a:r>
              <a:rPr lang="pt-PT" sz="600" b="1" dirty="0">
                <a:solidFill>
                  <a:schemeClr val="tx1">
                    <a:lumMod val="40000"/>
                    <a:lumOff val="60000"/>
                  </a:schemeClr>
                </a:solidFill>
                <a:latin typeface="Raleway Light" pitchFamily="2" charset="0"/>
              </a:rPr>
              <a:t>https://unsplash.com/photos/1RNr1pLBeR4</a:t>
            </a:r>
          </a:p>
        </p:txBody>
      </p:sp>
    </p:spTree>
    <p:extLst>
      <p:ext uri="{BB962C8B-B14F-4D97-AF65-F5344CB8AC3E}">
        <p14:creationId xmlns:p14="http://schemas.microsoft.com/office/powerpoint/2010/main" val="981542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9" name="Google Shape;179;p24"/>
          <p:cNvGrpSpPr/>
          <p:nvPr/>
        </p:nvGrpSpPr>
        <p:grpSpPr>
          <a:xfrm>
            <a:off x="3765071" y="551462"/>
            <a:ext cx="3737901" cy="3908668"/>
            <a:chOff x="2318596" y="627662"/>
            <a:chExt cx="3737901" cy="3908668"/>
          </a:xfrm>
        </p:grpSpPr>
        <p:sp>
          <p:nvSpPr>
            <p:cNvPr id="180" name="Google Shape;180;p24"/>
            <p:cNvSpPr/>
            <p:nvPr/>
          </p:nvSpPr>
          <p:spPr>
            <a:xfrm rot="-6597333">
              <a:off x="4296826" y="3950027"/>
              <a:ext cx="586303" cy="586303"/>
            </a:xfrm>
            <a:prstGeom prst="ellipse">
              <a:avLst/>
            </a:prstGeom>
            <a:solidFill>
              <a:srgbClr val="FFF2CC"/>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1" name="Google Shape;181;p24"/>
            <p:cNvSpPr/>
            <p:nvPr/>
          </p:nvSpPr>
          <p:spPr>
            <a:xfrm rot="-6599386">
              <a:off x="2318596" y="1407533"/>
              <a:ext cx="440541" cy="440541"/>
            </a:xfrm>
            <a:prstGeom prst="ellipse">
              <a:avLst/>
            </a:prstGeom>
            <a:solidFill>
              <a:srgbClr val="FFF2CC"/>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2" name="Google Shape;182;p24"/>
            <p:cNvSpPr/>
            <p:nvPr/>
          </p:nvSpPr>
          <p:spPr>
            <a:xfrm>
              <a:off x="2887641" y="2279664"/>
              <a:ext cx="1199287" cy="1199287"/>
            </a:xfrm>
            <a:prstGeom prst="ellipse">
              <a:avLst/>
            </a:prstGeom>
            <a:solidFill>
              <a:srgbClr val="FFE599"/>
            </a:solidFill>
            <a:ln>
              <a:noFill/>
            </a:ln>
          </p:spPr>
          <p:txBody>
            <a:bodyPr spcFirstLastPara="1" wrap="square" lIns="91426" tIns="91426" rIns="91426" bIns="91426" anchor="ctr" anchorCtr="0">
              <a:noAutofit/>
            </a:bodyPr>
            <a:lstStyle/>
            <a:p>
              <a:r>
                <a:rPr lang="el-GR" sz="1401" b="1" dirty="0" smtClean="0">
                  <a:solidFill>
                    <a:srgbClr val="981C22"/>
                  </a:solidFill>
                  <a:latin typeface="Calibri" panose="020F0502020204030204" pitchFamily="34" charset="0"/>
                  <a:ea typeface="Raleway Thin"/>
                  <a:cs typeface="Calibri" panose="020F0502020204030204" pitchFamily="34" charset="0"/>
                  <a:sym typeface="Raleway Thin"/>
                </a:rPr>
                <a:t>Κύκλος</a:t>
              </a:r>
              <a:endParaRPr sz="1401" b="1" dirty="0">
                <a:solidFill>
                  <a:srgbClr val="981C22"/>
                </a:solidFill>
                <a:latin typeface="Calibri" panose="020F0502020204030204" pitchFamily="34" charset="0"/>
                <a:ea typeface="Raleway Thin"/>
                <a:cs typeface="Calibri" panose="020F0502020204030204" pitchFamily="34" charset="0"/>
                <a:sym typeface="Raleway Thin"/>
              </a:endParaRPr>
            </a:p>
          </p:txBody>
        </p:sp>
        <p:sp>
          <p:nvSpPr>
            <p:cNvPr id="183" name="Google Shape;183;p24"/>
            <p:cNvSpPr/>
            <p:nvPr/>
          </p:nvSpPr>
          <p:spPr>
            <a:xfrm>
              <a:off x="4374916" y="627662"/>
              <a:ext cx="1681581" cy="1681581"/>
            </a:xfrm>
            <a:prstGeom prst="ellipse">
              <a:avLst/>
            </a:prstGeom>
            <a:solidFill>
              <a:srgbClr val="FFE599"/>
            </a:solidFill>
            <a:ln>
              <a:noFill/>
            </a:ln>
          </p:spPr>
          <p:txBody>
            <a:bodyPr spcFirstLastPara="1" wrap="square" lIns="91426" tIns="91426" rIns="91426" bIns="91426" anchor="ctr" anchorCtr="0">
              <a:noAutofit/>
            </a:bodyPr>
            <a:lstStyle/>
            <a:p>
              <a:pPr algn="ctr"/>
              <a:r>
                <a:rPr lang="el-GR" sz="1000" b="1" dirty="0" smtClean="0">
                  <a:solidFill>
                    <a:srgbClr val="981C22"/>
                  </a:solidFill>
                  <a:latin typeface="Calibri" panose="020F0502020204030204" pitchFamily="34" charset="0"/>
                  <a:ea typeface="Raleway Thin"/>
                  <a:cs typeface="Calibri" panose="020F0502020204030204" pitchFamily="34" charset="0"/>
                  <a:sym typeface="Raleway Thin"/>
                </a:rPr>
                <a:t>Προτεραιότητες</a:t>
              </a:r>
              <a:endParaRPr sz="1000" b="1" dirty="0">
                <a:solidFill>
                  <a:srgbClr val="981C22"/>
                </a:solidFill>
                <a:latin typeface="Calibri" panose="020F0502020204030204" pitchFamily="34" charset="0"/>
                <a:ea typeface="Raleway Thin"/>
                <a:cs typeface="Calibri" panose="020F0502020204030204" pitchFamily="34" charset="0"/>
                <a:sym typeface="Raleway Thin"/>
              </a:endParaRPr>
            </a:p>
          </p:txBody>
        </p:sp>
        <p:sp>
          <p:nvSpPr>
            <p:cNvPr id="184" name="Google Shape;184;p24"/>
            <p:cNvSpPr/>
            <p:nvPr/>
          </p:nvSpPr>
          <p:spPr>
            <a:xfrm>
              <a:off x="2527374" y="2047416"/>
              <a:ext cx="763561" cy="789906"/>
            </a:xfrm>
            <a:prstGeom prst="ellipse">
              <a:avLst/>
            </a:prstGeom>
            <a:solidFill>
              <a:schemeClr val="accent1"/>
            </a:solidFill>
            <a:ln>
              <a:noFill/>
            </a:ln>
          </p:spPr>
          <p:txBody>
            <a:bodyPr spcFirstLastPara="1" wrap="square" lIns="91426" tIns="91426" rIns="91426" bIns="91426" anchor="ctr" anchorCtr="0">
              <a:noAutofit/>
            </a:bodyPr>
            <a:lstStyle/>
            <a:p>
              <a:r>
                <a:rPr lang="el-GR" sz="1000" b="1" dirty="0" smtClean="0">
                  <a:solidFill>
                    <a:srgbClr val="981C22"/>
                  </a:solidFill>
                  <a:latin typeface="Calibri" panose="020F0502020204030204" pitchFamily="34" charset="0"/>
                  <a:ea typeface="Raleway Thin"/>
                  <a:cs typeface="Calibri" panose="020F0502020204030204" pitchFamily="34" charset="0"/>
                  <a:sym typeface="Raleway Thin"/>
                </a:rPr>
                <a:t>Ρόλοι</a:t>
              </a:r>
              <a:endParaRPr sz="1000" b="1" dirty="0">
                <a:solidFill>
                  <a:srgbClr val="981C22"/>
                </a:solidFill>
                <a:latin typeface="Calibri" panose="020F0502020204030204" pitchFamily="34" charset="0"/>
                <a:ea typeface="Raleway Thin"/>
                <a:cs typeface="Calibri" panose="020F0502020204030204" pitchFamily="34" charset="0"/>
                <a:sym typeface="Raleway Thin"/>
              </a:endParaRPr>
            </a:p>
          </p:txBody>
        </p:sp>
        <p:sp>
          <p:nvSpPr>
            <p:cNvPr id="185" name="Google Shape;185;p24"/>
            <p:cNvSpPr/>
            <p:nvPr/>
          </p:nvSpPr>
          <p:spPr>
            <a:xfrm rot="-6597701">
              <a:off x="3267625" y="1113818"/>
              <a:ext cx="274172" cy="274172"/>
            </a:xfrm>
            <a:prstGeom prst="ellipse">
              <a:avLst/>
            </a:prstGeom>
            <a:solidFill>
              <a:srgbClr val="FFE599"/>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grpSp>
      <p:grpSp>
        <p:nvGrpSpPr>
          <p:cNvPr id="186" name="Google Shape;186;p24"/>
          <p:cNvGrpSpPr/>
          <p:nvPr/>
        </p:nvGrpSpPr>
        <p:grpSpPr>
          <a:xfrm>
            <a:off x="5893670" y="1739566"/>
            <a:ext cx="2440201" cy="2440201"/>
            <a:chOff x="4447194" y="1815766"/>
            <a:chExt cx="2440200" cy="2440200"/>
          </a:xfrm>
        </p:grpSpPr>
        <p:sp>
          <p:nvSpPr>
            <p:cNvPr id="187" name="Google Shape;187;p24"/>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88" name="Google Shape;188;p24"/>
            <p:cNvSpPr txBox="1"/>
            <p:nvPr/>
          </p:nvSpPr>
          <p:spPr>
            <a:xfrm>
              <a:off x="4735950" y="2504275"/>
              <a:ext cx="1862700" cy="1163400"/>
            </a:xfrm>
            <a:prstGeom prst="rect">
              <a:avLst/>
            </a:prstGeom>
            <a:solidFill>
              <a:schemeClr val="accent1"/>
            </a:solidFill>
            <a:ln>
              <a:noFill/>
            </a:ln>
          </p:spPr>
          <p:txBody>
            <a:bodyPr spcFirstLastPara="1" wrap="square" lIns="91426" tIns="91426" rIns="91426" bIns="91426" anchor="ctr" anchorCtr="0">
              <a:noAutofit/>
            </a:bodyPr>
            <a:lstStyle/>
            <a:p>
              <a:pPr algn="ctr"/>
              <a:r>
                <a:rPr lang="el-GR" b="1" dirty="0" err="1" smtClean="0">
                  <a:solidFill>
                    <a:srgbClr val="FFFFFF"/>
                  </a:solidFill>
                  <a:latin typeface="Calibri" panose="020F0502020204030204" pitchFamily="34" charset="0"/>
                  <a:ea typeface="Raleway Thin"/>
                  <a:cs typeface="Calibri" panose="020F0502020204030204" pitchFamily="34" charset="0"/>
                  <a:sym typeface="Raleway Thin"/>
                </a:rPr>
                <a:t>Αναστοχασμός</a:t>
              </a:r>
              <a:endParaRPr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189" name="Google Shape;189;p24"/>
          <p:cNvGrpSpPr/>
          <p:nvPr/>
        </p:nvGrpSpPr>
        <p:grpSpPr>
          <a:xfrm>
            <a:off x="5013412" y="1297853"/>
            <a:ext cx="1423801" cy="1423801"/>
            <a:chOff x="3490737" y="1374053"/>
            <a:chExt cx="1423800" cy="1423800"/>
          </a:xfrm>
        </p:grpSpPr>
        <p:sp>
          <p:nvSpPr>
            <p:cNvPr id="190" name="Google Shape;190;p24"/>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1" name="Google Shape;191;p24"/>
            <p:cNvSpPr txBox="1"/>
            <p:nvPr/>
          </p:nvSpPr>
          <p:spPr>
            <a:xfrm>
              <a:off x="3718754" y="1613603"/>
              <a:ext cx="967800" cy="944700"/>
            </a:xfrm>
            <a:prstGeom prst="rect">
              <a:avLst/>
            </a:prstGeom>
            <a:noFill/>
            <a:ln>
              <a:noFill/>
            </a:ln>
          </p:spPr>
          <p:txBody>
            <a:bodyPr spcFirstLastPara="1" wrap="square" lIns="91426" tIns="91426" rIns="91426" bIns="91426" anchor="ctr" anchorCtr="0">
              <a:noAutofit/>
            </a:bodyPr>
            <a:lstStyle/>
            <a:p>
              <a:pPr algn="ctr"/>
              <a:r>
                <a:rPr lang="el-GR" sz="900" b="1" dirty="0" smtClean="0">
                  <a:solidFill>
                    <a:srgbClr val="FFFFFF"/>
                  </a:solidFill>
                  <a:latin typeface="Calibri" panose="020F0502020204030204" pitchFamily="34" charset="0"/>
                  <a:ea typeface="Raleway Thin"/>
                  <a:cs typeface="Calibri" panose="020F0502020204030204" pitchFamily="34" charset="0"/>
                  <a:sym typeface="Raleway Thin"/>
                </a:rPr>
                <a:t>Προσδιορισμός ρόλων</a:t>
              </a:r>
              <a:endParaRPr sz="900"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192" name="Google Shape;192;p24"/>
          <p:cNvGrpSpPr/>
          <p:nvPr/>
        </p:nvGrpSpPr>
        <p:grpSpPr>
          <a:xfrm>
            <a:off x="4672228" y="2862090"/>
            <a:ext cx="1498800" cy="1498800"/>
            <a:chOff x="644203" y="3718814"/>
            <a:chExt cx="1498800" cy="1498800"/>
          </a:xfrm>
        </p:grpSpPr>
        <p:sp>
          <p:nvSpPr>
            <p:cNvPr id="193" name="Google Shape;193;p24"/>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4" name="Google Shape;194;p24"/>
            <p:cNvSpPr txBox="1"/>
            <p:nvPr/>
          </p:nvSpPr>
          <p:spPr>
            <a:xfrm>
              <a:off x="856976" y="3995875"/>
              <a:ext cx="1073400" cy="944700"/>
            </a:xfrm>
            <a:prstGeom prst="rect">
              <a:avLst/>
            </a:prstGeom>
            <a:noFill/>
            <a:ln>
              <a:noFill/>
            </a:ln>
          </p:spPr>
          <p:txBody>
            <a:bodyPr spcFirstLastPara="1" wrap="square" lIns="91426" tIns="91426" rIns="91426" bIns="91426" anchor="ctr" anchorCtr="0">
              <a:noAutofit/>
            </a:bodyPr>
            <a:lstStyle/>
            <a:p>
              <a:pPr algn="ctr"/>
              <a:r>
                <a:rPr lang="el-GR" sz="1001" b="1" dirty="0" smtClean="0">
                  <a:solidFill>
                    <a:srgbClr val="FFFFFF"/>
                  </a:solidFill>
                  <a:latin typeface="Calibri" panose="020F0502020204030204" pitchFamily="34" charset="0"/>
                  <a:ea typeface="Raleway Thin"/>
                  <a:cs typeface="Calibri" panose="020F0502020204030204" pitchFamily="34" charset="0"/>
                  <a:sym typeface="Raleway Thin"/>
                </a:rPr>
                <a:t>Αμφισβήτηση υποθέσεων</a:t>
              </a:r>
              <a:endParaRPr sz="1001"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195" name="Google Shape;195;p24"/>
          <p:cNvGrpSpPr/>
          <p:nvPr/>
        </p:nvGrpSpPr>
        <p:grpSpPr>
          <a:xfrm>
            <a:off x="7334059" y="1114294"/>
            <a:ext cx="1030261" cy="1030261"/>
            <a:chOff x="3490737" y="1374053"/>
            <a:chExt cx="1423800" cy="1423800"/>
          </a:xfrm>
        </p:grpSpPr>
        <p:sp>
          <p:nvSpPr>
            <p:cNvPr id="196" name="Google Shape;196;p24"/>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7" name="Google Shape;197;p24"/>
            <p:cNvSpPr txBox="1"/>
            <p:nvPr/>
          </p:nvSpPr>
          <p:spPr>
            <a:xfrm>
              <a:off x="3582225" y="1613603"/>
              <a:ext cx="1240004" cy="944699"/>
            </a:xfrm>
            <a:prstGeom prst="rect">
              <a:avLst/>
            </a:prstGeom>
            <a:noFill/>
            <a:ln>
              <a:noFill/>
            </a:ln>
          </p:spPr>
          <p:txBody>
            <a:bodyPr spcFirstLastPara="1" wrap="square" lIns="91426" tIns="91426" rIns="91426" bIns="91426" anchor="ctr" anchorCtr="0">
              <a:noAutofit/>
            </a:bodyPr>
            <a:lstStyle/>
            <a:p>
              <a:pPr algn="ctr"/>
              <a:r>
                <a:rPr lang="el-GR" sz="1001" b="1" dirty="0" smtClean="0">
                  <a:solidFill>
                    <a:srgbClr val="FFFFFF"/>
                  </a:solidFill>
                  <a:latin typeface="Calibri" panose="020F0502020204030204" pitchFamily="34" charset="0"/>
                  <a:ea typeface="Raleway Thin"/>
                  <a:cs typeface="Calibri" panose="020F0502020204030204" pitchFamily="34" charset="0"/>
                  <a:sym typeface="Raleway Thin"/>
                </a:rPr>
                <a:t>Αυτογνωσία</a:t>
              </a:r>
              <a:endParaRPr sz="1001"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sp>
        <p:nvSpPr>
          <p:cNvPr id="2" name="Google Shape;392;p35">
            <a:extLst>
              <a:ext uri="{FF2B5EF4-FFF2-40B4-BE49-F238E27FC236}">
                <a16:creationId xmlns:a16="http://schemas.microsoft.com/office/drawing/2014/main" id="{33D6A9A1-1E28-FAC4-81D2-444967BB35EF}"/>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158;p22">
            <a:extLst>
              <a:ext uri="{FF2B5EF4-FFF2-40B4-BE49-F238E27FC236}">
                <a16:creationId xmlns:a16="http://schemas.microsoft.com/office/drawing/2014/main" id="{DB35BB5F-02AC-32B3-E4F9-B706C60B7941}"/>
              </a:ext>
            </a:extLst>
          </p:cNvPr>
          <p:cNvSpPr txBox="1">
            <a:spLocks/>
          </p:cNvSpPr>
          <p:nvPr/>
        </p:nvSpPr>
        <p:spPr>
          <a:xfrm>
            <a:off x="922000" y="541020"/>
            <a:ext cx="2835416" cy="4145279"/>
          </a:xfrm>
          <a:prstGeom prst="rect">
            <a:avLst/>
          </a:prstGeom>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a:lstStyle>
          <a:p>
            <a:pPr>
              <a:spcBef>
                <a:spcPts val="601"/>
              </a:spcBef>
              <a:buClr>
                <a:srgbClr val="FFB600"/>
              </a:buClr>
              <a:buSzPts val="1800"/>
            </a:pPr>
            <a:r>
              <a:rPr lang="el-GR" sz="1300" dirty="0" smtClean="0">
                <a:solidFill>
                  <a:schemeClr val="dk2"/>
                </a:solidFill>
                <a:latin typeface="Calibri" panose="020F0502020204030204" pitchFamily="34" charset="0"/>
                <a:cs typeface="Calibri" panose="020F0502020204030204" pitchFamily="34" charset="0"/>
                <a:sym typeface="Raleway Thin"/>
              </a:rPr>
              <a:t>Οι καλύτεροι τρόποι εφαρμογής και διατήρησης του </a:t>
            </a:r>
            <a:r>
              <a:rPr lang="en-US" sz="1300" dirty="0" smtClean="0">
                <a:solidFill>
                  <a:schemeClr val="dk2"/>
                </a:solidFill>
                <a:latin typeface="Calibri" panose="020F0502020204030204" pitchFamily="34" charset="0"/>
                <a:cs typeface="Calibri" panose="020F0502020204030204" pitchFamily="34" charset="0"/>
                <a:sym typeface="Raleway Thin"/>
              </a:rPr>
              <a:t>WLB </a:t>
            </a:r>
            <a:r>
              <a:rPr lang="el-GR" sz="1300" dirty="0" smtClean="0">
                <a:solidFill>
                  <a:schemeClr val="dk2"/>
                </a:solidFill>
                <a:latin typeface="Calibri" panose="020F0502020204030204" pitchFamily="34" charset="0"/>
                <a:cs typeface="Calibri" panose="020F0502020204030204" pitchFamily="34" charset="0"/>
                <a:sym typeface="Raleway Thin"/>
              </a:rPr>
              <a:t>διαφέρουν από άνθρωπο σε άνθρωπο, ωστόσο ουσιαστικά προϋποθέτουν μια συνεχή διαδικασία </a:t>
            </a:r>
            <a:r>
              <a:rPr lang="el-GR" sz="1300" dirty="0" err="1" smtClean="0">
                <a:solidFill>
                  <a:schemeClr val="dk2"/>
                </a:solidFill>
                <a:latin typeface="Calibri" panose="020F0502020204030204" pitchFamily="34" charset="0"/>
                <a:cs typeface="Calibri" panose="020F0502020204030204" pitchFamily="34" charset="0"/>
                <a:sym typeface="Raleway Thin"/>
              </a:rPr>
              <a:t>αναστοχασμού</a:t>
            </a:r>
            <a:r>
              <a:rPr lang="el-GR" sz="1300" dirty="0" smtClean="0">
                <a:solidFill>
                  <a:schemeClr val="dk2"/>
                </a:solidFill>
                <a:latin typeface="Calibri" panose="020F0502020204030204" pitchFamily="34" charset="0"/>
                <a:cs typeface="Calibri" panose="020F0502020204030204" pitchFamily="34" charset="0"/>
                <a:sym typeface="Raleway Thin"/>
              </a:rPr>
              <a:t> και επαναπροσδιορισμού του ρόλου</a:t>
            </a:r>
            <a:r>
              <a:rPr lang="en-US" sz="1300" dirty="0" smtClean="0">
                <a:solidFill>
                  <a:schemeClr val="dk2"/>
                </a:solidFill>
                <a:latin typeface="Calibri" panose="020F0502020204030204" pitchFamily="34" charset="0"/>
                <a:cs typeface="Calibri" panose="020F0502020204030204" pitchFamily="34" charset="0"/>
                <a:sym typeface="Raleway Thin"/>
              </a:rPr>
              <a:t>.</a:t>
            </a:r>
            <a:endParaRPr lang="en-US" sz="1300" dirty="0">
              <a:solidFill>
                <a:schemeClr val="dk2"/>
              </a:solidFill>
              <a:latin typeface="Calibri" panose="020F0502020204030204" pitchFamily="34" charset="0"/>
              <a:cs typeface="Calibri" panose="020F0502020204030204" pitchFamily="34" charset="0"/>
              <a:sym typeface="Raleway Thin"/>
            </a:endParaRPr>
          </a:p>
          <a:p>
            <a:pPr>
              <a:spcBef>
                <a:spcPts val="601"/>
              </a:spcBef>
              <a:buClr>
                <a:srgbClr val="FFB600"/>
              </a:buClr>
              <a:buSzPts val="1800"/>
            </a:pPr>
            <a:r>
              <a:rPr lang="el-GR" sz="1300" dirty="0" smtClean="0">
                <a:solidFill>
                  <a:schemeClr val="dk2"/>
                </a:solidFill>
                <a:latin typeface="Calibri" panose="020F0502020204030204" pitchFamily="34" charset="0"/>
                <a:cs typeface="Calibri" panose="020F0502020204030204" pitchFamily="34" charset="0"/>
                <a:sym typeface="Raleway Thin"/>
              </a:rPr>
              <a:t>Η αυτογνωσία παίζει πολύ σημαντικό ρόλο</a:t>
            </a:r>
            <a:r>
              <a:rPr lang="en-US" sz="1300" dirty="0" smtClean="0">
                <a:solidFill>
                  <a:schemeClr val="dk2"/>
                </a:solidFill>
                <a:latin typeface="Calibri" panose="020F0502020204030204" pitchFamily="34" charset="0"/>
                <a:cs typeface="Calibri" panose="020F0502020204030204" pitchFamily="34" charset="0"/>
                <a:sym typeface="Raleway Thin"/>
              </a:rPr>
              <a:t>: </a:t>
            </a:r>
            <a:r>
              <a:rPr lang="el-GR" sz="1300" dirty="0" smtClean="0">
                <a:solidFill>
                  <a:schemeClr val="dk2"/>
                </a:solidFill>
                <a:latin typeface="Calibri" panose="020F0502020204030204" pitchFamily="34" charset="0"/>
                <a:cs typeface="Calibri" panose="020F0502020204030204" pitchFamily="34" charset="0"/>
                <a:sym typeface="Raleway Thin"/>
              </a:rPr>
              <a:t>η αμφισβήτηση των παραδοχών αλλά και ο επαναπροσδιορισμός των προτεραιοτήτων σας, θα παραμείνει μια σταθερά στη συγκεκριμένη διαδικασία</a:t>
            </a:r>
            <a:r>
              <a:rPr lang="en-US" sz="1300" dirty="0" smtClean="0">
                <a:solidFill>
                  <a:schemeClr val="dk2"/>
                </a:solidFill>
                <a:latin typeface="Calibri" panose="020F0502020204030204" pitchFamily="34" charset="0"/>
                <a:cs typeface="Calibri" panose="020F0502020204030204" pitchFamily="34" charset="0"/>
                <a:sym typeface="Raleway Thin"/>
              </a:rPr>
              <a:t>.</a:t>
            </a:r>
            <a:endParaRPr lang="en-US" sz="1300" dirty="0">
              <a:solidFill>
                <a:schemeClr val="dk2"/>
              </a:solidFill>
              <a:latin typeface="Calibri" panose="020F0502020204030204" pitchFamily="34" charset="0"/>
              <a:cs typeface="Calibri" panose="020F0502020204030204" pitchFamily="34" charset="0"/>
              <a:sym typeface="Raleway Thin"/>
            </a:endParaRPr>
          </a:p>
          <a:p>
            <a:pPr>
              <a:spcBef>
                <a:spcPts val="601"/>
              </a:spcBef>
              <a:buClr>
                <a:srgbClr val="FFB600"/>
              </a:buClr>
              <a:buSzPts val="1800"/>
            </a:pPr>
            <a:r>
              <a:rPr lang="el-GR" sz="1300" dirty="0" smtClean="0">
                <a:solidFill>
                  <a:schemeClr val="dk2"/>
                </a:solidFill>
                <a:latin typeface="Calibri" panose="020F0502020204030204" pitchFamily="34" charset="0"/>
                <a:cs typeface="Calibri" panose="020F0502020204030204" pitchFamily="34" charset="0"/>
                <a:sym typeface="Raleway Thin"/>
              </a:rPr>
              <a:t>Λάβετε υπόψη πως το </a:t>
            </a:r>
            <a:r>
              <a:rPr lang="en-US" sz="1300" dirty="0" smtClean="0">
                <a:solidFill>
                  <a:schemeClr val="dk2"/>
                </a:solidFill>
                <a:latin typeface="Calibri" panose="020F0502020204030204" pitchFamily="34" charset="0"/>
                <a:cs typeface="Calibri" panose="020F0502020204030204" pitchFamily="34" charset="0"/>
                <a:sym typeface="Raleway Thin"/>
              </a:rPr>
              <a:t>WLB </a:t>
            </a:r>
            <a:r>
              <a:rPr lang="el-GR" sz="1300" dirty="0" smtClean="0">
                <a:solidFill>
                  <a:schemeClr val="dk2"/>
                </a:solidFill>
                <a:latin typeface="Calibri" panose="020F0502020204030204" pitchFamily="34" charset="0"/>
                <a:cs typeface="Calibri" panose="020F0502020204030204" pitchFamily="34" charset="0"/>
                <a:sym typeface="Raleway Thin"/>
              </a:rPr>
              <a:t>είναι ένας κύκλος, θα υπάρξουν στιγμές ενθουσιασμού αλλά και περίοδοι έλλειψης</a:t>
            </a:r>
            <a:r>
              <a:rPr lang="en-US" sz="1300" dirty="0" smtClean="0">
                <a:solidFill>
                  <a:schemeClr val="dk2"/>
                </a:solidFill>
                <a:latin typeface="Calibri" panose="020F0502020204030204" pitchFamily="34" charset="0"/>
                <a:cs typeface="Calibri" panose="020F0502020204030204" pitchFamily="34" charset="0"/>
                <a:sym typeface="Raleway Thin"/>
              </a:rPr>
              <a:t>. </a:t>
            </a:r>
            <a:r>
              <a:rPr lang="el-GR" sz="1300" dirty="0" smtClean="0">
                <a:solidFill>
                  <a:schemeClr val="dk2"/>
                </a:solidFill>
                <a:latin typeface="Calibri" panose="020F0502020204030204" pitchFamily="34" charset="0"/>
                <a:cs typeface="Calibri" panose="020F0502020204030204" pitchFamily="34" charset="0"/>
                <a:sym typeface="Raleway Thin"/>
              </a:rPr>
              <a:t>Έπειτα το </a:t>
            </a:r>
            <a:r>
              <a:rPr lang="en-US" sz="1300" dirty="0" smtClean="0">
                <a:solidFill>
                  <a:schemeClr val="dk2"/>
                </a:solidFill>
                <a:latin typeface="Calibri" panose="020F0502020204030204" pitchFamily="34" charset="0"/>
                <a:cs typeface="Calibri" panose="020F0502020204030204" pitchFamily="34" charset="0"/>
                <a:sym typeface="Raleway Thin"/>
              </a:rPr>
              <a:t>WLB </a:t>
            </a:r>
            <a:r>
              <a:rPr lang="el-GR" sz="1300" dirty="0" smtClean="0">
                <a:solidFill>
                  <a:schemeClr val="dk2"/>
                </a:solidFill>
                <a:latin typeface="Calibri" panose="020F0502020204030204" pitchFamily="34" charset="0"/>
                <a:cs typeface="Calibri" panose="020F0502020204030204" pitchFamily="34" charset="0"/>
                <a:sym typeface="Raleway Thin"/>
              </a:rPr>
              <a:t>προϋποθέτει</a:t>
            </a:r>
            <a:r>
              <a:rPr lang="en-US" sz="1300" dirty="0" smtClean="0">
                <a:solidFill>
                  <a:schemeClr val="dk2"/>
                </a:solidFill>
                <a:latin typeface="Calibri" panose="020F0502020204030204" pitchFamily="34" charset="0"/>
                <a:cs typeface="Calibri" panose="020F0502020204030204" pitchFamily="34" charset="0"/>
                <a:sym typeface="Raleway Thin"/>
              </a:rPr>
              <a:t> </a:t>
            </a:r>
            <a:r>
              <a:rPr lang="el-GR" sz="1300" dirty="0" smtClean="0">
                <a:solidFill>
                  <a:schemeClr val="dk2"/>
                </a:solidFill>
                <a:latin typeface="Calibri" panose="020F0502020204030204" pitchFamily="34" charset="0"/>
                <a:cs typeface="Calibri" panose="020F0502020204030204" pitchFamily="34" charset="0"/>
                <a:sym typeface="Raleway Thin"/>
              </a:rPr>
              <a:t>την ύπαρξη εκτίμησης και αποδοχής στα θετικά και αρνητικά του κύκλου</a:t>
            </a:r>
            <a:r>
              <a:rPr lang="en-US" sz="1300" dirty="0" smtClean="0">
                <a:solidFill>
                  <a:schemeClr val="dk2"/>
                </a:solidFill>
                <a:latin typeface="Calibri" panose="020F0502020204030204" pitchFamily="34" charset="0"/>
                <a:cs typeface="Calibri" panose="020F0502020204030204" pitchFamily="34" charset="0"/>
                <a:sym typeface="Raleway Thin"/>
              </a:rPr>
              <a:t>.</a:t>
            </a:r>
            <a:endParaRPr lang="en-GB" sz="13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2485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prstGeom prst="rect">
            <a:avLst/>
          </a:prstGeom>
        </p:spPr>
        <p:txBody>
          <a:bodyPr spcFirstLastPara="1" wrap="square" lIns="91426" tIns="91426" rIns="91426" bIns="91426" anchor="b" anchorCtr="0">
            <a:noAutofit/>
          </a:bodyPr>
          <a:lstStyle/>
          <a:p>
            <a:pPr marL="0" indent="0">
              <a:buNone/>
            </a:pPr>
            <a:r>
              <a:rPr lang="el-GR" sz="1600" b="1" dirty="0" smtClean="0">
                <a:solidFill>
                  <a:schemeClr val="accent1"/>
                </a:solidFill>
                <a:latin typeface="Calibri" panose="020F0502020204030204" pitchFamily="34" charset="0"/>
                <a:cs typeface="Calibri" panose="020F0502020204030204" pitchFamily="34" charset="0"/>
              </a:rPr>
              <a:t>Προσαρμόστε την στρατηγική σας για το </a:t>
            </a:r>
            <a:r>
              <a:rPr lang="pt-PT" sz="1600" b="1" dirty="0" smtClean="0">
                <a:solidFill>
                  <a:schemeClr val="accent1"/>
                </a:solidFill>
                <a:latin typeface="Calibri" panose="020F0502020204030204" pitchFamily="34" charset="0"/>
                <a:cs typeface="Calibri" panose="020F0502020204030204" pitchFamily="34" charset="0"/>
              </a:rPr>
              <a:t>WLB </a:t>
            </a:r>
            <a:r>
              <a:rPr lang="pt-PT" sz="1400" b="1" dirty="0">
                <a:solidFill>
                  <a:schemeClr val="accent1"/>
                </a:solidFill>
                <a:latin typeface="Calibri" panose="020F0502020204030204" pitchFamily="34" charset="0"/>
                <a:cs typeface="Calibri" panose="020F0502020204030204" pitchFamily="34" charset="0"/>
              </a:rPr>
              <a:t/>
            </a:r>
            <a:br>
              <a:rPr lang="pt-PT" sz="1400" b="1" dirty="0">
                <a:solidFill>
                  <a:schemeClr val="accent1"/>
                </a:solidFill>
                <a:latin typeface="Calibri" panose="020F0502020204030204" pitchFamily="34" charset="0"/>
                <a:cs typeface="Calibri" panose="020F0502020204030204" pitchFamily="34" charset="0"/>
              </a:rPr>
            </a:b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Η υπόθεση πως η ζωή ξεκινά όταν πηγαίνεις στη δουλεία ισχύει μόνο όταν δεν βιώνετε ευτυχία στην προσωπική σας ζωή</a:t>
            </a:r>
            <a:r>
              <a:rPr lang="en-US"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Το κύριο σημείο της επόμενης δραστηριότητας είναι ο έλεγχος της προσωπικής σας ζωής μέσω της αυτογνωσίας</a:t>
            </a:r>
            <a:r>
              <a:rPr lang="en-US" sz="1200" dirty="0" smtClean="0">
                <a:latin typeface="Calibri" panose="020F0502020204030204" pitchFamily="34" charset="0"/>
                <a:cs typeface="Calibri" panose="020F0502020204030204" pitchFamily="34" charset="0"/>
              </a:rPr>
              <a:t>.</a:t>
            </a:r>
            <a:endParaRPr sz="1200" b="1" dirty="0">
              <a:solidFill>
                <a:schemeClr val="accent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922001" y="1663657"/>
            <a:ext cx="3543300" cy="2821782"/>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Βήματα για την ολοκλήρωση της δραστηριότητας</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spcBef>
                <a:spcPts val="601"/>
              </a:spcBef>
              <a:buNone/>
            </a:pPr>
            <a:r>
              <a:rPr lang="el-GR" sz="1100" b="1" dirty="0" smtClean="0">
                <a:latin typeface="Calibri" panose="020F0502020204030204" pitchFamily="34" charset="0"/>
                <a:cs typeface="Calibri" panose="020F0502020204030204" pitchFamily="34" charset="0"/>
              </a:rPr>
              <a:t>Βήμα </a:t>
            </a:r>
            <a:r>
              <a:rPr lang="en-US" sz="1100" b="1" dirty="0" smtClean="0">
                <a:latin typeface="Calibri" panose="020F0502020204030204" pitchFamily="34" charset="0"/>
                <a:cs typeface="Calibri" panose="020F0502020204030204" pitchFamily="34" charset="0"/>
              </a:rPr>
              <a:t>1</a:t>
            </a:r>
            <a:r>
              <a:rPr lang="en-US"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Δείτε το βίντεο</a:t>
            </a:r>
            <a:r>
              <a:rPr lang="en-US" sz="1100" dirty="0" smtClean="0">
                <a:latin typeface="Calibri" panose="020F0502020204030204" pitchFamily="34" charset="0"/>
                <a:cs typeface="Calibri" panose="020F0502020204030204" pitchFamily="34" charset="0"/>
              </a:rPr>
              <a:t> “</a:t>
            </a:r>
            <a:r>
              <a:rPr lang="en-US" sz="1100" dirty="0">
                <a:latin typeface="Calibri" panose="020F0502020204030204" pitchFamily="34" charset="0"/>
                <a:cs typeface="Calibri" panose="020F0502020204030204" pitchFamily="34" charset="0"/>
              </a:rPr>
              <a:t>Do You Have a Strategy for Your Life?”.</a:t>
            </a:r>
          </a:p>
          <a:p>
            <a:pPr marL="0" indent="0">
              <a:spcBef>
                <a:spcPts val="601"/>
              </a:spcBef>
              <a:buNone/>
            </a:pPr>
            <a:r>
              <a:rPr lang="el-GR" sz="1100" b="1" dirty="0" smtClean="0">
                <a:latin typeface="Calibri" panose="020F0502020204030204" pitchFamily="34" charset="0"/>
                <a:cs typeface="Calibri" panose="020F0502020204030204" pitchFamily="34" charset="0"/>
              </a:rPr>
              <a:t>Βήμα </a:t>
            </a:r>
            <a:r>
              <a:rPr lang="en-US" sz="1100" b="1" dirty="0" smtClean="0">
                <a:latin typeface="Calibri" panose="020F0502020204030204" pitchFamily="34" charset="0"/>
                <a:cs typeface="Calibri" panose="020F0502020204030204" pitchFamily="34" charset="0"/>
              </a:rPr>
              <a:t>2</a:t>
            </a:r>
            <a:r>
              <a:rPr lang="en-US"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Προσδιορίστε το που ξοδεύετε την ενέργειά σας καθημερινά και δώστε έμφαση στα πιο σημαντικά</a:t>
            </a:r>
            <a:r>
              <a:rPr lang="en-US" sz="1100" dirty="0" smtClean="0">
                <a:latin typeface="Calibri" panose="020F0502020204030204" pitchFamily="34" charset="0"/>
                <a:cs typeface="Calibri" panose="020F0502020204030204" pitchFamily="34" charset="0"/>
              </a:rPr>
              <a:t> </a:t>
            </a:r>
            <a:endParaRPr lang="el-GR" sz="1100" dirty="0" smtClean="0">
              <a:latin typeface="Calibri" panose="020F0502020204030204" pitchFamily="34" charset="0"/>
              <a:cs typeface="Calibri" panose="020F0502020204030204" pitchFamily="34" charset="0"/>
            </a:endParaRPr>
          </a:p>
          <a:p>
            <a:pPr marL="0" indent="0">
              <a:spcBef>
                <a:spcPts val="601"/>
              </a:spcBef>
              <a:buNone/>
            </a:pPr>
            <a:r>
              <a:rPr lang="el-GR" sz="1100" b="1" dirty="0" smtClean="0">
                <a:latin typeface="Calibri" panose="020F0502020204030204" pitchFamily="34" charset="0"/>
                <a:cs typeface="Calibri" panose="020F0502020204030204" pitchFamily="34" charset="0"/>
              </a:rPr>
              <a:t>Βήμα </a:t>
            </a:r>
            <a:r>
              <a:rPr lang="en-US" sz="1100" b="1" dirty="0" smtClean="0">
                <a:latin typeface="Calibri" panose="020F0502020204030204" pitchFamily="34" charset="0"/>
                <a:cs typeface="Calibri" panose="020F0502020204030204" pitchFamily="34" charset="0"/>
              </a:rPr>
              <a:t>3</a:t>
            </a:r>
            <a:r>
              <a:rPr lang="en-US"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Δημιουργήστε ένα στρατηγικό πλάνο σχεδιασμένο για εσάς το οποίο περιλαμβάνει τις πιο σημαντικές πτυχές της ζωής σας.</a:t>
            </a:r>
          </a:p>
          <a:p>
            <a:pPr marL="0" indent="0">
              <a:spcBef>
                <a:spcPts val="601"/>
              </a:spcBef>
              <a:buNone/>
            </a:pPr>
            <a:r>
              <a:rPr lang="el-GR" sz="1100" b="1" dirty="0" smtClean="0">
                <a:latin typeface="Calibri" panose="020F0502020204030204" pitchFamily="34" charset="0"/>
                <a:cs typeface="Calibri" panose="020F0502020204030204" pitchFamily="34" charset="0"/>
              </a:rPr>
              <a:t>Βήμα </a:t>
            </a:r>
            <a:r>
              <a:rPr lang="en-US" sz="1100" b="1" dirty="0" smtClean="0">
                <a:latin typeface="Calibri" panose="020F0502020204030204" pitchFamily="34" charset="0"/>
                <a:cs typeface="Calibri" panose="020F0502020204030204" pitchFamily="34" charset="0"/>
              </a:rPr>
              <a:t>4</a:t>
            </a:r>
            <a:r>
              <a:rPr lang="en-US" sz="1100" b="1" dirty="0">
                <a:latin typeface="Calibri" panose="020F0502020204030204" pitchFamily="34" charset="0"/>
                <a:cs typeface="Calibri" panose="020F0502020204030204" pitchFamily="34" charset="0"/>
              </a:rPr>
              <a:t>: </a:t>
            </a:r>
            <a:r>
              <a:rPr lang="el-GR" sz="1100" dirty="0" smtClean="0">
                <a:latin typeface="Calibri" panose="020F0502020204030204" pitchFamily="34" charset="0"/>
                <a:cs typeface="Calibri" panose="020F0502020204030204" pitchFamily="34" charset="0"/>
              </a:rPr>
              <a:t>Επανεξετάστε και προσαρμόστε τις προτεραιότητές σας όποτε το κρίνετε απαραίτητο</a:t>
            </a:r>
            <a:r>
              <a:rPr lang="en-US" sz="1100" dirty="0" smtClean="0">
                <a:latin typeface="Calibri" panose="020F0502020204030204" pitchFamily="34" charset="0"/>
                <a:cs typeface="Calibri" panose="020F0502020204030204" pitchFamily="34" charset="0"/>
              </a:rPr>
              <a:t>. </a:t>
            </a:r>
            <a:endParaRPr lang="en-US" sz="1100" dirty="0">
              <a:latin typeface="Calibri" panose="020F0502020204030204" pitchFamily="34" charset="0"/>
              <a:cs typeface="Calibri" panose="020F0502020204030204" pitchFamily="34" charset="0"/>
            </a:endParaRPr>
          </a:p>
          <a:p>
            <a:pPr marL="0" indent="0">
              <a:spcBef>
                <a:spcPts val="601"/>
              </a:spcBef>
              <a:buNone/>
            </a:pPr>
            <a:endParaRPr lang="en-GB" sz="1200" dirty="0">
              <a:latin typeface="Calibri" panose="020F0502020204030204" pitchFamily="34" charset="0"/>
              <a:cs typeface="Calibri" panose="020F0502020204030204" pitchFamily="34" charset="0"/>
            </a:endParaRPr>
          </a:p>
          <a:p>
            <a:pPr marL="0" indent="0">
              <a:buNone/>
            </a:pPr>
            <a:r>
              <a:rPr lang="el-GR" sz="1200" dirty="0" smtClean="0">
                <a:solidFill>
                  <a:schemeClr val="bg1"/>
                </a:solidFill>
                <a:highlight>
                  <a:srgbClr val="FFB600"/>
                </a:highlight>
                <a:latin typeface="Calibri" panose="020F0502020204030204" pitchFamily="34" charset="0"/>
                <a:cs typeface="Calibri" panose="020F0502020204030204" pitchFamily="34" charset="0"/>
              </a:rPr>
              <a:t>ΧΡΟΝΟΣ</a:t>
            </a:r>
            <a:r>
              <a:rPr lang="en-GB" sz="1200" dirty="0" smtClean="0">
                <a:solidFill>
                  <a:schemeClr val="bg1"/>
                </a:solidFill>
                <a:highlight>
                  <a:srgbClr val="FFB600"/>
                </a:highlight>
                <a:latin typeface="Calibri" panose="020F0502020204030204" pitchFamily="34" charset="0"/>
                <a:cs typeface="Calibri" panose="020F0502020204030204" pitchFamily="34" charset="0"/>
              </a:rPr>
              <a:t>:</a:t>
            </a:r>
            <a:r>
              <a:rPr lang="en-GB" sz="1200" dirty="0" smtClean="0">
                <a:solidFill>
                  <a:schemeClr val="bg1"/>
                </a:solidFill>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rPr>
              <a:t>20 </a:t>
            </a:r>
            <a:r>
              <a:rPr lang="el-GR" sz="1200" dirty="0" smtClean="0">
                <a:solidFill>
                  <a:schemeClr val="tx1"/>
                </a:solidFill>
                <a:latin typeface="Calibri" panose="020F0502020204030204" pitchFamily="34" charset="0"/>
                <a:cs typeface="Calibri" panose="020F0502020204030204" pitchFamily="34" charset="0"/>
              </a:rPr>
              <a:t>λεπτά</a:t>
            </a:r>
            <a:endParaRPr lang="en-GB" sz="1200" dirty="0">
              <a:solidFill>
                <a:schemeClr val="tx1"/>
              </a:solidFill>
              <a:latin typeface="Calibri" panose="020F0502020204030204" pitchFamily="34" charset="0"/>
              <a:cs typeface="Calibri" panose="020F0502020204030204" pitchFamily="34" charset="0"/>
            </a:endParaRPr>
          </a:p>
          <a:p>
            <a:pPr marL="0" indent="0">
              <a:spcBef>
                <a:spcPts val="601"/>
              </a:spcBef>
              <a:buNone/>
            </a:pPr>
            <a:endParaRPr lang="en-GB" sz="1200" b="1" dirty="0">
              <a:solidFill>
                <a:srgbClr val="FFB600"/>
              </a:solidFill>
              <a:latin typeface="+mn-lt"/>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755481" y="1749176"/>
            <a:ext cx="3543300" cy="2821782"/>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Πηγές και εργαλεία</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r>
              <a:rPr lang="en-US" sz="1200" b="1" dirty="0">
                <a:latin typeface="Calibri" panose="020F0502020204030204" pitchFamily="34" charset="0"/>
                <a:cs typeface="Calibri" panose="020F0502020204030204" pitchFamily="34" charset="0"/>
              </a:rPr>
              <a:t>Do You Have a Strategy for Your Life? </a:t>
            </a:r>
            <a:r>
              <a:rPr lang="en-US" sz="1200" dirty="0">
                <a:latin typeface="Calibri" panose="020F0502020204030204" pitchFamily="34" charset="0"/>
                <a:cs typeface="Calibri" panose="020F0502020204030204" pitchFamily="34" charset="0"/>
                <a:hlinkClick r:id="rId3"/>
              </a:rPr>
              <a:t>www.youtube.com/watch?v=OZTNHEwuGuY</a:t>
            </a:r>
            <a:r>
              <a:rPr lang="en-US" sz="1200" dirty="0">
                <a:latin typeface="Calibri" panose="020F0502020204030204" pitchFamily="34" charset="0"/>
                <a:cs typeface="Calibri" panose="020F0502020204030204" pitchFamily="34" charset="0"/>
              </a:rPr>
              <a:t> </a:t>
            </a:r>
          </a:p>
          <a:p>
            <a:pPr marL="0" indent="0">
              <a:buNone/>
            </a:pPr>
            <a:r>
              <a:rPr lang="en-GB" sz="1200" b="1" dirty="0">
                <a:latin typeface="Calibri" panose="020F0502020204030204" pitchFamily="34" charset="0"/>
                <a:cs typeface="Calibri" panose="020F0502020204030204" pitchFamily="34" charset="0"/>
              </a:rPr>
              <a:t>Create Your Personal Strategic Plan</a:t>
            </a:r>
          </a:p>
          <a:p>
            <a:pPr marL="0" indent="0">
              <a:spcBef>
                <a:spcPts val="0"/>
              </a:spcBef>
              <a:buNone/>
            </a:pPr>
            <a:r>
              <a:rPr lang="en-GB" sz="1200" dirty="0">
                <a:latin typeface="Calibri" panose="020F0502020204030204" pitchFamily="34" charset="0"/>
                <a:cs typeface="Calibri" panose="020F0502020204030204" pitchFamily="34" charset="0"/>
                <a:hlinkClick r:id="rId4"/>
              </a:rPr>
              <a:t>www.asaecenter.org/association-careerhq/career/articles/career-management/create-your-personal-strategic-plan</a:t>
            </a:r>
            <a:r>
              <a:rPr lang="en-GB" sz="1200" dirty="0">
                <a:latin typeface="Calibri" panose="020F0502020204030204" pitchFamily="34" charset="0"/>
                <a:cs typeface="Calibri" panose="020F0502020204030204" pitchFamily="34" charset="0"/>
              </a:rPr>
              <a:t> </a:t>
            </a:r>
          </a:p>
          <a:p>
            <a:pPr marL="0" indent="0">
              <a:buNone/>
            </a:pPr>
            <a:r>
              <a:rPr lang="en-GB" sz="1200" b="1" dirty="0">
                <a:latin typeface="Calibri" panose="020F0502020204030204" pitchFamily="34" charset="0"/>
                <a:cs typeface="Calibri" panose="020F0502020204030204" pitchFamily="34" charset="0"/>
              </a:rPr>
              <a:t>Personal Strategic Plan Templates</a:t>
            </a:r>
          </a:p>
          <a:p>
            <a:pPr marL="0" indent="0">
              <a:spcBef>
                <a:spcPts val="0"/>
              </a:spcBef>
              <a:buNone/>
            </a:pPr>
            <a:r>
              <a:rPr lang="en-GB" sz="1200" dirty="0">
                <a:latin typeface="Calibri" panose="020F0502020204030204" pitchFamily="34" charset="0"/>
                <a:cs typeface="Calibri" panose="020F0502020204030204" pitchFamily="34" charset="0"/>
                <a:hlinkClick r:id="rId5"/>
              </a:rPr>
              <a:t>www.template.net/business/plan-templates/personal-strategic-plan-templates/</a:t>
            </a:r>
            <a:r>
              <a:rPr lang="en-GB" sz="1200" dirty="0">
                <a:latin typeface="Calibri" panose="020F0502020204030204" pitchFamily="34" charset="0"/>
                <a:cs typeface="Calibri" panose="020F0502020204030204" pitchFamily="34" charset="0"/>
              </a:rPr>
              <a:t> </a:t>
            </a:r>
          </a:p>
          <a:p>
            <a:pPr marL="0" indent="0">
              <a:buNone/>
            </a:pPr>
            <a:endParaRPr lang="en-GB" sz="1200" dirty="0">
              <a:latin typeface="+mn-lt"/>
            </a:endParaRPr>
          </a:p>
          <a:p>
            <a:pPr marL="139702" indent="0">
              <a:buNone/>
            </a:pPr>
            <a:endParaRPr lang="pt-PT" dirty="0">
              <a:latin typeface="Raleway Light" pitchFamily="2" charset="0"/>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930452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6" name="Google Shape;118;p19">
            <a:extLst>
              <a:ext uri="{FF2B5EF4-FFF2-40B4-BE49-F238E27FC236}">
                <a16:creationId xmlns:a16="http://schemas.microsoft.com/office/drawing/2014/main" id="{70EF149D-8C0D-DE74-9D5D-3C6325E96FC9}"/>
              </a:ext>
            </a:extLst>
          </p:cNvPr>
          <p:cNvSpPr txBox="1">
            <a:spLocks noGrp="1"/>
          </p:cNvSpPr>
          <p:nvPr>
            <p:ph type="title"/>
          </p:nvPr>
        </p:nvSpPr>
        <p:spPr>
          <a:xfrm>
            <a:off x="922001" y="891776"/>
            <a:ext cx="6866100" cy="525544"/>
          </a:xfrm>
          <a:prstGeom prst="rect">
            <a:avLst/>
          </a:prstGeom>
        </p:spPr>
        <p:txBody>
          <a:bodyPr spcFirstLastPara="1" wrap="square" lIns="91426" tIns="91426" rIns="91426" bIns="91426" anchor="b" anchorCtr="0">
            <a:noAutofit/>
          </a:bodyPr>
          <a:lstStyle/>
          <a:p>
            <a:pPr marL="0" indent="0">
              <a:buNone/>
            </a:pPr>
            <a:r>
              <a:rPr lang="el-GR" sz="1600" b="1" dirty="0" smtClean="0">
                <a:solidFill>
                  <a:schemeClr val="accent1"/>
                </a:solidFill>
                <a:latin typeface="Calibri" panose="020F0502020204030204" pitchFamily="34" charset="0"/>
                <a:cs typeface="Calibri" panose="020F0502020204030204" pitchFamily="34" charset="0"/>
              </a:rPr>
              <a:t>Ανατρέξτε καθημερινά στη συναισθηματική και οικονομική σας σταθερότητα</a:t>
            </a:r>
            <a:endParaRPr sz="1200" b="1" dirty="0">
              <a:solidFill>
                <a:schemeClr val="accent1"/>
              </a:solidFill>
              <a:latin typeface="Calibri" panose="020F0502020204030204" pitchFamily="34" charset="0"/>
              <a:cs typeface="Calibri" panose="020F0502020204030204" pitchFamily="34" charset="0"/>
            </a:endParaRPr>
          </a:p>
        </p:txBody>
      </p:sp>
      <p:sp>
        <p:nvSpPr>
          <p:cNvPr id="391" name="Google Shape;391;p35"/>
          <p:cNvSpPr txBox="1">
            <a:spLocks noGrp="1"/>
          </p:cNvSpPr>
          <p:nvPr>
            <p:ph type="body" idx="1"/>
          </p:nvPr>
        </p:nvSpPr>
        <p:spPr>
          <a:xfrm>
            <a:off x="922000" y="1539240"/>
            <a:ext cx="3543300" cy="3169920"/>
          </a:xfrm>
          <a:prstGeom prst="rect">
            <a:avLst/>
          </a:prstGeom>
          <a:ln>
            <a:noFill/>
          </a:ln>
        </p:spPr>
        <p:txBody>
          <a:bodyPr spcFirstLastPara="1" wrap="square" lIns="91426" tIns="91426" rIns="91426" bIns="91426" anchor="t" anchorCtr="0">
            <a:noAutofit/>
          </a:bodyPr>
          <a:lstStyle/>
          <a:p>
            <a:pPr marL="0" indent="0">
              <a:spcBef>
                <a:spcPts val="601"/>
              </a:spcBef>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Συλλογισμοί</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spcBef>
                <a:spcPts val="601"/>
              </a:spcBef>
              <a:buNone/>
            </a:pP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285750" indent="-285750">
              <a:spcBef>
                <a:spcPts val="601"/>
              </a:spcBef>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Είναι η εργασία και η προσωπική ζωή δυο αντίθετες πραγματικότητες</a:t>
            </a:r>
            <a:r>
              <a:rPr lang="en-US" sz="1200" dirty="0" smtClean="0">
                <a:solidFill>
                  <a:schemeClr val="tx1"/>
                </a:solidFill>
                <a:latin typeface="Calibri" panose="020F0502020204030204" pitchFamily="34" charset="0"/>
                <a:cs typeface="Calibri" panose="020F0502020204030204" pitchFamily="34" charset="0"/>
              </a:rPr>
              <a:t>? </a:t>
            </a:r>
            <a:r>
              <a:rPr lang="el-GR" sz="1200" dirty="0" smtClean="0">
                <a:solidFill>
                  <a:schemeClr val="tx1"/>
                </a:solidFill>
                <a:latin typeface="Calibri" panose="020F0502020204030204" pitchFamily="34" charset="0"/>
                <a:cs typeface="Calibri" panose="020F0502020204030204" pitchFamily="34" charset="0"/>
              </a:rPr>
              <a:t>Και αν ναι, πως συνέβη αυτό</a:t>
            </a:r>
            <a:r>
              <a:rPr lang="en-US" sz="1200" dirty="0" smtClean="0">
                <a:solidFill>
                  <a:schemeClr val="tx1"/>
                </a:solidFill>
                <a:latin typeface="Calibri" panose="020F0502020204030204" pitchFamily="34" charset="0"/>
                <a:cs typeface="Calibri" panose="020F0502020204030204" pitchFamily="34" charset="0"/>
              </a:rPr>
              <a:t>?</a:t>
            </a:r>
            <a:endParaRPr lang="en-US" sz="1200" dirty="0">
              <a:solidFill>
                <a:schemeClr val="tx1"/>
              </a:solidFill>
              <a:latin typeface="Calibri" panose="020F0502020204030204" pitchFamily="34" charset="0"/>
              <a:cs typeface="Calibri" panose="020F0502020204030204" pitchFamily="34" charset="0"/>
            </a:endParaRPr>
          </a:p>
          <a:p>
            <a:pPr marL="285750" indent="-285750">
              <a:spcBef>
                <a:spcPts val="601"/>
              </a:spcBef>
              <a:buFont typeface="Wingdings" panose="05000000000000000000" pitchFamily="2" charset="2"/>
              <a:buChar char="§"/>
            </a:pPr>
            <a:r>
              <a:rPr lang="el-GR" sz="1200" dirty="0" smtClean="0">
                <a:solidFill>
                  <a:schemeClr val="tx1"/>
                </a:solidFill>
                <a:latin typeface="Calibri" panose="020F0502020204030204" pitchFamily="34" charset="0"/>
                <a:cs typeface="Calibri" panose="020F0502020204030204" pitchFamily="34" charset="0"/>
              </a:rPr>
              <a:t>Θεωρείτε πως ο εντοπισμός των ανισορροπιών, ο προσδιορισμός των επιπτώσεων και των συναισθημάτων, η προσαρμογή των προτεραιοτήτων, οι εναλλακτικές λύσεις και οι αλλαγές, μπορούν να αποτελέσουν έναν κύκλο βελτίωσης</a:t>
            </a:r>
            <a:r>
              <a:rPr lang="en-US" sz="1200" dirty="0" smtClean="0">
                <a:solidFill>
                  <a:schemeClr val="tx1"/>
                </a:solidFill>
                <a:latin typeface="Calibri" panose="020F0502020204030204" pitchFamily="34" charset="0"/>
                <a:cs typeface="Calibri" panose="020F0502020204030204" pitchFamily="34" charset="0"/>
              </a:rPr>
              <a:t>? </a:t>
            </a:r>
            <a:r>
              <a:rPr lang="el-GR" sz="1200" dirty="0" smtClean="0">
                <a:solidFill>
                  <a:schemeClr val="tx1"/>
                </a:solidFill>
                <a:latin typeface="Calibri" panose="020F0502020204030204" pitchFamily="34" charset="0"/>
                <a:cs typeface="Calibri" panose="020F0502020204030204" pitchFamily="34" charset="0"/>
              </a:rPr>
              <a:t>Εξηγήστε πως θα σας ευνοούσε στην καθημερινή σας ζωή.</a:t>
            </a:r>
            <a:endParaRPr lang="en-GB" sz="1200" b="1" dirty="0">
              <a:solidFill>
                <a:srgbClr val="FFB600"/>
              </a:solidFill>
              <a:latin typeface="Calibri" panose="020F0502020204030204" pitchFamily="34" charset="0"/>
              <a:cs typeface="Calibri" panose="020F0502020204030204" pitchFamily="34" charset="0"/>
            </a:endParaRPr>
          </a:p>
        </p:txBody>
      </p:sp>
      <p:sp>
        <p:nvSpPr>
          <p:cNvPr id="2" name="Text Placeholder 1">
            <a:extLst>
              <a:ext uri="{FF2B5EF4-FFF2-40B4-BE49-F238E27FC236}">
                <a16:creationId xmlns:a16="http://schemas.microsoft.com/office/drawing/2014/main" id="{7E2F646A-ACB0-7744-3EAF-0C3B8953080B}"/>
              </a:ext>
            </a:extLst>
          </p:cNvPr>
          <p:cNvSpPr>
            <a:spLocks noGrp="1"/>
          </p:cNvSpPr>
          <p:nvPr>
            <p:ph type="body" idx="2"/>
          </p:nvPr>
        </p:nvSpPr>
        <p:spPr>
          <a:xfrm>
            <a:off x="4678688" y="1539240"/>
            <a:ext cx="3543300" cy="3169920"/>
          </a:xfrm>
        </p:spPr>
        <p:txBody>
          <a:bodyPr/>
          <a:lstStyle/>
          <a:p>
            <a:pPr marL="0" indent="0">
              <a:buNone/>
            </a:pPr>
            <a:r>
              <a:rPr lang="el-GR" sz="1600" b="1" dirty="0" smtClean="0">
                <a:solidFill>
                  <a:schemeClr val="bg1"/>
                </a:solidFill>
                <a:highlight>
                  <a:srgbClr val="FFB600"/>
                </a:highlight>
                <a:latin typeface="Calibri" panose="020F0502020204030204" pitchFamily="34" charset="0"/>
                <a:cs typeface="Calibri" panose="020F0502020204030204" pitchFamily="34" charset="0"/>
              </a:rPr>
              <a:t>Δράσεις</a:t>
            </a:r>
            <a:endParaRPr lang="pt-PT" sz="1600" b="1" dirty="0">
              <a:solidFill>
                <a:schemeClr val="bg1"/>
              </a:solidFill>
              <a:highlight>
                <a:srgbClr val="FFB600"/>
              </a:highlight>
              <a:latin typeface="Calibri" panose="020F0502020204030204" pitchFamily="34" charset="0"/>
              <a:cs typeface="Calibri" panose="020F0502020204030204" pitchFamily="34" charset="0"/>
            </a:endParaRPr>
          </a:p>
          <a:p>
            <a:pPr marL="0" indent="0">
              <a:buNone/>
            </a:pPr>
            <a:endParaRPr lang="en-GB" sz="1200" dirty="0">
              <a:latin typeface="Calibri" panose="020F0502020204030204" pitchFamily="34" charset="0"/>
              <a:cs typeface="Calibri" panose="020F0502020204030204" pitchFamily="34" charset="0"/>
            </a:endParaRPr>
          </a:p>
          <a:p>
            <a:pPr marL="0" indent="0">
              <a:buNone/>
            </a:pPr>
            <a:r>
              <a:rPr lang="el-GR" sz="1200" b="1" dirty="0" smtClean="0">
                <a:solidFill>
                  <a:srgbClr val="FFB600"/>
                </a:solidFill>
                <a:latin typeface="Calibri" panose="020F0502020204030204" pitchFamily="34" charset="0"/>
                <a:cs typeface="Calibri" panose="020F0502020204030204" pitchFamily="34" charset="0"/>
              </a:rPr>
              <a:t>Έπειτα, δημιουργήστε</a:t>
            </a:r>
            <a:r>
              <a:rPr lang="en-GB" sz="1200" b="1" dirty="0" smtClean="0">
                <a:solidFill>
                  <a:srgbClr val="FFB600"/>
                </a:solidFill>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το πλάνο σας για το</a:t>
            </a:r>
            <a:r>
              <a:rPr lang="en-GB" sz="1200" dirty="0" smtClean="0">
                <a:latin typeface="Calibri" panose="020F0502020204030204" pitchFamily="34" charset="0"/>
                <a:cs typeface="Calibri" panose="020F0502020204030204" pitchFamily="34" charset="0"/>
              </a:rPr>
              <a:t> WLB </a:t>
            </a:r>
            <a:r>
              <a:rPr lang="el-GR" sz="1200" dirty="0" smtClean="0">
                <a:latin typeface="Calibri" panose="020F0502020204030204" pitchFamily="34" charset="0"/>
                <a:cs typeface="Calibri" panose="020F0502020204030204" pitchFamily="34" charset="0"/>
              </a:rPr>
              <a:t>και επαναπροσδιορίστε το συχνά ώστε να βεβαιωθείτε ότι ταυτίζεται με τις προτεραιότητες και προσδοκίες που έχετε στη ζωή</a:t>
            </a:r>
            <a:r>
              <a:rPr lang="en-GB" sz="1200" dirty="0" smtClean="0">
                <a:latin typeface="Calibri" panose="020F0502020204030204" pitchFamily="34" charset="0"/>
                <a:cs typeface="Calibri" panose="020F0502020204030204" pitchFamily="34" charset="0"/>
              </a:rPr>
              <a:t>.</a:t>
            </a:r>
            <a:endParaRPr lang="en-GB" sz="1200" dirty="0">
              <a:latin typeface="Calibri" panose="020F0502020204030204" pitchFamily="34" charset="0"/>
              <a:cs typeface="Calibri" panose="020F0502020204030204" pitchFamily="34" charset="0"/>
            </a:endParaRPr>
          </a:p>
          <a:p>
            <a:pPr marL="0" indent="0">
              <a:buNone/>
            </a:pPr>
            <a:r>
              <a:rPr lang="el-GR" sz="1200" dirty="0" smtClean="0">
                <a:latin typeface="Calibri" panose="020F0502020204030204" pitchFamily="34" charset="0"/>
                <a:cs typeface="Calibri" panose="020F0502020204030204" pitchFamily="34" charset="0"/>
              </a:rPr>
              <a:t>Ψάξτε στο διαδίκτυο παραδείγματα σχετικά με το</a:t>
            </a:r>
            <a:r>
              <a:rPr lang="en-GB" sz="1200" dirty="0" smtClean="0">
                <a:latin typeface="Calibri" panose="020F0502020204030204" pitchFamily="34" charset="0"/>
                <a:cs typeface="Calibri" panose="020F0502020204030204" pitchFamily="34" charset="0"/>
              </a:rPr>
              <a:t> “</a:t>
            </a:r>
            <a:r>
              <a:rPr lang="el-GR" sz="1200" dirty="0" smtClean="0">
                <a:latin typeface="Calibri" panose="020F0502020204030204" pitchFamily="34" charset="0"/>
                <a:cs typeface="Calibri" panose="020F0502020204030204" pitchFamily="34" charset="0"/>
              </a:rPr>
              <a:t>Στρατηγικό πλάνο</a:t>
            </a:r>
            <a:r>
              <a:rPr lang="en-GB" sz="1200" dirty="0" smtClean="0">
                <a:latin typeface="Calibri" panose="020F0502020204030204" pitchFamily="34" charset="0"/>
                <a:cs typeface="Calibri" panose="020F0502020204030204" pitchFamily="34" charset="0"/>
              </a:rPr>
              <a:t>”</a:t>
            </a:r>
            <a:r>
              <a:rPr lang="el-GR" sz="1200" dirty="0" smtClean="0">
                <a:latin typeface="Calibri" panose="020F0502020204030204" pitchFamily="34" charset="0"/>
                <a:cs typeface="Calibri" panose="020F0502020204030204" pitchFamily="34" charset="0"/>
              </a:rPr>
              <a:t>. Μάθετε όσα περισσότερα μπορείτε για αυτά τα εργαλεία και χρησιμοποιήστε τα για να διαφοροποιήσετε το προσωπικό σας πλάνο.</a:t>
            </a:r>
            <a:endParaRPr lang="en-GB" sz="1200" dirty="0">
              <a:latin typeface="Calibri" panose="020F0502020204030204" pitchFamily="34" charset="0"/>
              <a:cs typeface="Calibri" panose="020F0502020204030204" pitchFamily="34" charset="0"/>
            </a:endParaRPr>
          </a:p>
        </p:txBody>
      </p:sp>
      <p:grpSp>
        <p:nvGrpSpPr>
          <p:cNvPr id="4" name="Google Shape;284;p29">
            <a:extLst>
              <a:ext uri="{FF2B5EF4-FFF2-40B4-BE49-F238E27FC236}">
                <a16:creationId xmlns:a16="http://schemas.microsoft.com/office/drawing/2014/main" id="{98B6FAE9-D7D1-41C6-6C41-68B69CE7A2E0}"/>
              </a:ext>
            </a:extLst>
          </p:cNvPr>
          <p:cNvGrpSpPr/>
          <p:nvPr/>
        </p:nvGrpSpPr>
        <p:grpSpPr>
          <a:xfrm>
            <a:off x="7964732" y="329097"/>
            <a:ext cx="977040" cy="722852"/>
            <a:chOff x="5255200" y="3006475"/>
            <a:chExt cx="511700" cy="378575"/>
          </a:xfrm>
        </p:grpSpPr>
        <p:sp>
          <p:nvSpPr>
            <p:cNvPr id="5" name="Google Shape;285;p29">
              <a:extLst>
                <a:ext uri="{FF2B5EF4-FFF2-40B4-BE49-F238E27FC236}">
                  <a16:creationId xmlns:a16="http://schemas.microsoft.com/office/drawing/2014/main" id="{5E01107F-1EE4-0A1B-710F-B3A7A71D3306}"/>
                </a:ext>
              </a:extLst>
            </p:cNvPr>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7" name="Google Shape;286;p29">
              <a:extLst>
                <a:ext uri="{FF2B5EF4-FFF2-40B4-BE49-F238E27FC236}">
                  <a16:creationId xmlns:a16="http://schemas.microsoft.com/office/drawing/2014/main" id="{56194626-8F66-B97F-D952-09FF693087FF}"/>
                </a:ext>
              </a:extLst>
            </p:cNvPr>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494297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849639" y="576709"/>
            <a:ext cx="6866100" cy="956760"/>
          </a:xfrm>
          <a:prstGeom prst="rect">
            <a:avLst/>
          </a:prstGeom>
        </p:spPr>
        <p:txBody>
          <a:bodyPr spcFirstLastPara="1" wrap="square" lIns="91426" tIns="91426" rIns="91426" bIns="91426" anchor="t" anchorCtr="0">
            <a:noAutofit/>
          </a:bodyPr>
          <a:lstStyle/>
          <a:p>
            <a:r>
              <a:rPr lang="el-GR" sz="2800" dirty="0">
                <a:solidFill>
                  <a:srgbClr val="FFB600"/>
                </a:solidFill>
                <a:latin typeface="Calibri" panose="020F0502020204030204" pitchFamily="34" charset="0"/>
                <a:cs typeface="Calibri" panose="020F0502020204030204" pitchFamily="34" charset="0"/>
              </a:rPr>
              <a:t>Μ</a:t>
            </a:r>
            <a:r>
              <a:rPr lang="el-GR" sz="2800" dirty="0" smtClean="0">
                <a:solidFill>
                  <a:srgbClr val="FFB600"/>
                </a:solidFill>
                <a:latin typeface="Calibri" panose="020F0502020204030204" pitchFamily="34" charset="0"/>
                <a:cs typeface="Calibri" panose="020F0502020204030204" pitchFamily="34" charset="0"/>
              </a:rPr>
              <a:t>άθετε περισσότερα για αυτή την ενότητα</a:t>
            </a:r>
            <a:r>
              <a:rPr lang="en" sz="2800" dirty="0" smtClean="0">
                <a:solidFill>
                  <a:srgbClr val="FFB600"/>
                </a:solidFill>
                <a:latin typeface="Calibri" panose="020F0502020204030204" pitchFamily="34" charset="0"/>
                <a:cs typeface="Calibri" panose="020F0502020204030204" pitchFamily="34" charset="0"/>
              </a:rPr>
              <a:t>:</a:t>
            </a:r>
            <a:endParaRPr sz="2800" dirty="0">
              <a:solidFill>
                <a:srgbClr val="FFB600"/>
              </a:solidFill>
              <a:latin typeface="Calibri" panose="020F0502020204030204" pitchFamily="34" charset="0"/>
              <a:cs typeface="Calibri" panose="020F0502020204030204" pitchFamily="34" charset="0"/>
            </a:endParaRPr>
          </a:p>
        </p:txBody>
      </p:sp>
      <p:sp>
        <p:nvSpPr>
          <p:cNvPr id="106" name="Google Shape;106;p18"/>
          <p:cNvSpPr txBox="1">
            <a:spLocks noGrp="1"/>
          </p:cNvSpPr>
          <p:nvPr>
            <p:ph type="body" idx="1"/>
          </p:nvPr>
        </p:nvSpPr>
        <p:spPr>
          <a:xfrm>
            <a:off x="922000" y="1588772"/>
            <a:ext cx="7567175" cy="2366100"/>
          </a:xfrm>
          <a:prstGeom prst="rect">
            <a:avLst/>
          </a:prstGeom>
        </p:spPr>
        <p:txBody>
          <a:bodyPr spcFirstLastPara="1" wrap="square" lIns="91426" tIns="91426" rIns="91426" bIns="91426" anchor="t" anchorCtr="0">
            <a:noAutofit/>
          </a:bodyPr>
          <a:lstStyle/>
          <a:p>
            <a:pPr marL="114302" indent="0">
              <a:buNone/>
            </a:pPr>
            <a:r>
              <a:rPr lang="en-US" sz="1300" b="1" dirty="0">
                <a:solidFill>
                  <a:srgbClr val="FFB600"/>
                </a:solidFill>
                <a:latin typeface="Calibri" panose="020F0502020204030204" pitchFamily="34" charset="0"/>
                <a:cs typeface="Calibri" panose="020F0502020204030204" pitchFamily="34" charset="0"/>
              </a:rPr>
              <a:t>10 Work-Life Balance Tips: Your Complete Guide for 2022</a:t>
            </a:r>
            <a:r>
              <a:rPr lang="pt-PT" sz="1300" b="1" dirty="0">
                <a:solidFill>
                  <a:srgbClr val="FFB600"/>
                </a:solidFill>
                <a:latin typeface="Calibri" panose="020F0502020204030204" pitchFamily="34" charset="0"/>
                <a:cs typeface="Calibri" panose="020F0502020204030204" pitchFamily="34" charset="0"/>
              </a:rPr>
              <a:t>: </a:t>
            </a:r>
          </a:p>
          <a:p>
            <a:pPr marL="114302" indent="0">
              <a:spcBef>
                <a:spcPts val="0"/>
              </a:spcBef>
              <a:buNone/>
            </a:pPr>
            <a:r>
              <a:rPr lang="pt-PT" sz="1300" dirty="0">
                <a:latin typeface="Calibri" panose="020F0502020204030204" pitchFamily="34" charset="0"/>
                <a:cs typeface="Calibri" panose="020F0502020204030204" pitchFamily="34" charset="0"/>
                <a:hlinkClick r:id="rId3"/>
              </a:rPr>
              <a:t>www.upwork.com/resources/work-life-balance-tips</a:t>
            </a:r>
            <a:r>
              <a:rPr lang="pt-PT" sz="1300" dirty="0">
                <a:latin typeface="Calibri" panose="020F0502020204030204" pitchFamily="34" charset="0"/>
                <a:cs typeface="Calibri" panose="020F0502020204030204" pitchFamily="34" charset="0"/>
              </a:rPr>
              <a:t> </a:t>
            </a:r>
          </a:p>
          <a:p>
            <a:pPr marL="114302" indent="0">
              <a:buNone/>
            </a:pPr>
            <a:r>
              <a:rPr lang="en-US" sz="1300" b="1" dirty="0">
                <a:solidFill>
                  <a:srgbClr val="FFB600"/>
                </a:solidFill>
                <a:latin typeface="Calibri" panose="020F0502020204030204" pitchFamily="34" charset="0"/>
                <a:cs typeface="Calibri" panose="020F0502020204030204" pitchFamily="34" charset="0"/>
              </a:rPr>
              <a:t>Work-life balance – a review of theories, definitions and policies</a:t>
            </a:r>
            <a:r>
              <a:rPr lang="pt-PT" sz="1300" b="1" dirty="0">
                <a:solidFill>
                  <a:srgbClr val="FFB600"/>
                </a:solidFill>
                <a:latin typeface="Calibri" panose="020F0502020204030204" pitchFamily="34" charset="0"/>
                <a:cs typeface="Calibri" panose="020F0502020204030204" pitchFamily="34" charset="0"/>
              </a:rPr>
              <a:t>: </a:t>
            </a:r>
            <a:r>
              <a:rPr lang="pt-PT" sz="1300" dirty="0">
                <a:latin typeface="Calibri" panose="020F0502020204030204" pitchFamily="34" charset="0"/>
                <a:cs typeface="Calibri" panose="020F0502020204030204" pitchFamily="34" charset="0"/>
                <a:hlinkClick r:id="rId4"/>
              </a:rPr>
              <a:t>https://seaopenresearch.eu/Journals/articles/CMJ2021_I1_3.pdf</a:t>
            </a:r>
            <a:endParaRPr lang="pt-PT" sz="1300" dirty="0">
              <a:latin typeface="Calibri" panose="020F0502020204030204" pitchFamily="34" charset="0"/>
              <a:cs typeface="Calibri" panose="020F0502020204030204" pitchFamily="34" charset="0"/>
            </a:endParaRPr>
          </a:p>
          <a:p>
            <a:pPr marL="114302" indent="0">
              <a:buNone/>
            </a:pPr>
            <a:r>
              <a:rPr lang="en-US" sz="1300" b="1" dirty="0">
                <a:solidFill>
                  <a:srgbClr val="FFB600"/>
                </a:solidFill>
                <a:latin typeface="Calibri" panose="020F0502020204030204" pitchFamily="34" charset="0"/>
                <a:cs typeface="Calibri" panose="020F0502020204030204" pitchFamily="34" charset="0"/>
              </a:rPr>
              <a:t>The Practical Guide on How to Improve Your Work-Life Balance Today</a:t>
            </a:r>
            <a:r>
              <a:rPr lang="pt-PT" sz="1300" b="1" dirty="0">
                <a:solidFill>
                  <a:srgbClr val="FFB600"/>
                </a:solidFill>
                <a:latin typeface="Calibri" panose="020F0502020204030204" pitchFamily="34" charset="0"/>
                <a:cs typeface="Calibri" panose="020F0502020204030204" pitchFamily="34" charset="0"/>
              </a:rPr>
              <a:t>: </a:t>
            </a:r>
            <a:r>
              <a:rPr lang="pt-PT" sz="1300" dirty="0">
                <a:latin typeface="Calibri" panose="020F0502020204030204" pitchFamily="34" charset="0"/>
                <a:cs typeface="Calibri" panose="020F0502020204030204" pitchFamily="34" charset="0"/>
                <a:hlinkClick r:id="rId5"/>
              </a:rPr>
              <a:t>www.curvypoints.com/how-to-improve-work-life-balance/</a:t>
            </a:r>
            <a:r>
              <a:rPr lang="pt-PT" sz="1300" dirty="0">
                <a:latin typeface="Calibri" panose="020F0502020204030204" pitchFamily="34" charset="0"/>
                <a:cs typeface="Calibri" panose="020F0502020204030204" pitchFamily="34" charset="0"/>
              </a:rPr>
              <a:t> </a:t>
            </a:r>
          </a:p>
          <a:p>
            <a:pPr marL="114302" indent="0">
              <a:buNone/>
            </a:pPr>
            <a:r>
              <a:rPr lang="en-US" sz="1300" b="1" dirty="0">
                <a:solidFill>
                  <a:srgbClr val="FFB600"/>
                </a:solidFill>
                <a:latin typeface="Calibri" panose="020F0502020204030204" pitchFamily="34" charset="0"/>
                <a:cs typeface="Calibri" panose="020F0502020204030204" pitchFamily="34" charset="0"/>
              </a:rPr>
              <a:t>25 Best Ways To Achieve Work-Life Balance and Its Benefits</a:t>
            </a:r>
            <a:r>
              <a:rPr lang="pt-PT" sz="1300" b="1" dirty="0">
                <a:solidFill>
                  <a:srgbClr val="FFB600"/>
                </a:solidFill>
                <a:latin typeface="Calibri" panose="020F0502020204030204" pitchFamily="34" charset="0"/>
                <a:cs typeface="Calibri" panose="020F0502020204030204" pitchFamily="34" charset="0"/>
              </a:rPr>
              <a:t>: </a:t>
            </a:r>
            <a:r>
              <a:rPr lang="pt-PT" sz="1300" dirty="0">
                <a:latin typeface="Calibri" panose="020F0502020204030204" pitchFamily="34" charset="0"/>
                <a:cs typeface="Calibri" panose="020F0502020204030204" pitchFamily="34" charset="0"/>
                <a:hlinkClick r:id="rId6"/>
              </a:rPr>
              <a:t>https://blog.vantagecircle.com/work-life-balance/</a:t>
            </a:r>
            <a:r>
              <a:rPr lang="pt-PT" sz="1300" dirty="0">
                <a:latin typeface="Calibri" panose="020F0502020204030204" pitchFamily="34" charset="0"/>
                <a:cs typeface="Calibri" panose="020F0502020204030204" pitchFamily="34" charset="0"/>
              </a:rPr>
              <a:t> </a:t>
            </a:r>
            <a:endParaRPr lang="pt-PT" sz="1200" dirty="0">
              <a:latin typeface="Calibri" panose="020F0502020204030204" pitchFamily="34" charset="0"/>
              <a:cs typeface="Calibri" panose="020F0502020204030204" pitchFamily="34" charset="0"/>
            </a:endParaRPr>
          </a:p>
          <a:p>
            <a:pPr marL="0" indent="0">
              <a:buNone/>
            </a:pPr>
            <a:endParaRPr sz="1200" dirty="0">
              <a:latin typeface="+mn-lt"/>
            </a:endParaRPr>
          </a:p>
        </p:txBody>
      </p:sp>
      <p:grpSp>
        <p:nvGrpSpPr>
          <p:cNvPr id="2" name="Google Shape;211;p25">
            <a:extLst>
              <a:ext uri="{FF2B5EF4-FFF2-40B4-BE49-F238E27FC236}">
                <a16:creationId xmlns:a16="http://schemas.microsoft.com/office/drawing/2014/main" id="{E8FC3551-F73E-F7A0-3BD3-32ED95DA4677}"/>
              </a:ext>
            </a:extLst>
          </p:cNvPr>
          <p:cNvGrpSpPr/>
          <p:nvPr/>
        </p:nvGrpSpPr>
        <p:grpSpPr>
          <a:xfrm>
            <a:off x="8089119" y="319162"/>
            <a:ext cx="728350" cy="743348"/>
            <a:chOff x="3955900" y="2984500"/>
            <a:chExt cx="414000" cy="422525"/>
          </a:xfrm>
        </p:grpSpPr>
        <p:sp>
          <p:nvSpPr>
            <p:cNvPr id="3" name="Google Shape;212;p25">
              <a:extLst>
                <a:ext uri="{FF2B5EF4-FFF2-40B4-BE49-F238E27FC236}">
                  <a16:creationId xmlns:a16="http://schemas.microsoft.com/office/drawing/2014/main" id="{82AFE8A8-9812-AD76-5F83-64B828A926B2}"/>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4" name="Google Shape;213;p25">
              <a:extLst>
                <a:ext uri="{FF2B5EF4-FFF2-40B4-BE49-F238E27FC236}">
                  <a16:creationId xmlns:a16="http://schemas.microsoft.com/office/drawing/2014/main" id="{8B2DC1FD-336B-D49E-DF05-FA6029349639}"/>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5" name="Google Shape;214;p25">
              <a:extLst>
                <a:ext uri="{FF2B5EF4-FFF2-40B4-BE49-F238E27FC236}">
                  <a16:creationId xmlns:a16="http://schemas.microsoft.com/office/drawing/2014/main" id="{169290DB-53CE-0562-EFE2-A7C16B51FC9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spTree>
    <p:extLst>
      <p:ext uri="{BB962C8B-B14F-4D97-AF65-F5344CB8AC3E}">
        <p14:creationId xmlns:p14="http://schemas.microsoft.com/office/powerpoint/2010/main" val="3509014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prstGeom prst="rect">
            <a:avLst/>
          </a:prstGeom>
        </p:spPr>
        <p:txBody>
          <a:bodyPr spcFirstLastPara="1" wrap="square" lIns="91426" tIns="91426" rIns="91426" bIns="91426" anchor="ctr" anchorCtr="0">
            <a:noAutofit/>
          </a:bodyPr>
          <a:lstStyle/>
          <a:p>
            <a:pPr marL="0" indent="0">
              <a:buNone/>
            </a:pPr>
            <a:r>
              <a:rPr lang="el-GR" b="1" dirty="0" smtClean="0">
                <a:solidFill>
                  <a:srgbClr val="981C22"/>
                </a:solidFill>
                <a:latin typeface="Calibri" panose="020F0502020204030204" pitchFamily="34" charset="0"/>
                <a:cs typeface="Calibri" panose="020F0502020204030204" pitchFamily="34" charset="0"/>
              </a:rPr>
              <a:t>‘’Οι γυναίκες κυρίως θα πρέπει να προσέχουμε τη σωματική και ψυχική μας υγεία, καθώς πηγαίνοντας από την μια υποχρέωση στην άλλη συχνά δεν μένει χρόνος για εμάς. Θα πρέπει να βάλουμε το εαυτό μας σε προτεραιότητα.’’</a:t>
            </a:r>
          </a:p>
          <a:p>
            <a:pPr marL="0" indent="0">
              <a:buNone/>
            </a:pPr>
            <a:r>
              <a:rPr lang="en" i="0" dirty="0" smtClean="0">
                <a:solidFill>
                  <a:srgbClr val="981C22"/>
                </a:solidFill>
                <a:latin typeface="Calibri" panose="020F0502020204030204" pitchFamily="34" charset="0"/>
                <a:cs typeface="Calibri" panose="020F0502020204030204" pitchFamily="34" charset="0"/>
              </a:rPr>
              <a:t>Michelle </a:t>
            </a:r>
            <a:r>
              <a:rPr lang="en" i="0" dirty="0">
                <a:solidFill>
                  <a:srgbClr val="981C22"/>
                </a:solidFill>
                <a:latin typeface="Calibri" panose="020F0502020204030204" pitchFamily="34" charset="0"/>
                <a:cs typeface="Calibri" panose="020F0502020204030204" pitchFamily="34" charset="0"/>
              </a:rPr>
              <a:t>Obama</a:t>
            </a:r>
            <a:endParaRP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1129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4"/>
          <p:cNvSpPr txBox="1">
            <a:spLocks noGrp="1"/>
          </p:cNvSpPr>
          <p:nvPr>
            <p:ph type="title"/>
          </p:nvPr>
        </p:nvSpPr>
        <p:spPr>
          <a:xfrm>
            <a:off x="922001" y="891775"/>
            <a:ext cx="2711700" cy="857401"/>
          </a:xfrm>
          <a:prstGeom prst="rect">
            <a:avLst/>
          </a:prstGeom>
        </p:spPr>
        <p:txBody>
          <a:bodyPr spcFirstLastPara="1" wrap="square" lIns="91426" tIns="91426" rIns="91426" bIns="91426" anchor="t" anchorCtr="0">
            <a:noAutofit/>
          </a:bodyPr>
          <a:lstStyle/>
          <a:p>
            <a:r>
              <a:rPr lang="el-GR" sz="3200" dirty="0" smtClean="0">
                <a:latin typeface="Calibri" panose="020F0502020204030204" pitchFamily="34" charset="0"/>
                <a:cs typeface="Calibri" panose="020F0502020204030204" pitchFamily="34" charset="0"/>
              </a:rPr>
              <a:t>Ορίστε ένα </a:t>
            </a:r>
            <a:r>
              <a:rPr lang="en" sz="3200" dirty="0" smtClean="0">
                <a:latin typeface="Calibri" panose="020F0502020204030204" pitchFamily="34" charset="0"/>
                <a:cs typeface="Calibri" panose="020F0502020204030204" pitchFamily="34" charset="0"/>
              </a:rPr>
              <a:t> </a:t>
            </a:r>
            <a:r>
              <a:rPr lang="el-GR" sz="3200" dirty="0" smtClean="0">
                <a:solidFill>
                  <a:srgbClr val="FFB600"/>
                </a:solidFill>
                <a:latin typeface="Calibri" panose="020F0502020204030204" pitchFamily="34" charset="0"/>
                <a:cs typeface="Calibri" panose="020F0502020204030204" pitchFamily="34" charset="0"/>
              </a:rPr>
              <a:t>νέο στόχο</a:t>
            </a:r>
            <a:r>
              <a:rPr lang="en" sz="3200" dirty="0" smtClean="0">
                <a:solidFill>
                  <a:srgbClr val="FFB600"/>
                </a:solidFill>
                <a:latin typeface="Calibri" panose="020F0502020204030204" pitchFamily="34" charset="0"/>
                <a:cs typeface="Calibri" panose="020F0502020204030204" pitchFamily="34" charset="0"/>
              </a:rPr>
              <a:t> </a:t>
            </a:r>
            <a:r>
              <a:rPr lang="el-GR" sz="3200" dirty="0" smtClean="0">
                <a:latin typeface="Calibri" panose="020F0502020204030204" pitchFamily="34" charset="0"/>
                <a:cs typeface="Calibri" panose="020F0502020204030204" pitchFamily="34" charset="0"/>
              </a:rPr>
              <a:t>και ολοκληρώστε ακόμα μια ενότητα</a:t>
            </a:r>
            <a:r>
              <a:rPr lang="en" sz="3600" dirty="0" smtClean="0">
                <a:latin typeface="Calibri" panose="020F0502020204030204" pitchFamily="34" charset="0"/>
                <a:cs typeface="Calibri" panose="020F0502020204030204" pitchFamily="34" charset="0"/>
              </a:rPr>
              <a:t>!</a:t>
            </a:r>
            <a:endParaRPr sz="3600" dirty="0">
              <a:latin typeface="Calibri" panose="020F0502020204030204" pitchFamily="34" charset="0"/>
              <a:cs typeface="Calibri" panose="020F0502020204030204" pitchFamily="34" charset="0"/>
            </a:endParaRPr>
          </a:p>
        </p:txBody>
      </p:sp>
      <p:sp>
        <p:nvSpPr>
          <p:cNvPr id="178" name="Google Shape;178;p24"/>
          <p:cNvSpPr txBox="1">
            <a:spLocks noGrp="1"/>
          </p:cNvSpPr>
          <p:nvPr>
            <p:ph type="sldNum" idx="12"/>
          </p:nvPr>
        </p:nvSpPr>
        <p:spPr>
          <a:xfrm>
            <a:off x="8604401" y="4590300"/>
            <a:ext cx="539700" cy="553200"/>
          </a:xfrm>
          <a:prstGeom prst="rect">
            <a:avLst/>
          </a:prstGeom>
        </p:spPr>
        <p:txBody>
          <a:bodyPr spcFirstLastPara="1" wrap="square" lIns="91426" tIns="91426" rIns="91426" bIns="91426" anchor="ctr" anchorCtr="0">
            <a:noAutofit/>
          </a:bodyPr>
          <a:lstStyle/>
          <a:p>
            <a:fld id="{00000000-1234-1234-1234-123412341234}" type="slidenum">
              <a:rPr lang="en"/>
              <a:pPr/>
              <a:t>26</a:t>
            </a:fld>
            <a:endParaRPr/>
          </a:p>
        </p:txBody>
      </p:sp>
      <p:grpSp>
        <p:nvGrpSpPr>
          <p:cNvPr id="198" name="Google Shape;198;p24"/>
          <p:cNvGrpSpPr/>
          <p:nvPr/>
        </p:nvGrpSpPr>
        <p:grpSpPr>
          <a:xfrm>
            <a:off x="8152039" y="369833"/>
            <a:ext cx="602425" cy="641836"/>
            <a:chOff x="5970800" y="1619250"/>
            <a:chExt cx="428650" cy="456725"/>
          </a:xfrm>
        </p:grpSpPr>
        <p:sp>
          <p:nvSpPr>
            <p:cNvPr id="199" name="Google Shape;199;p24"/>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0" name="Google Shape;200;p24"/>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1" name="Google Shape;201;p24"/>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2" name="Google Shape;202;p24"/>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
          <p:nvSpPr>
            <p:cNvPr id="203" name="Google Shape;203;p24"/>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grpSp>
      <p:graphicFrame>
        <p:nvGraphicFramePr>
          <p:cNvPr id="5" name="Table 4">
            <a:extLst>
              <a:ext uri="{FF2B5EF4-FFF2-40B4-BE49-F238E27FC236}">
                <a16:creationId xmlns:a16="http://schemas.microsoft.com/office/drawing/2014/main" id="{35D6B6E3-35C8-CD3A-0794-39E3F71E5543}"/>
              </a:ext>
            </a:extLst>
          </p:cNvPr>
          <p:cNvGraphicFramePr>
            <a:graphicFrameLocks noGrp="1"/>
          </p:cNvGraphicFramePr>
          <p:nvPr>
            <p:extLst>
              <p:ext uri="{D42A27DB-BD31-4B8C-83A1-F6EECF244321}">
                <p14:modId xmlns:p14="http://schemas.microsoft.com/office/powerpoint/2010/main" val="492371010"/>
              </p:ext>
            </p:extLst>
          </p:nvPr>
        </p:nvGraphicFramePr>
        <p:xfrm>
          <a:off x="3925427" y="703846"/>
          <a:ext cx="3819723" cy="3992559"/>
        </p:xfrm>
        <a:graphic>
          <a:graphicData uri="http://schemas.openxmlformats.org/drawingml/2006/table">
            <a:tbl>
              <a:tblPr firstRow="1" bandRow="1">
                <a:tableStyleId>{C9FA97CD-A02D-469D-B682-1D2C58B7AE17}</a:tableStyleId>
              </a:tblPr>
              <a:tblGrid>
                <a:gridCol w="3819723">
                  <a:extLst>
                    <a:ext uri="{9D8B030D-6E8A-4147-A177-3AD203B41FA5}">
                      <a16:colId xmlns:a16="http://schemas.microsoft.com/office/drawing/2014/main" val="937169028"/>
                    </a:ext>
                  </a:extLst>
                </a:gridCol>
              </a:tblGrid>
              <a:tr h="466280">
                <a:tc>
                  <a:txBody>
                    <a:bodyPr/>
                    <a:lstStyle/>
                    <a:p>
                      <a:pPr marL="0" marR="0" lvl="0" indent="0" algn="l" defTabSz="914400" rtl="0" eaLnBrk="1" fontAlgn="auto" latinLnBrk="0" hangingPunct="1">
                        <a:lnSpc>
                          <a:spcPct val="100000"/>
                        </a:lnSpc>
                        <a:spcBef>
                          <a:spcPts val="0"/>
                        </a:spcBef>
                        <a:spcAft>
                          <a:spcPts val="0"/>
                        </a:spcAft>
                        <a:buClr>
                          <a:schemeClr val="dk1"/>
                        </a:buClr>
                        <a:buSzPts val="5800"/>
                        <a:buFont typeface="Raleway Thin"/>
                        <a:buNone/>
                        <a:tabLst/>
                        <a:defRPr/>
                      </a:pPr>
                      <a:r>
                        <a:rPr lang="el-GR" sz="2250" b="1" i="0" u="none" strike="noStrike" cap="none" noProof="0" dirty="0" smtClean="0">
                          <a:solidFill>
                            <a:schemeClr val="bg1"/>
                          </a:solidFill>
                          <a:latin typeface="Calibri" panose="020F0502020204030204" pitchFamily="34" charset="0"/>
                          <a:cs typeface="Calibri" panose="020F0502020204030204" pitchFamily="34" charset="0"/>
                          <a:sym typeface="Raleway Thin"/>
                        </a:rPr>
                        <a:t>Κοινωνικές</a:t>
                      </a:r>
                      <a:r>
                        <a:rPr lang="el-GR" sz="2250" b="1" i="0" u="none" strike="noStrike" cap="none" baseline="0" noProof="0" dirty="0" smtClean="0">
                          <a:solidFill>
                            <a:schemeClr val="bg1"/>
                          </a:solidFill>
                          <a:latin typeface="Calibri" panose="020F0502020204030204" pitchFamily="34" charset="0"/>
                          <a:cs typeface="Calibri" panose="020F0502020204030204" pitchFamily="34" charset="0"/>
                          <a:sym typeface="Raleway Thin"/>
                        </a:rPr>
                        <a:t> δεξιότητες</a:t>
                      </a:r>
                      <a:endParaRPr lang="en-GB" sz="2250" b="1" i="0" u="none" strike="noStrike" cap="none" noProof="0" dirty="0">
                        <a:solidFill>
                          <a:schemeClr val="bg1"/>
                        </a:solidFill>
                        <a:latin typeface="Calibri" panose="020F0502020204030204" pitchFamily="34" charset="0"/>
                        <a:cs typeface="Calibri" panose="020F0502020204030204" pitchFamily="34" charset="0"/>
                        <a:sym typeface="Raleway Thi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B600"/>
                    </a:solidFill>
                  </a:tcPr>
                </a:tc>
                <a:extLst>
                  <a:ext uri="{0D108BD9-81ED-4DB2-BD59-A6C34878D82A}">
                    <a16:rowId xmlns:a16="http://schemas.microsoft.com/office/drawing/2014/main" val="4115436557"/>
                  </a:ext>
                </a:extLst>
              </a:tr>
              <a:tr h="425377">
                <a:tc>
                  <a:txBody>
                    <a:bodyPr/>
                    <a:lstStyle/>
                    <a:p>
                      <a:pPr marR="0" algn="l" rtl="0">
                        <a:lnSpc>
                          <a:spcPct val="100000"/>
                        </a:lnSpc>
                        <a:spcBef>
                          <a:spcPts val="0"/>
                        </a:spcBef>
                        <a:spcAft>
                          <a:spcPts val="0"/>
                        </a:spcAft>
                        <a:buClr>
                          <a:srgbClr val="000000"/>
                        </a:buClr>
                        <a:buFont typeface="Arial"/>
                      </a:pPr>
                      <a:endParaRPr lang="el-GR" sz="1000" b="1" i="0" u="none" strike="noStrike" cap="none" noProof="0" dirty="0" smtClean="0">
                        <a:solidFill>
                          <a:srgbClr val="FFB6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r>
                        <a:rPr lang="en-GB" sz="1000" b="1" i="0" u="none" strike="noStrike" cap="none" noProof="0" dirty="0" smtClean="0">
                          <a:solidFill>
                            <a:srgbClr val="FFB600"/>
                          </a:solidFill>
                          <a:latin typeface="Calibri" panose="020F0502020204030204" pitchFamily="34" charset="0"/>
                          <a:cs typeface="Calibri" panose="020F0502020204030204" pitchFamily="34" charset="0"/>
                          <a:sym typeface="Arial"/>
                        </a:rPr>
                        <a:t>M6</a:t>
                      </a: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Επικοινωνιακές</a:t>
                      </a:r>
                      <a:r>
                        <a:rPr lang="el-GR" sz="100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δεξιότητες</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70578798"/>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M7: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Κίνητρα</a:t>
                      </a:r>
                      <a:r>
                        <a:rPr lang="el-GR" sz="100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και προσωπική ενδυνάμωση</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670818"/>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M8: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Διαχείριση</a:t>
                      </a:r>
                      <a:r>
                        <a:rPr lang="el-GR" sz="100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χρόνου</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1219728"/>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M9: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Ισορροπία</a:t>
                      </a:r>
                      <a:r>
                        <a:rPr lang="el-GR" sz="100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προσωπικής- επαγγελματικής ζωής</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47983001"/>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M10: </a:t>
                      </a:r>
                      <a:r>
                        <a:rPr lang="el-GR" sz="1000" b="1" i="0" u="none" strike="noStrike" cap="none" noProof="0" smtClean="0">
                          <a:solidFill>
                            <a:srgbClr val="000000"/>
                          </a:solidFill>
                          <a:latin typeface="Calibri" panose="020F0502020204030204" pitchFamily="34" charset="0"/>
                          <a:cs typeface="Calibri" panose="020F0502020204030204" pitchFamily="34" charset="0"/>
                          <a:sym typeface="Arial"/>
                        </a:rPr>
                        <a:t>Στοχοθέτηση</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3916173"/>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M11: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Επίλυση</a:t>
                      </a:r>
                      <a:r>
                        <a:rPr lang="el-GR" sz="100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προβλημάτων</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0500189"/>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M12: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Αυτοπροβολή</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3998461"/>
                  </a:ext>
                </a:extLst>
              </a:tr>
              <a:tr h="425377">
                <a:tc>
                  <a:txBody>
                    <a:bodyPr/>
                    <a:lstStyle/>
                    <a:p>
                      <a:pPr marR="0" algn="l" rtl="0">
                        <a:lnSpc>
                          <a:spcPct val="100000"/>
                        </a:lnSpc>
                        <a:spcBef>
                          <a:spcPts val="0"/>
                        </a:spcBef>
                        <a:spcAft>
                          <a:spcPts val="0"/>
                        </a:spcAft>
                        <a:buClr>
                          <a:srgbClr val="000000"/>
                        </a:buClr>
                        <a:buFont typeface="Arial"/>
                      </a:pPr>
                      <a:r>
                        <a:rPr lang="en-GB" sz="1000" b="1" i="0" u="none" strike="noStrike" cap="none" noProof="0" dirty="0">
                          <a:solidFill>
                            <a:srgbClr val="FFB600"/>
                          </a:solidFill>
                          <a:latin typeface="Calibri" panose="020F0502020204030204" pitchFamily="34" charset="0"/>
                          <a:cs typeface="Calibri" panose="020F0502020204030204" pitchFamily="34" charset="0"/>
                          <a:sym typeface="Arial"/>
                        </a:rPr>
                        <a:t>M13: </a:t>
                      </a:r>
                      <a:r>
                        <a:rPr lang="el-GR" sz="1000" b="1" i="0" u="none" strike="noStrike" cap="none" noProof="0" dirty="0" smtClean="0">
                          <a:solidFill>
                            <a:srgbClr val="000000"/>
                          </a:solidFill>
                          <a:latin typeface="Calibri" panose="020F0502020204030204" pitchFamily="34" charset="0"/>
                          <a:cs typeface="Calibri" panose="020F0502020204030204" pitchFamily="34" charset="0"/>
                          <a:sym typeface="Arial"/>
                        </a:rPr>
                        <a:t>Ικανότητες</a:t>
                      </a:r>
                      <a:r>
                        <a:rPr lang="el-GR" sz="1000" b="1" i="0" u="none" strike="noStrike" cap="none" baseline="0" noProof="0" dirty="0" smtClean="0">
                          <a:solidFill>
                            <a:srgbClr val="000000"/>
                          </a:solidFill>
                          <a:latin typeface="Calibri" panose="020F0502020204030204" pitchFamily="34" charset="0"/>
                          <a:cs typeface="Calibri" panose="020F0502020204030204" pitchFamily="34" charset="0"/>
                          <a:sym typeface="Arial"/>
                        </a:rPr>
                        <a:t> παρουσίασης</a:t>
                      </a: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p>
                      <a:pPr marR="0" algn="l" rtl="0">
                        <a:lnSpc>
                          <a:spcPct val="100000"/>
                        </a:lnSpc>
                        <a:spcBef>
                          <a:spcPts val="0"/>
                        </a:spcBef>
                        <a:spcAft>
                          <a:spcPts val="0"/>
                        </a:spcAft>
                        <a:buClr>
                          <a:srgbClr val="000000"/>
                        </a:buClr>
                        <a:buFont typeface="Arial"/>
                      </a:pPr>
                      <a:endParaRPr lang="en-GB" sz="1000" b="1" i="0" u="none" strike="noStrike" cap="none" noProof="0" dirty="0">
                        <a:solidFill>
                          <a:srgbClr val="000000"/>
                        </a:solidFill>
                        <a:latin typeface="Calibri" panose="020F0502020204030204" pitchFamily="34" charset="0"/>
                        <a:cs typeface="Calibri" panose="020F0502020204030204" pitchFamily="34" charset="0"/>
                        <a:sym typeface="Aria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56712051"/>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5"/>
          <p:cNvSpPr txBox="1">
            <a:spLocks noGrp="1"/>
          </p:cNvSpPr>
          <p:nvPr>
            <p:ph type="body" idx="1"/>
          </p:nvPr>
        </p:nvSpPr>
        <p:spPr>
          <a:xfrm>
            <a:off x="3848430" y="4031027"/>
            <a:ext cx="4643562" cy="595528"/>
          </a:xfrm>
          <a:prstGeom prst="rect">
            <a:avLst/>
          </a:prstGeom>
          <a:ln>
            <a:noFill/>
          </a:ln>
        </p:spPr>
        <p:txBody>
          <a:bodyPr spcFirstLastPara="1" wrap="square" lIns="91426" tIns="91426" rIns="91426" bIns="91426" anchor="t" anchorCtr="0">
            <a:noAutofit/>
          </a:bodyPr>
          <a:lstStyle/>
          <a:p>
            <a:pPr marL="0" indent="0">
              <a:spcBef>
                <a:spcPts val="0"/>
              </a:spcBef>
              <a:buNone/>
            </a:pPr>
            <a:r>
              <a:rPr lang="en-GB" sz="7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a:t>
            </a:r>
          </a:p>
          <a:p>
            <a:pPr marL="0" indent="0">
              <a:spcBef>
                <a:spcPts val="0"/>
              </a:spcBef>
              <a:buNone/>
            </a:pPr>
            <a:r>
              <a:rPr lang="en-GB" sz="700" dirty="0">
                <a:solidFill>
                  <a:srgbClr val="981C22"/>
                </a:solidFill>
              </a:rPr>
              <a:t>Project number 2021-1-RO01-KA220-ADU-000026741</a:t>
            </a:r>
          </a:p>
          <a:p>
            <a:pPr marL="0" indent="0">
              <a:spcBef>
                <a:spcPts val="601"/>
              </a:spcBef>
              <a:buNone/>
            </a:pPr>
            <a:endParaRPr lang="pt-PT"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lang="en-GB" dirty="0"/>
          </a:p>
          <a:p>
            <a:pPr marL="0" indent="0">
              <a:spcBef>
                <a:spcPts val="601"/>
              </a:spcBef>
              <a:buNone/>
            </a:pPr>
            <a:endParaRPr dirty="0"/>
          </a:p>
        </p:txBody>
      </p:sp>
      <p:pic>
        <p:nvPicPr>
          <p:cNvPr id="2" name="Picture 1">
            <a:extLst>
              <a:ext uri="{FF2B5EF4-FFF2-40B4-BE49-F238E27FC236}">
                <a16:creationId xmlns:a16="http://schemas.microsoft.com/office/drawing/2014/main" id="{017A70F1-98EB-027C-A3AB-56C1B49B18A1}"/>
              </a:ext>
            </a:extLst>
          </p:cNvPr>
          <p:cNvPicPr>
            <a:picLocks noChangeAspect="1"/>
          </p:cNvPicPr>
          <p:nvPr/>
        </p:nvPicPr>
        <p:blipFill>
          <a:blip r:embed="rId3"/>
          <a:stretch>
            <a:fillRect/>
          </a:stretch>
        </p:blipFill>
        <p:spPr>
          <a:xfrm>
            <a:off x="6997148" y="416610"/>
            <a:ext cx="1763711" cy="1324726"/>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0E353076-31B9-6A02-517C-B1D69B2A2B11}"/>
              </a:ext>
            </a:extLst>
          </p:cNvPr>
          <p:cNvPicPr>
            <a:picLocks noChangeAspect="1"/>
          </p:cNvPicPr>
          <p:nvPr/>
        </p:nvPicPr>
        <p:blipFill>
          <a:blip r:embed="rId4"/>
          <a:stretch>
            <a:fillRect/>
          </a:stretch>
        </p:blipFill>
        <p:spPr>
          <a:xfrm>
            <a:off x="922001" y="4031027"/>
            <a:ext cx="2838616" cy="595528"/>
          </a:xfrm>
          <a:prstGeom prst="rect">
            <a:avLst/>
          </a:prstGeom>
          <a:ln>
            <a:noFill/>
          </a:ln>
        </p:spPr>
      </p:pic>
      <p:pic>
        <p:nvPicPr>
          <p:cNvPr id="3" name="Picture 2">
            <a:extLst>
              <a:ext uri="{FF2B5EF4-FFF2-40B4-BE49-F238E27FC236}">
                <a16:creationId xmlns:a16="http://schemas.microsoft.com/office/drawing/2014/main" id="{221B8609-786C-1DA8-024C-2322CC2F4102}"/>
              </a:ext>
            </a:extLst>
          </p:cNvPr>
          <p:cNvPicPr>
            <a:picLocks noChangeAspect="1"/>
          </p:cNvPicPr>
          <p:nvPr/>
        </p:nvPicPr>
        <p:blipFill>
          <a:blip r:embed="rId5"/>
          <a:stretch>
            <a:fillRect/>
          </a:stretch>
        </p:blipFill>
        <p:spPr>
          <a:xfrm>
            <a:off x="922001" y="795261"/>
            <a:ext cx="5894599" cy="2753505"/>
          </a:xfrm>
          <a:prstGeom prst="rect">
            <a:avLst/>
          </a:prstGeom>
        </p:spPr>
      </p:pic>
    </p:spTree>
    <p:extLst>
      <p:ext uri="{BB962C8B-B14F-4D97-AF65-F5344CB8AC3E}">
        <p14:creationId xmlns:p14="http://schemas.microsoft.com/office/powerpoint/2010/main" val="789786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7"/>
          <p:cNvSpPr txBox="1">
            <a:spLocks noGrp="1"/>
          </p:cNvSpPr>
          <p:nvPr>
            <p:ph type="body" idx="1"/>
          </p:nvPr>
        </p:nvSpPr>
        <p:spPr>
          <a:xfrm>
            <a:off x="1750326" y="2127424"/>
            <a:ext cx="5629801" cy="819900"/>
          </a:xfrm>
          <a:prstGeom prst="rect">
            <a:avLst/>
          </a:prstGeom>
        </p:spPr>
        <p:txBody>
          <a:bodyPr spcFirstLastPara="1" wrap="square" lIns="91426" tIns="91426" rIns="91426" bIns="91426" anchor="ctr" anchorCtr="0">
            <a:noAutofit/>
          </a:bodyPr>
          <a:lstStyle/>
          <a:p>
            <a:pPr marL="0" indent="0">
              <a:buNone/>
            </a:pPr>
            <a:r>
              <a:rPr lang="el-GR" dirty="0" smtClean="0">
                <a:latin typeface="Calibri" panose="020F0502020204030204" pitchFamily="34" charset="0"/>
                <a:cs typeface="Calibri" panose="020F0502020204030204" pitchFamily="34" charset="0"/>
              </a:rPr>
              <a:t>Οι περισσότεροι άνθρωποι κυνηγούν την επιτυχία στη εργασία τους, πιστεύοντας πως αυτό θα τους κάνει χαρούμενους. Η αλήθεια όμως είναι πως η ευτυχία στον εργασιακό τομέα θα τους κάνει επιτυχημένους</a:t>
            </a:r>
            <a:r>
              <a:rPr lang="en-US" dirty="0" smtClean="0">
                <a:latin typeface="Calibri" panose="020F0502020204030204" pitchFamily="34" charset="0"/>
                <a:cs typeface="Calibri" panose="020F0502020204030204" pitchFamily="34" charset="0"/>
              </a:rPr>
              <a:t>. </a:t>
            </a:r>
            <a:endParaRPr lang="el-GR" dirty="0" smtClean="0">
              <a:latin typeface="Calibri" panose="020F0502020204030204" pitchFamily="34" charset="0"/>
              <a:cs typeface="Calibri" panose="020F0502020204030204" pitchFamily="34" charset="0"/>
            </a:endParaRPr>
          </a:p>
          <a:p>
            <a:pPr marL="0" indent="0">
              <a:buNone/>
            </a:pPr>
            <a:r>
              <a:rPr lang="en-US" sz="2400" b="1" i="0" dirty="0" smtClean="0">
                <a:latin typeface="Calibri" panose="020F0502020204030204" pitchFamily="34" charset="0"/>
                <a:cs typeface="Calibri" panose="020F0502020204030204" pitchFamily="34" charset="0"/>
              </a:rPr>
              <a:t>Alexander </a:t>
            </a:r>
            <a:r>
              <a:rPr lang="en-US" sz="2400" b="1" i="0" dirty="0">
                <a:latin typeface="Calibri" panose="020F0502020204030204" pitchFamily="34" charset="0"/>
                <a:cs typeface="Calibri" panose="020F0502020204030204" pitchFamily="34" charset="0"/>
              </a:rPr>
              <a:t>Kjerulf, Chief Happiness Officer</a:t>
            </a:r>
            <a:endParaRPr b="1" i="0" dirty="0">
              <a:latin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685802" y="2726342"/>
            <a:ext cx="7772400" cy="1159801"/>
          </a:xfrm>
          <a:prstGeom prst="rect">
            <a:avLst/>
          </a:prstGeom>
        </p:spPr>
        <p:txBody>
          <a:bodyPr spcFirstLastPara="1" wrap="square" lIns="91426" tIns="91426" rIns="91426" bIns="91426" anchor="b" anchorCtr="0">
            <a:noAutofit/>
          </a:bodyPr>
          <a:lstStyle/>
          <a:p>
            <a:r>
              <a:rPr lang="el-GR" dirty="0" smtClean="0">
                <a:solidFill>
                  <a:srgbClr val="981C22"/>
                </a:solidFill>
                <a:latin typeface="Calibri" panose="020F0502020204030204" pitchFamily="34" charset="0"/>
                <a:cs typeface="Calibri" panose="020F0502020204030204" pitchFamily="34" charset="0"/>
              </a:rPr>
              <a:t>Ισορροπία εργασίας - ζωής</a:t>
            </a:r>
            <a:endParaRPr lang="en-GB" dirty="0">
              <a:solidFill>
                <a:srgbClr val="981C22"/>
              </a:solidFill>
              <a:latin typeface="Calibri" panose="020F0502020204030204" pitchFamily="34" charset="0"/>
              <a:cs typeface="Calibri" panose="020F0502020204030204" pitchFamily="34" charset="0"/>
            </a:endParaRPr>
          </a:p>
        </p:txBody>
      </p:sp>
      <p:sp>
        <p:nvSpPr>
          <p:cNvPr id="93" name="Google Shape;93;p16"/>
          <p:cNvSpPr txBox="1">
            <a:spLocks noGrp="1"/>
          </p:cNvSpPr>
          <p:nvPr>
            <p:ph type="subTitle" idx="1"/>
          </p:nvPr>
        </p:nvSpPr>
        <p:spPr>
          <a:xfrm>
            <a:off x="685802" y="3830653"/>
            <a:ext cx="7772400" cy="784800"/>
          </a:xfrm>
          <a:prstGeom prst="rect">
            <a:avLst/>
          </a:prstGeom>
        </p:spPr>
        <p:txBody>
          <a:bodyPr spcFirstLastPara="1" wrap="square" lIns="91426" tIns="91426" rIns="91426" bIns="91426" anchor="t" anchorCtr="0">
            <a:noAutofit/>
          </a:bodyPr>
          <a:lstStyle/>
          <a:p>
            <a:pPr marL="0" indent="0"/>
            <a:r>
              <a:rPr lang="el-GR" sz="2800" b="1">
                <a:latin typeface="Calibri" panose="020F0502020204030204" pitchFamily="34" charset="0"/>
                <a:cs typeface="Calibri" panose="020F0502020204030204" pitchFamily="34" charset="0"/>
              </a:rPr>
              <a:t>Οργανισμός </a:t>
            </a:r>
            <a:r>
              <a:rPr lang="el-GR" sz="2800" b="1" smtClean="0">
                <a:latin typeface="Calibri" panose="020F0502020204030204" pitchFamily="34" charset="0"/>
                <a:cs typeface="Calibri" panose="020F0502020204030204" pitchFamily="34" charset="0"/>
              </a:rPr>
              <a:t>εταίρος</a:t>
            </a:r>
            <a:r>
              <a:rPr lang="en-GB" sz="2800" b="1" smtClean="0">
                <a:latin typeface="Calibri" panose="020F0502020204030204" pitchFamily="34" charset="0"/>
                <a:cs typeface="Calibri" panose="020F0502020204030204" pitchFamily="34" charset="0"/>
              </a:rPr>
              <a:t>: </a:t>
            </a:r>
            <a:r>
              <a:rPr lang="en-GB" sz="2800" b="1" dirty="0">
                <a:latin typeface="Calibri" panose="020F0502020204030204" pitchFamily="34" charset="0"/>
                <a:cs typeface="Calibri" panose="020F0502020204030204" pitchFamily="34" charset="0"/>
              </a:rPr>
              <a:t>Mindshift Talent Advisory</a:t>
            </a:r>
          </a:p>
        </p:txBody>
      </p:sp>
      <p:sp>
        <p:nvSpPr>
          <p:cNvPr id="94" name="Google Shape;94;p16"/>
          <p:cNvSpPr txBox="1"/>
          <p:nvPr/>
        </p:nvSpPr>
        <p:spPr>
          <a:xfrm>
            <a:off x="7811324" y="0"/>
            <a:ext cx="960900" cy="1390500"/>
          </a:xfrm>
          <a:prstGeom prst="rect">
            <a:avLst/>
          </a:prstGeom>
          <a:noFill/>
          <a:ln>
            <a:noFill/>
          </a:ln>
        </p:spPr>
        <p:txBody>
          <a:bodyPr spcFirstLastPara="1" wrap="square" lIns="91426" tIns="91426" rIns="91426" bIns="91426" anchor="ctr" anchorCtr="0">
            <a:noAutofit/>
          </a:bodyPr>
          <a:lstStyle/>
          <a:p>
            <a:pPr algn="ctr"/>
            <a:r>
              <a:rPr lang="en" sz="9600" dirty="0">
                <a:solidFill>
                  <a:srgbClr val="981C22"/>
                </a:solidFill>
                <a:latin typeface="Raleway Thin"/>
                <a:ea typeface="Raleway Thin"/>
                <a:cs typeface="Raleway Thin"/>
                <a:sym typeface="Raleway Thin"/>
              </a:rPr>
              <a:t>9</a:t>
            </a:r>
            <a:endParaRPr sz="9600" dirty="0">
              <a:solidFill>
                <a:srgbClr val="981C22"/>
              </a:solidFill>
              <a:latin typeface="Raleway Thin"/>
              <a:ea typeface="Raleway Thin"/>
              <a:cs typeface="Raleway Thin"/>
              <a:sym typeface="Raleway Thin"/>
            </a:endParaRPr>
          </a:p>
        </p:txBody>
      </p:sp>
    </p:spTree>
    <p:extLst>
      <p:ext uri="{BB962C8B-B14F-4D97-AF65-F5344CB8AC3E}">
        <p14:creationId xmlns:p14="http://schemas.microsoft.com/office/powerpoint/2010/main" val="7749714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922001" y="891775"/>
            <a:ext cx="6866100" cy="1265945"/>
          </a:xfrm>
          <a:prstGeom prst="rect">
            <a:avLst/>
          </a:prstGeom>
        </p:spPr>
        <p:txBody>
          <a:bodyPr spcFirstLastPara="1" wrap="square" lIns="91426" tIns="91426" rIns="91426" bIns="91426" anchor="t" anchorCtr="0">
            <a:noAutofit/>
          </a:bodyPr>
          <a:lstStyle/>
          <a:p>
            <a:r>
              <a:rPr lang="el-GR" sz="2800" dirty="0" smtClean="0">
                <a:latin typeface="Calibri" panose="020F0502020204030204" pitchFamily="34" charset="0"/>
                <a:cs typeface="Calibri" panose="020F0502020204030204" pitchFamily="34" charset="0"/>
              </a:rPr>
              <a:t>Μετά την ολοκλήρωση αυτής της ενότητας</a:t>
            </a:r>
            <a:r>
              <a:rPr lang="en-GB" sz="2800" dirty="0">
                <a:latin typeface="Calibri" panose="020F0502020204030204" pitchFamily="34" charset="0"/>
                <a:cs typeface="Calibri" panose="020F0502020204030204" pitchFamily="34" charset="0"/>
              </a:rPr>
              <a:t/>
            </a:r>
            <a:br>
              <a:rPr lang="en-GB" sz="2800" dirty="0">
                <a:latin typeface="Calibri" panose="020F0502020204030204" pitchFamily="34" charset="0"/>
                <a:cs typeface="Calibri" panose="020F0502020204030204" pitchFamily="34" charset="0"/>
              </a:rPr>
            </a:br>
            <a:r>
              <a:rPr lang="el-GR" sz="2800" dirty="0" smtClean="0">
                <a:solidFill>
                  <a:srgbClr val="FFB600"/>
                </a:solidFill>
                <a:latin typeface="Calibri" panose="020F0502020204030204" pitchFamily="34" charset="0"/>
                <a:cs typeface="Calibri" panose="020F0502020204030204" pitchFamily="34" charset="0"/>
              </a:rPr>
              <a:t>θα είστε σε θέση </a:t>
            </a:r>
            <a:r>
              <a:rPr lang="el-GR" sz="2800" dirty="0" smtClean="0">
                <a:latin typeface="Calibri" panose="020F0502020204030204" pitchFamily="34" charset="0"/>
                <a:cs typeface="Calibri" panose="020F0502020204030204" pitchFamily="34" charset="0"/>
              </a:rPr>
              <a:t>να</a:t>
            </a:r>
            <a:r>
              <a:rPr lang="en-GB" sz="2800" dirty="0" smtClean="0">
                <a:latin typeface="Calibri" panose="020F0502020204030204" pitchFamily="34" charset="0"/>
                <a:cs typeface="Calibri" panose="020F0502020204030204" pitchFamily="34" charset="0"/>
              </a:rPr>
              <a:t>:</a:t>
            </a:r>
            <a:endParaRPr sz="2800" dirty="0">
              <a:latin typeface="Calibri" panose="020F0502020204030204" pitchFamily="34" charset="0"/>
              <a:cs typeface="Calibri" panose="020F0502020204030204" pitchFamily="34" charset="0"/>
            </a:endParaRPr>
          </a:p>
        </p:txBody>
      </p:sp>
      <p:sp>
        <p:nvSpPr>
          <p:cNvPr id="148" name="Google Shape;148;p21"/>
          <p:cNvSpPr txBox="1">
            <a:spLocks noGrp="1"/>
          </p:cNvSpPr>
          <p:nvPr>
            <p:ph type="body" idx="1"/>
          </p:nvPr>
        </p:nvSpPr>
        <p:spPr>
          <a:xfrm>
            <a:off x="826150" y="1930499"/>
            <a:ext cx="2387762" cy="3115146"/>
          </a:xfrm>
          <a:prstGeom prst="rect">
            <a:avLst/>
          </a:prstGeom>
        </p:spPr>
        <p:txBody>
          <a:bodyPr spcFirstLastPara="1" wrap="square" lIns="91426" tIns="91426" rIns="91426" bIns="91426" anchor="t" anchorCtr="0">
            <a:noAutofit/>
          </a:bodyPr>
          <a:lstStyle/>
          <a:p>
            <a:pPr marL="285750" indent="-285750">
              <a:buFont typeface="Wingdings" panose="05000000000000000000" pitchFamily="2" charset="2"/>
              <a:buChar char="§"/>
            </a:pPr>
            <a:r>
              <a:rPr lang="el-GR" dirty="0" smtClean="0">
                <a:latin typeface="Calibri" panose="020F0502020204030204" pitchFamily="34" charset="0"/>
                <a:cs typeface="Calibri" panose="020F0502020204030204" pitchFamily="34" charset="0"/>
              </a:rPr>
              <a:t>Ορίσετε την ισορροπία μεταξύ ζωής και εργασίας</a:t>
            </a:r>
          </a:p>
          <a:p>
            <a:pPr marL="285750" indent="-285750">
              <a:buFont typeface="Wingdings" panose="05000000000000000000" pitchFamily="2" charset="2"/>
              <a:buChar char="§"/>
            </a:pPr>
            <a:r>
              <a:rPr lang="el-GR" dirty="0" smtClean="0">
                <a:latin typeface="Calibri" panose="020F0502020204030204" pitchFamily="34" charset="0"/>
                <a:cs typeface="Calibri" panose="020F0502020204030204" pitchFamily="34" charset="0"/>
              </a:rPr>
              <a:t>Προσδιορίστε στρατηγικές ισορροπίας της προσωπικής και επαγγελματικής ζωής</a:t>
            </a:r>
          </a:p>
          <a:p>
            <a:pPr marL="285750" indent="-285750">
              <a:buFont typeface="Wingdings" panose="05000000000000000000" pitchFamily="2" charset="2"/>
              <a:buChar char="§"/>
            </a:pPr>
            <a:r>
              <a:rPr lang="el-GR" dirty="0" smtClean="0">
                <a:latin typeface="Calibri" panose="020F0502020204030204" pitchFamily="34" charset="0"/>
                <a:cs typeface="Calibri" panose="020F0502020204030204" pitchFamily="34" charset="0"/>
              </a:rPr>
              <a:t>Περιγράψετε τα βασικά στοιχεία για τον καθορισμό μιας στρατηγικής</a:t>
            </a:r>
            <a:endParaRPr lang="en-GB" dirty="0">
              <a:latin typeface="Calibri" panose="020F0502020204030204" pitchFamily="34" charset="0"/>
              <a:cs typeface="Calibri" panose="020F0502020204030204" pitchFamily="34" charset="0"/>
            </a:endParaRPr>
          </a:p>
        </p:txBody>
      </p:sp>
      <p:sp>
        <p:nvSpPr>
          <p:cNvPr id="4" name="Text Placeholder 3">
            <a:extLst>
              <a:ext uri="{FF2B5EF4-FFF2-40B4-BE49-F238E27FC236}">
                <a16:creationId xmlns:a16="http://schemas.microsoft.com/office/drawing/2014/main" id="{FA1768E6-8796-0C77-E899-7F680457138A}"/>
              </a:ext>
            </a:extLst>
          </p:cNvPr>
          <p:cNvSpPr>
            <a:spLocks noGrp="1"/>
          </p:cNvSpPr>
          <p:nvPr>
            <p:ph type="body" idx="2"/>
          </p:nvPr>
        </p:nvSpPr>
        <p:spPr>
          <a:xfrm>
            <a:off x="3259961" y="1918627"/>
            <a:ext cx="2516021" cy="3029627"/>
          </a:xfrm>
        </p:spPr>
        <p:txBody>
          <a:bodyPr/>
          <a:lstStyle/>
          <a:p>
            <a:pPr marL="285750" indent="-285750">
              <a:buFont typeface="Wingdings" panose="05000000000000000000" pitchFamily="2" charset="2"/>
              <a:buChar char="§"/>
            </a:pPr>
            <a:r>
              <a:rPr lang="el-GR" dirty="0" smtClean="0">
                <a:latin typeface="Calibri" panose="020F0502020204030204" pitchFamily="34" charset="0"/>
                <a:cs typeface="Calibri" panose="020F0502020204030204" pitchFamily="34" charset="0"/>
              </a:rPr>
              <a:t>Αναγνωρίσετε τα εμπόδια και τις ευκολίες με σκοπό την επίτευξη της καλύτερης δυνατής ισορροπίας μεταξύ προσωπικής και επαγγελματικής ζωής</a:t>
            </a:r>
          </a:p>
          <a:p>
            <a:pPr marL="285750" indent="-285750">
              <a:buFont typeface="Wingdings" panose="05000000000000000000" pitchFamily="2" charset="2"/>
              <a:buChar char="§"/>
            </a:pPr>
            <a:r>
              <a:rPr lang="el-GR" dirty="0" smtClean="0">
                <a:latin typeface="Calibri" panose="020F0502020204030204" pitchFamily="34" charset="0"/>
                <a:cs typeface="Calibri" panose="020F0502020204030204" pitchFamily="34" charset="0"/>
              </a:rPr>
              <a:t>Αναλύσετε αυτές τις στρατηγικές</a:t>
            </a:r>
          </a:p>
          <a:p>
            <a:pPr marL="285750" indent="-285750">
              <a:buFont typeface="Wingdings" panose="05000000000000000000" pitchFamily="2" charset="2"/>
              <a:buChar char="§"/>
            </a:pPr>
            <a:r>
              <a:rPr lang="el-GR" dirty="0" smtClean="0">
                <a:latin typeface="Calibri" panose="020F0502020204030204" pitchFamily="34" charset="0"/>
                <a:cs typeface="Calibri" panose="020F0502020204030204" pitchFamily="34" charset="0"/>
              </a:rPr>
              <a:t>Δημιουργήσετε ένα προσχέδιο στρατηγικής </a:t>
            </a:r>
            <a:endParaRPr lang="en-GB" dirty="0">
              <a:latin typeface="Calibri" panose="020F0502020204030204" pitchFamily="34" charset="0"/>
              <a:cs typeface="Calibri" panose="020F0502020204030204" pitchFamily="34" charset="0"/>
            </a:endParaRPr>
          </a:p>
          <a:p>
            <a:pPr marL="139702" indent="0">
              <a:buNone/>
            </a:pPr>
            <a:endParaRPr lang="pt-PT" dirty="0">
              <a:latin typeface="Raleway Light" pitchFamily="2" charset="0"/>
            </a:endParaRPr>
          </a:p>
        </p:txBody>
      </p:sp>
      <p:sp>
        <p:nvSpPr>
          <p:cNvPr id="5" name="Text Placeholder 4">
            <a:extLst>
              <a:ext uri="{FF2B5EF4-FFF2-40B4-BE49-F238E27FC236}">
                <a16:creationId xmlns:a16="http://schemas.microsoft.com/office/drawing/2014/main" id="{D50696D0-D551-EE7D-8C7E-2E769E7EB06D}"/>
              </a:ext>
            </a:extLst>
          </p:cNvPr>
          <p:cNvSpPr>
            <a:spLocks noGrp="1"/>
          </p:cNvSpPr>
          <p:nvPr>
            <p:ph type="body" idx="3"/>
          </p:nvPr>
        </p:nvSpPr>
        <p:spPr>
          <a:xfrm>
            <a:off x="5930087" y="1930499"/>
            <a:ext cx="2782839" cy="2778660"/>
          </a:xfrm>
        </p:spPr>
        <p:txBody>
          <a:bodyPr/>
          <a:lstStyle/>
          <a:p>
            <a:pPr marL="285750" indent="-285750">
              <a:buFont typeface="Wingdings" panose="05000000000000000000" pitchFamily="2" charset="2"/>
              <a:buChar char="§"/>
            </a:pPr>
            <a:r>
              <a:rPr lang="el-GR" dirty="0" smtClean="0">
                <a:latin typeface="Calibri" panose="020F0502020204030204" pitchFamily="34" charset="0"/>
                <a:cs typeface="Calibri" panose="020F0502020204030204" pitchFamily="34" charset="0"/>
              </a:rPr>
              <a:t>Παρουσιάσετε τον αντίκτυπο που έχει η έννοια της ισορροπίας εργασίας - ζωής στην καθημερινότητά σας</a:t>
            </a:r>
          </a:p>
          <a:p>
            <a:pPr marL="285750" indent="-285750">
              <a:buFont typeface="Wingdings" panose="05000000000000000000" pitchFamily="2" charset="2"/>
              <a:buChar char="§"/>
            </a:pPr>
            <a:r>
              <a:rPr lang="el-GR" dirty="0" smtClean="0">
                <a:latin typeface="Calibri" panose="020F0502020204030204" pitchFamily="34" charset="0"/>
                <a:cs typeface="Calibri" panose="020F0502020204030204" pitchFamily="34" charset="0"/>
              </a:rPr>
              <a:t>Αποφασίσετε σχετικά με το ποια στρατηγική θα ακολουθήσετε στην προσωπική και επαγγελματική σας ζωή</a:t>
            </a:r>
          </a:p>
          <a:p>
            <a:pPr marL="285750" indent="-285750">
              <a:buFont typeface="Wingdings" panose="05000000000000000000" pitchFamily="2" charset="2"/>
              <a:buChar char="§"/>
            </a:pPr>
            <a:r>
              <a:rPr lang="el-GR" dirty="0" smtClean="0">
                <a:latin typeface="Calibri" panose="020F0502020204030204" pitchFamily="34" charset="0"/>
                <a:cs typeface="Calibri" panose="020F0502020204030204" pitchFamily="34" charset="0"/>
              </a:rPr>
              <a:t>Ακολουθήσετε ένα οργανωμένο στρατηγικό πλάνο</a:t>
            </a:r>
            <a:endParaRPr lang="pt-PT"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CB397285-4FD7-4CCB-FC20-6DAE007A110F}"/>
              </a:ext>
            </a:extLst>
          </p:cNvPr>
          <p:cNvPicPr>
            <a:picLocks noChangeAspect="1"/>
          </p:cNvPicPr>
          <p:nvPr/>
        </p:nvPicPr>
        <p:blipFill>
          <a:blip r:embed="rId3"/>
          <a:stretch>
            <a:fillRect/>
          </a:stretch>
        </p:blipFill>
        <p:spPr>
          <a:xfrm>
            <a:off x="7760474" y="377738"/>
            <a:ext cx="952452" cy="988545"/>
          </a:xfrm>
          <a:prstGeom prst="rect">
            <a:avLst/>
          </a:prstGeom>
        </p:spPr>
      </p:pic>
    </p:spTree>
    <p:extLst>
      <p:ext uri="{BB962C8B-B14F-4D97-AF65-F5344CB8AC3E}">
        <p14:creationId xmlns:p14="http://schemas.microsoft.com/office/powerpoint/2010/main" val="2394953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6"/>
          <p:cNvSpPr txBox="1">
            <a:spLocks noGrp="1"/>
          </p:cNvSpPr>
          <p:nvPr>
            <p:ph type="ctrTitle"/>
          </p:nvPr>
        </p:nvSpPr>
        <p:spPr>
          <a:xfrm>
            <a:off x="784478" y="3037233"/>
            <a:ext cx="7772400" cy="1159800"/>
          </a:xfrm>
          <a:prstGeom prst="rect">
            <a:avLst/>
          </a:prstGeom>
        </p:spPr>
        <p:txBody>
          <a:bodyPr spcFirstLastPara="1" wrap="square" lIns="91426" tIns="91426" rIns="91426" bIns="91426" anchor="b" anchorCtr="0">
            <a:noAutofit/>
          </a:bodyPr>
          <a:lstStyle/>
          <a:p>
            <a:r>
              <a:rPr lang="el-GR" b="1" dirty="0" smtClean="0">
                <a:solidFill>
                  <a:schemeClr val="bg1"/>
                </a:solidFill>
                <a:latin typeface="Calibri" panose="020F0502020204030204" pitchFamily="34" charset="0"/>
                <a:cs typeface="Calibri" panose="020F0502020204030204" pitchFamily="34" charset="0"/>
              </a:rPr>
              <a:t>Τι είναι η ισορροπία επαγγελματικής-προσωπικής ζωής</a:t>
            </a:r>
            <a:r>
              <a:rPr lang="en-GB" b="1" dirty="0" smtClean="0">
                <a:solidFill>
                  <a:schemeClr val="bg1"/>
                </a:solidFill>
                <a:latin typeface="Calibri" panose="020F0502020204030204" pitchFamily="34" charset="0"/>
                <a:cs typeface="Calibri" panose="020F0502020204030204" pitchFamily="34" charset="0"/>
              </a:rPr>
              <a:t>?</a:t>
            </a:r>
            <a:endParaRPr lang="en-GB" b="1" dirty="0">
              <a:solidFill>
                <a:schemeClr val="bg1"/>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A6AC518-F05D-C6B0-3A18-9501A070D67E}"/>
              </a:ext>
            </a:extLst>
          </p:cNvPr>
          <p:cNvPicPr>
            <a:picLocks noChangeAspect="1"/>
          </p:cNvPicPr>
          <p:nvPr/>
        </p:nvPicPr>
        <p:blipFill>
          <a:blip r:embed="rId3"/>
          <a:stretch>
            <a:fillRect/>
          </a:stretch>
        </p:blipFill>
        <p:spPr>
          <a:xfrm>
            <a:off x="7490559" y="390985"/>
            <a:ext cx="1261876" cy="13179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3" name="Google Shape;147;p21">
            <a:extLst>
              <a:ext uri="{FF2B5EF4-FFF2-40B4-BE49-F238E27FC236}">
                <a16:creationId xmlns:a16="http://schemas.microsoft.com/office/drawing/2014/main" id="{031A637E-AC8C-6224-A4EE-D09FAA9380D4}"/>
              </a:ext>
            </a:extLst>
          </p:cNvPr>
          <p:cNvSpPr txBox="1">
            <a:spLocks noGrp="1"/>
          </p:cNvSpPr>
          <p:nvPr>
            <p:ph type="title"/>
          </p:nvPr>
        </p:nvSpPr>
        <p:spPr>
          <a:xfrm>
            <a:off x="810168" y="516805"/>
            <a:ext cx="6866100" cy="1680386"/>
          </a:xfrm>
          <a:prstGeom prst="rect">
            <a:avLst/>
          </a:prstGeom>
        </p:spPr>
        <p:txBody>
          <a:bodyPr spcFirstLastPara="1" wrap="square" lIns="91426" tIns="91426" rIns="91426" bIns="91426" anchor="t" anchorCtr="0">
            <a:noAutofit/>
          </a:bodyPr>
          <a:lstStyle/>
          <a:p>
            <a:r>
              <a:rPr lang="el-GR" sz="3600" dirty="0" smtClean="0">
                <a:latin typeface="Calibri" panose="020F0502020204030204" pitchFamily="34" charset="0"/>
                <a:cs typeface="Calibri" panose="020F0502020204030204" pitchFamily="34" charset="0"/>
              </a:rPr>
              <a:t>Τι γνωρίζετε σχετικά με την </a:t>
            </a:r>
            <a:r>
              <a:rPr lang="en" sz="3600" dirty="0">
                <a:latin typeface="Calibri" panose="020F0502020204030204" pitchFamily="34" charset="0"/>
                <a:cs typeface="Calibri" panose="020F0502020204030204" pitchFamily="34" charset="0"/>
              </a:rPr>
              <a:t/>
            </a:r>
            <a:br>
              <a:rPr lang="en" sz="3600" dirty="0">
                <a:latin typeface="Calibri" panose="020F0502020204030204" pitchFamily="34" charset="0"/>
                <a:cs typeface="Calibri" panose="020F0502020204030204" pitchFamily="34" charset="0"/>
              </a:rPr>
            </a:br>
            <a:r>
              <a:rPr lang="el-GR" sz="3600" dirty="0" smtClean="0">
                <a:solidFill>
                  <a:srgbClr val="FFB600"/>
                </a:solidFill>
                <a:latin typeface="Calibri" panose="020F0502020204030204" pitchFamily="34" charset="0"/>
                <a:cs typeface="Calibri" panose="020F0502020204030204" pitchFamily="34" charset="0"/>
              </a:rPr>
              <a:t>ισορροπία επαγγελματικής</a:t>
            </a:r>
            <a:r>
              <a:rPr lang="en" sz="3600" dirty="0" smtClean="0">
                <a:solidFill>
                  <a:srgbClr val="FFB600"/>
                </a:solidFill>
                <a:latin typeface="Calibri" panose="020F0502020204030204" pitchFamily="34" charset="0"/>
                <a:cs typeface="Calibri" panose="020F0502020204030204" pitchFamily="34" charset="0"/>
              </a:rPr>
              <a:t>-</a:t>
            </a:r>
            <a:r>
              <a:rPr lang="el-GR" sz="3600" dirty="0" smtClean="0">
                <a:solidFill>
                  <a:srgbClr val="FFB600"/>
                </a:solidFill>
                <a:latin typeface="Calibri" panose="020F0502020204030204" pitchFamily="34" charset="0"/>
                <a:cs typeface="Calibri" panose="020F0502020204030204" pitchFamily="34" charset="0"/>
              </a:rPr>
              <a:t>προσωπικής ζωής</a:t>
            </a:r>
            <a:r>
              <a:rPr lang="en" sz="3600" dirty="0" smtClean="0">
                <a:solidFill>
                  <a:srgbClr val="FFB600"/>
                </a:solidFill>
                <a:latin typeface="Calibri" panose="020F0502020204030204" pitchFamily="34" charset="0"/>
                <a:cs typeface="Calibri" panose="020F0502020204030204" pitchFamily="34" charset="0"/>
              </a:rPr>
              <a:t>?</a:t>
            </a:r>
            <a:endParaRPr sz="3600" dirty="0">
              <a:solidFill>
                <a:srgbClr val="FFB600"/>
              </a:solidFill>
              <a:latin typeface="Calibri" panose="020F0502020204030204" pitchFamily="34" charset="0"/>
              <a:cs typeface="Calibri" panose="020F0502020204030204" pitchFamily="34" charset="0"/>
            </a:endParaRPr>
          </a:p>
        </p:txBody>
      </p:sp>
      <p:sp>
        <p:nvSpPr>
          <p:cNvPr id="148" name="Google Shape;148;p21"/>
          <p:cNvSpPr txBox="1">
            <a:spLocks noGrp="1"/>
          </p:cNvSpPr>
          <p:nvPr>
            <p:ph type="body" idx="1"/>
          </p:nvPr>
        </p:nvSpPr>
        <p:spPr>
          <a:xfrm>
            <a:off x="810168" y="2269555"/>
            <a:ext cx="7627639" cy="2381387"/>
          </a:xfrm>
          <a:prstGeom prst="rect">
            <a:avLst/>
          </a:prstGeom>
          <a:ln>
            <a:noFill/>
          </a:ln>
        </p:spPr>
        <p:txBody>
          <a:bodyPr spcFirstLastPara="1" wrap="square" lIns="91426" tIns="91426" rIns="91426" bIns="91426" anchor="t" anchorCtr="0">
            <a:noAutofit/>
          </a:bodyPr>
          <a:lstStyle/>
          <a:p>
            <a:pPr marL="0" indent="0">
              <a:buNone/>
            </a:pPr>
            <a:r>
              <a:rPr lang="el-GR" sz="1300" dirty="0" smtClean="0">
                <a:latin typeface="Calibri" panose="020F0502020204030204" pitchFamily="34" charset="0"/>
                <a:cs typeface="Calibri" panose="020F0502020204030204" pitchFamily="34" charset="0"/>
              </a:rPr>
              <a:t>Λέγεται πως η ισορροπία επαγγελματικής - προσωπικής ζωής</a:t>
            </a:r>
            <a:r>
              <a:rPr lang="en-GB" sz="1300" dirty="0" smtClean="0">
                <a:latin typeface="Calibri" panose="020F0502020204030204" pitchFamily="34" charset="0"/>
                <a:cs typeface="Calibri" panose="020F0502020204030204" pitchFamily="34" charset="0"/>
              </a:rPr>
              <a:t> (</a:t>
            </a:r>
            <a:r>
              <a:rPr lang="en-GB" sz="1300" dirty="0">
                <a:latin typeface="Calibri" panose="020F0502020204030204" pitchFamily="34" charset="0"/>
                <a:cs typeface="Calibri" panose="020F0502020204030204" pitchFamily="34" charset="0"/>
              </a:rPr>
              <a:t>WLB</a:t>
            </a:r>
            <a:r>
              <a:rPr lang="en-GB" sz="1300" dirty="0" smtClean="0">
                <a:latin typeface="Calibri" panose="020F0502020204030204" pitchFamily="34" charset="0"/>
                <a:cs typeface="Calibri" panose="020F0502020204030204" pitchFamily="34" charset="0"/>
              </a:rPr>
              <a:t>)</a:t>
            </a:r>
            <a:r>
              <a:rPr lang="el-GR" sz="1300" dirty="0" smtClean="0">
                <a:latin typeface="Calibri" panose="020F0502020204030204" pitchFamily="34" charset="0"/>
                <a:cs typeface="Calibri" panose="020F0502020204030204" pitchFamily="34" charset="0"/>
              </a:rPr>
              <a:t> βοηθά στην καλύτερη επαγγελματική απόδοση, και οδηγεί σε μια πιο σταθερή ζωή – έχετε βιώσει όμως κάτι παρόμοιο</a:t>
            </a:r>
            <a:r>
              <a:rPr lang="en-GB"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Και αν ναι, μπορείτε να περιγράψετε πως σας έκανε να νιώσετε</a:t>
            </a:r>
            <a:r>
              <a:rPr lang="en-GB" sz="1300" dirty="0" smtClean="0">
                <a:latin typeface="Calibri" panose="020F0502020204030204" pitchFamily="34" charset="0"/>
                <a:cs typeface="Calibri" panose="020F0502020204030204" pitchFamily="34" charset="0"/>
              </a:rPr>
              <a:t>?</a:t>
            </a:r>
            <a:endParaRPr lang="en-GB" sz="1300" dirty="0">
              <a:latin typeface="Calibri" panose="020F0502020204030204" pitchFamily="34" charset="0"/>
              <a:cs typeface="Calibri" panose="020F0502020204030204" pitchFamily="34" charset="0"/>
            </a:endParaRPr>
          </a:p>
          <a:p>
            <a:pPr marL="0" indent="0">
              <a:buNone/>
            </a:pPr>
            <a:r>
              <a:rPr lang="el-GR" sz="1300" dirty="0" smtClean="0">
                <a:latin typeface="Calibri" panose="020F0502020204030204" pitchFamily="34" charset="0"/>
                <a:cs typeface="Calibri" panose="020F0502020204030204" pitchFamily="34" charset="0"/>
              </a:rPr>
              <a:t>Για κάποιον που δε βίωσε ποτέ </a:t>
            </a:r>
            <a:r>
              <a:rPr lang="en-GB" sz="1300" dirty="0" smtClean="0">
                <a:latin typeface="Calibri" panose="020F0502020204030204" pitchFamily="34" charset="0"/>
                <a:cs typeface="Calibri" panose="020F0502020204030204" pitchFamily="34" charset="0"/>
              </a:rPr>
              <a:t>WLB</a:t>
            </a:r>
            <a:r>
              <a:rPr lang="en-GB" sz="1300" dirty="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αυτές οι ερωτήσεις μπορεί να ακουστούν πάρα πολύ περίεργες</a:t>
            </a:r>
            <a:r>
              <a:rPr lang="en-GB" sz="1300" dirty="0" smtClean="0">
                <a:latin typeface="Calibri" panose="020F0502020204030204" pitchFamily="34" charset="0"/>
                <a:cs typeface="Calibri" panose="020F0502020204030204" pitchFamily="34" charset="0"/>
              </a:rPr>
              <a:t>.</a:t>
            </a:r>
            <a:endParaRPr lang="en-GB" sz="1300" dirty="0">
              <a:latin typeface="Calibri" panose="020F0502020204030204" pitchFamily="34" charset="0"/>
              <a:cs typeface="Calibri" panose="020F0502020204030204" pitchFamily="34" charset="0"/>
            </a:endParaRPr>
          </a:p>
          <a:p>
            <a:pPr marL="0" indent="0">
              <a:buNone/>
            </a:pPr>
            <a:r>
              <a:rPr lang="el-GR" sz="1300" dirty="0" smtClean="0">
                <a:latin typeface="Calibri" panose="020F0502020204030204" pitchFamily="34" charset="0"/>
                <a:cs typeface="Calibri" panose="020F0502020204030204" pitchFamily="34" charset="0"/>
              </a:rPr>
              <a:t>Ακόμα και το Λεξικό του </a:t>
            </a:r>
            <a:r>
              <a:rPr lang="en-US" sz="1300" dirty="0" smtClean="0">
                <a:latin typeface="Calibri" panose="020F0502020204030204" pitchFamily="34" charset="0"/>
                <a:cs typeface="Calibri" panose="020F0502020204030204" pitchFamily="34" charset="0"/>
              </a:rPr>
              <a:t>Cambridge </a:t>
            </a:r>
            <a:r>
              <a:rPr lang="el-GR" sz="1300" dirty="0" smtClean="0">
                <a:latin typeface="Calibri" panose="020F0502020204030204" pitchFamily="34" charset="0"/>
                <a:cs typeface="Calibri" panose="020F0502020204030204" pitchFamily="34" charset="0"/>
              </a:rPr>
              <a:t>ορίζει την ισορροπία εργασίας-καθημερινότητας ως</a:t>
            </a:r>
            <a:r>
              <a:rPr lang="en-US"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τον χρόνο που περνάει κανείς στην εργασία του σε σύγκριση με τον χρόνο που ξοδεύει στην οικογένεια και στον ελεύθερο χρόνο κάνοντας πράγματα που επιθυμεί</a:t>
            </a:r>
            <a:r>
              <a:rPr lang="en-US" sz="1300" dirty="0" smtClean="0">
                <a:latin typeface="Calibri" panose="020F0502020204030204" pitchFamily="34" charset="0"/>
                <a:cs typeface="Calibri" panose="020F0502020204030204" pitchFamily="34" charset="0"/>
              </a:rPr>
              <a:t>”</a:t>
            </a:r>
            <a:r>
              <a:rPr lang="el-GR" sz="1300" dirty="0" smtClean="0">
                <a:latin typeface="Calibri" panose="020F0502020204030204" pitchFamily="34" charset="0"/>
                <a:cs typeface="Calibri" panose="020F0502020204030204" pitchFamily="34" charset="0"/>
              </a:rPr>
              <a:t>, ένας πιο πρακτικός ορισμός πιθανών να αλλάζει από άτομο σε άτομο σύμφωνα με εσωτερικούς και εξωτερικούς παράγοντες</a:t>
            </a:r>
            <a:r>
              <a:rPr lang="en-US" sz="1300" dirty="0" smtClean="0">
                <a:latin typeface="Calibri" panose="020F0502020204030204" pitchFamily="34" charset="0"/>
                <a:cs typeface="Calibri" panose="020F0502020204030204" pitchFamily="34" charset="0"/>
              </a:rPr>
              <a:t>.</a:t>
            </a:r>
            <a:endParaRPr lang="en-US" sz="1300" dirty="0">
              <a:latin typeface="Calibri" panose="020F0502020204030204" pitchFamily="34" charset="0"/>
              <a:cs typeface="Calibri" panose="020F0502020204030204" pitchFamily="34" charset="0"/>
            </a:endParaRPr>
          </a:p>
          <a:p>
            <a:pPr marL="0" indent="0">
              <a:buNone/>
            </a:pPr>
            <a:r>
              <a:rPr lang="el-GR" sz="1300" dirty="0" smtClean="0">
                <a:latin typeface="Calibri" panose="020F0502020204030204" pitchFamily="34" charset="0"/>
                <a:cs typeface="Calibri" panose="020F0502020204030204" pitchFamily="34" charset="0"/>
              </a:rPr>
              <a:t>Στις επόμενες διαφάνειες θα δείτε την ιστορία της ισορροπίας επαγγελματικής –προσωπικής ζωής και θα ανακαλύψετε επίσης τα απαραίτητα εργαλεία για να βρείτε τη δική σας εκδοχή</a:t>
            </a:r>
            <a:r>
              <a:rPr lang="el-GR" sz="1300" dirty="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του </a:t>
            </a:r>
            <a:r>
              <a:rPr lang="en-GB" sz="1300" dirty="0" smtClean="0">
                <a:latin typeface="Calibri" panose="020F0502020204030204" pitchFamily="34" charset="0"/>
                <a:cs typeface="Calibri" panose="020F0502020204030204" pitchFamily="34" charset="0"/>
              </a:rPr>
              <a:t>WLB</a:t>
            </a:r>
            <a:r>
              <a:rPr lang="en-GB" sz="1300" dirty="0">
                <a:latin typeface="Calibri" panose="020F0502020204030204" pitchFamily="34" charset="0"/>
                <a:cs typeface="Calibri" panose="020F0502020204030204" pitchFamily="34" charset="0"/>
              </a:rPr>
              <a:t>.</a:t>
            </a:r>
          </a:p>
          <a:p>
            <a:pPr marL="285750" indent="-285750">
              <a:buFont typeface="Wingdings" panose="05000000000000000000" pitchFamily="2" charset="2"/>
              <a:buChar char="v"/>
            </a:pPr>
            <a:endParaRPr lang="en-GB" sz="1300" dirty="0">
              <a:latin typeface="Raleway Light" pitchFamily="2" charset="0"/>
            </a:endParaRPr>
          </a:p>
          <a:p>
            <a:pPr marL="285750" indent="-285750">
              <a:buFont typeface="Wingdings" panose="05000000000000000000" pitchFamily="2" charset="2"/>
              <a:buChar char="v"/>
            </a:pPr>
            <a:endParaRPr lang="en-GB" sz="1300" dirty="0">
              <a:latin typeface="Raleway Light" pitchFamily="2" charset="0"/>
            </a:endParaRPr>
          </a:p>
          <a:p>
            <a:pPr marL="285750" indent="-285750">
              <a:buFont typeface="Wingdings" panose="05000000000000000000" pitchFamily="2" charset="2"/>
              <a:buChar char="v"/>
            </a:pPr>
            <a:endParaRPr lang="en-GB" sz="1300" dirty="0">
              <a:latin typeface="Raleway Light" pitchFamily="2" charset="0"/>
            </a:endParaRPr>
          </a:p>
          <a:p>
            <a:pPr marL="285750" indent="-285750">
              <a:buFont typeface="Wingdings" panose="05000000000000000000" pitchFamily="2" charset="2"/>
              <a:buChar char="v"/>
            </a:pPr>
            <a:endParaRPr lang="en-GB" sz="1300" dirty="0">
              <a:latin typeface="Raleway Light" pitchFamily="2" charset="0"/>
            </a:endParaRPr>
          </a:p>
          <a:p>
            <a:pPr marL="0" indent="0">
              <a:buNone/>
            </a:pPr>
            <a:endParaRPr lang="en-GB" sz="1300" dirty="0">
              <a:latin typeface="Raleway Light" pitchFamily="2" charset="0"/>
            </a:endParaRPr>
          </a:p>
        </p:txBody>
      </p:sp>
      <p:sp>
        <p:nvSpPr>
          <p:cNvPr id="6" name="Google Shape;392;p35">
            <a:extLst>
              <a:ext uri="{FF2B5EF4-FFF2-40B4-BE49-F238E27FC236}">
                <a16:creationId xmlns:a16="http://schemas.microsoft.com/office/drawing/2014/main" id="{44835242-B79A-D376-50F5-2114437B067C}"/>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Tree>
    <p:extLst>
      <p:ext uri="{BB962C8B-B14F-4D97-AF65-F5344CB8AC3E}">
        <p14:creationId xmlns:p14="http://schemas.microsoft.com/office/powerpoint/2010/main" val="232068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22"/>
          <p:cNvSpPr txBox="1">
            <a:spLocks noGrp="1"/>
          </p:cNvSpPr>
          <p:nvPr>
            <p:ph type="body" idx="1"/>
          </p:nvPr>
        </p:nvSpPr>
        <p:spPr>
          <a:xfrm>
            <a:off x="922000" y="541020"/>
            <a:ext cx="3871200" cy="4145279"/>
          </a:xfrm>
          <a:prstGeom prst="rect">
            <a:avLst/>
          </a:prstGeom>
        </p:spPr>
        <p:txBody>
          <a:bodyPr spcFirstLastPara="1" wrap="square" lIns="91426" tIns="91426" rIns="91426" bIns="91426" anchor="t" anchorCtr="0">
            <a:noAutofit/>
          </a:bodyPr>
          <a:lstStyle/>
          <a:p>
            <a:pPr marL="0" indent="0">
              <a:buNone/>
            </a:pPr>
            <a:r>
              <a:rPr lang="el-GR" sz="1300" dirty="0" smtClean="0">
                <a:latin typeface="Calibri" panose="020F0502020204030204" pitchFamily="34" charset="0"/>
                <a:cs typeface="Calibri" panose="020F0502020204030204" pitchFamily="34" charset="0"/>
              </a:rPr>
              <a:t>Μια ιστορική διαδρομή του </a:t>
            </a:r>
            <a:r>
              <a:rPr lang="en-GB" sz="1300" dirty="0" smtClean="0">
                <a:latin typeface="Calibri" panose="020F0502020204030204" pitchFamily="34" charset="0"/>
                <a:cs typeface="Calibri" panose="020F0502020204030204" pitchFamily="34" charset="0"/>
              </a:rPr>
              <a:t>WLB:</a:t>
            </a:r>
            <a:endParaRPr lang="en-GB"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l-GR" sz="1300" dirty="0" smtClean="0">
                <a:latin typeface="Calibri" panose="020F0502020204030204" pitchFamily="34" charset="0"/>
                <a:cs typeface="Calibri" panose="020F0502020204030204" pitchFamily="34" charset="0"/>
              </a:rPr>
              <a:t>Το δέκατο ένατο αιώνα με το μισό πρώτο του εικοστού αιώνα</a:t>
            </a:r>
            <a:r>
              <a:rPr lang="en-GB"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οι εργάτες και τα εργατικά συνδικάτα διεκδίκησαν το ανώτατο όριο εργατικών ωρών.</a:t>
            </a:r>
          </a:p>
          <a:p>
            <a:pPr marL="285750" indent="-285750">
              <a:buFont typeface="Wingdings" panose="05000000000000000000" pitchFamily="2" charset="2"/>
              <a:buChar char="v"/>
            </a:pPr>
            <a:r>
              <a:rPr lang="el-GR" sz="1300" dirty="0" smtClean="0">
                <a:latin typeface="Calibri" panose="020F0502020204030204" pitchFamily="34" charset="0"/>
                <a:cs typeface="Calibri" panose="020F0502020204030204" pitchFamily="34" charset="0"/>
              </a:rPr>
              <a:t>Στο πρώτο μισό του εικοστού αιώνα</a:t>
            </a:r>
            <a:r>
              <a:rPr lang="en-GB"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υπάρχουν νόμοι και κανονισμοί σχετικά με την απαγόρευση της παιδικής εργασίας, με τον καθορισμό του ελάχιστου ημερομισθίου και μέγιστης εβδομαδιαίας εργασίας.</a:t>
            </a:r>
          </a:p>
          <a:p>
            <a:pPr marL="285750" indent="-285750">
              <a:buFont typeface="Wingdings" panose="05000000000000000000" pitchFamily="2" charset="2"/>
              <a:buChar char="v"/>
            </a:pPr>
            <a:r>
              <a:rPr lang="el-GR" sz="1300" dirty="0" smtClean="0">
                <a:latin typeface="Calibri" panose="020F0502020204030204" pitchFamily="34" charset="0"/>
                <a:cs typeface="Calibri" panose="020F0502020204030204" pitchFamily="34" charset="0"/>
              </a:rPr>
              <a:t>Μέσα με τέλος του εικοστού αιώνα</a:t>
            </a:r>
            <a:r>
              <a:rPr lang="en-GB" sz="1300" dirty="0" smtClean="0">
                <a:latin typeface="Calibri" panose="020F0502020204030204" pitchFamily="34" charset="0"/>
                <a:cs typeface="Calibri" panose="020F0502020204030204" pitchFamily="34" charset="0"/>
              </a:rPr>
              <a:t>:</a:t>
            </a:r>
            <a:r>
              <a:rPr lang="el-GR" sz="1300" dirty="0" smtClean="0">
                <a:latin typeface="Calibri" panose="020F0502020204030204" pitchFamily="34" charset="0"/>
                <a:cs typeface="Calibri" panose="020F0502020204030204" pitchFamily="34" charset="0"/>
              </a:rPr>
              <a:t> υπάρχει η ανάδυση της επιστημονικής έρευνας</a:t>
            </a:r>
            <a:r>
              <a:rPr lang="en-GB"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και των θεωρητικών ρευμάτων της </a:t>
            </a:r>
            <a:r>
              <a:rPr lang="en-GB" sz="1300" dirty="0" smtClean="0">
                <a:latin typeface="Calibri" panose="020F0502020204030204" pitchFamily="34" charset="0"/>
                <a:cs typeface="Calibri" panose="020F0502020204030204" pitchFamily="34" charset="0"/>
              </a:rPr>
              <a:t>WLB</a:t>
            </a:r>
            <a:r>
              <a:rPr lang="el-GR" sz="1300" dirty="0" smtClean="0">
                <a:latin typeface="Calibri" panose="020F0502020204030204" pitchFamily="34" charset="0"/>
                <a:cs typeface="Calibri" panose="020F0502020204030204" pitchFamily="34" charset="0"/>
              </a:rPr>
              <a:t>.</a:t>
            </a:r>
            <a:endParaRPr lang="en-GB" sz="1300" dirty="0">
              <a:latin typeface="Calibri" panose="020F0502020204030204" pitchFamily="34" charset="0"/>
              <a:cs typeface="Calibri" panose="020F0502020204030204" pitchFamily="34" charset="0"/>
            </a:endParaRPr>
          </a:p>
          <a:p>
            <a:pPr marL="285750" indent="-285750">
              <a:buFont typeface="Wingdings" panose="05000000000000000000" pitchFamily="2" charset="2"/>
              <a:buChar char="v"/>
            </a:pPr>
            <a:r>
              <a:rPr lang="el-GR" sz="1300" dirty="0" smtClean="0">
                <a:latin typeface="Calibri" panose="020F0502020204030204" pitchFamily="34" charset="0"/>
                <a:cs typeface="Calibri" panose="020F0502020204030204" pitchFamily="34" charset="0"/>
              </a:rPr>
              <a:t>Τέλος του εικοστού αιώνα μέχρι σήμερα</a:t>
            </a:r>
            <a:r>
              <a:rPr lang="en-GB" sz="1300" dirty="0" smtClean="0">
                <a:latin typeface="Calibri" panose="020F0502020204030204" pitchFamily="34" charset="0"/>
                <a:cs typeface="Calibri" panose="020F0502020204030204" pitchFamily="34" charset="0"/>
              </a:rPr>
              <a:t>: </a:t>
            </a:r>
            <a:r>
              <a:rPr lang="el-GR" sz="1300" dirty="0" smtClean="0">
                <a:latin typeface="Calibri" panose="020F0502020204030204" pitchFamily="34" charset="0"/>
                <a:cs typeface="Calibri" panose="020F0502020204030204" pitchFamily="34" charset="0"/>
              </a:rPr>
              <a:t>αναγνώριση της </a:t>
            </a:r>
            <a:r>
              <a:rPr lang="en-GB" sz="1300" dirty="0" smtClean="0">
                <a:latin typeface="Calibri" panose="020F0502020204030204" pitchFamily="34" charset="0"/>
                <a:cs typeface="Calibri" panose="020F0502020204030204" pitchFamily="34" charset="0"/>
              </a:rPr>
              <a:t>WLB </a:t>
            </a:r>
            <a:r>
              <a:rPr lang="el-GR" sz="1300" dirty="0" smtClean="0">
                <a:latin typeface="Calibri" panose="020F0502020204030204" pitchFamily="34" charset="0"/>
                <a:cs typeface="Calibri" panose="020F0502020204030204" pitchFamily="34" charset="0"/>
              </a:rPr>
              <a:t>ως ένα σημαντικό ζήτημα για τους εργοδότες αλλά και τους εργαζόμενους.</a:t>
            </a:r>
            <a:endParaRPr lang="en-GB" sz="1300" dirty="0">
              <a:latin typeface="Calibri" panose="020F0502020204030204" pitchFamily="34" charset="0"/>
              <a:cs typeface="Calibri" panose="020F0502020204030204" pitchFamily="34" charset="0"/>
            </a:endParaRPr>
          </a:p>
        </p:txBody>
      </p:sp>
      <p:sp>
        <p:nvSpPr>
          <p:cNvPr id="5" name="CaixaDeTexto 4">
            <a:extLst>
              <a:ext uri="{FF2B5EF4-FFF2-40B4-BE49-F238E27FC236}">
                <a16:creationId xmlns:a16="http://schemas.microsoft.com/office/drawing/2014/main" id="{9E5EAF6E-37E8-8EBE-1D0E-E0517CE2746F}"/>
              </a:ext>
            </a:extLst>
          </p:cNvPr>
          <p:cNvSpPr txBox="1"/>
          <p:nvPr/>
        </p:nvSpPr>
        <p:spPr>
          <a:xfrm>
            <a:off x="5390148" y="4516878"/>
            <a:ext cx="2542674" cy="184666"/>
          </a:xfrm>
          <a:prstGeom prst="rect">
            <a:avLst/>
          </a:prstGeom>
          <a:noFill/>
        </p:spPr>
        <p:txBody>
          <a:bodyPr wrap="square" rtlCol="0">
            <a:spAutoFit/>
          </a:bodyPr>
          <a:lstStyle/>
          <a:p>
            <a:pPr algn="r"/>
            <a:r>
              <a:rPr lang="pt-PT" sz="600" b="1" dirty="0" err="1">
                <a:solidFill>
                  <a:srgbClr val="FFB600"/>
                </a:solidFill>
                <a:latin typeface="Raleway Light" pitchFamily="2" charset="0"/>
              </a:rPr>
              <a:t>Source</a:t>
            </a:r>
            <a:r>
              <a:rPr lang="pt-PT" sz="600" b="1" dirty="0">
                <a:solidFill>
                  <a:srgbClr val="FFB600"/>
                </a:solidFill>
                <a:latin typeface="Raleway Light" pitchFamily="2" charset="0"/>
              </a:rPr>
              <a:t>: </a:t>
            </a:r>
            <a:r>
              <a:rPr lang="pt-PT" sz="600" b="1" dirty="0">
                <a:solidFill>
                  <a:schemeClr val="tx1">
                    <a:lumMod val="40000"/>
                    <a:lumOff val="60000"/>
                  </a:schemeClr>
                </a:solidFill>
                <a:latin typeface="Raleway Light" pitchFamily="2" charset="0"/>
              </a:rPr>
              <a:t>https://unsplash.com/photos/2pRimVfww38</a:t>
            </a:r>
          </a:p>
        </p:txBody>
      </p:sp>
      <p:pic>
        <p:nvPicPr>
          <p:cNvPr id="2" name="Picture 1">
            <a:extLst>
              <a:ext uri="{FF2B5EF4-FFF2-40B4-BE49-F238E27FC236}">
                <a16:creationId xmlns:a16="http://schemas.microsoft.com/office/drawing/2014/main" id="{D59B97C5-9791-1494-EB84-84EFDDF49CB6}"/>
              </a:ext>
            </a:extLst>
          </p:cNvPr>
          <p:cNvPicPr>
            <a:picLocks noChangeAspect="1"/>
          </p:cNvPicPr>
          <p:nvPr/>
        </p:nvPicPr>
        <p:blipFill>
          <a:blip r:embed="rId3"/>
          <a:stretch>
            <a:fillRect/>
          </a:stretch>
        </p:blipFill>
        <p:spPr>
          <a:xfrm>
            <a:off x="5129293" y="441956"/>
            <a:ext cx="2715298" cy="4074922"/>
          </a:xfrm>
          <a:prstGeom prst="rect">
            <a:avLst/>
          </a:prstGeom>
        </p:spPr>
      </p:pic>
      <p:sp>
        <p:nvSpPr>
          <p:cNvPr id="6" name="Google Shape;392;p35">
            <a:extLst>
              <a:ext uri="{FF2B5EF4-FFF2-40B4-BE49-F238E27FC236}">
                <a16:creationId xmlns:a16="http://schemas.microsoft.com/office/drawing/2014/main" id="{56FFC783-4C8E-88E4-D72B-80E93B4FB568}"/>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Tree>
    <p:extLst>
      <p:ext uri="{BB962C8B-B14F-4D97-AF65-F5344CB8AC3E}">
        <p14:creationId xmlns:p14="http://schemas.microsoft.com/office/powerpoint/2010/main" val="747912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9" name="Google Shape;179;p24"/>
          <p:cNvGrpSpPr/>
          <p:nvPr/>
        </p:nvGrpSpPr>
        <p:grpSpPr>
          <a:xfrm>
            <a:off x="3757416" y="541020"/>
            <a:ext cx="3737901" cy="3929454"/>
            <a:chOff x="2318596" y="606876"/>
            <a:chExt cx="3737901" cy="3929454"/>
          </a:xfrm>
        </p:grpSpPr>
        <p:sp>
          <p:nvSpPr>
            <p:cNvPr id="180" name="Google Shape;180;p24"/>
            <p:cNvSpPr/>
            <p:nvPr/>
          </p:nvSpPr>
          <p:spPr>
            <a:xfrm rot="15002667">
              <a:off x="4296826" y="3950027"/>
              <a:ext cx="586303" cy="586303"/>
            </a:xfrm>
            <a:prstGeom prst="ellipse">
              <a:avLst/>
            </a:prstGeom>
            <a:solidFill>
              <a:srgbClr val="FFF2CC"/>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1" name="Google Shape;181;p24"/>
            <p:cNvSpPr/>
            <p:nvPr/>
          </p:nvSpPr>
          <p:spPr>
            <a:xfrm rot="-6599386">
              <a:off x="2318596" y="1407533"/>
              <a:ext cx="440541" cy="440541"/>
            </a:xfrm>
            <a:prstGeom prst="ellipse">
              <a:avLst/>
            </a:prstGeom>
            <a:solidFill>
              <a:srgbClr val="FFF2CC"/>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sp>
          <p:nvSpPr>
            <p:cNvPr id="182" name="Google Shape;182;p24"/>
            <p:cNvSpPr/>
            <p:nvPr/>
          </p:nvSpPr>
          <p:spPr>
            <a:xfrm>
              <a:off x="2681874" y="2388238"/>
              <a:ext cx="1199287" cy="1199287"/>
            </a:xfrm>
            <a:prstGeom prst="ellipse">
              <a:avLst/>
            </a:prstGeom>
            <a:solidFill>
              <a:srgbClr val="FFE599"/>
            </a:solidFill>
            <a:ln>
              <a:noFill/>
            </a:ln>
          </p:spPr>
          <p:txBody>
            <a:bodyPr spcFirstLastPara="1" wrap="square" lIns="91426" tIns="91426" rIns="91426" bIns="91426" anchor="ctr" anchorCtr="0">
              <a:noAutofit/>
            </a:bodyPr>
            <a:lstStyle/>
            <a:p>
              <a:r>
                <a:rPr lang="el-GR" sz="1401" dirty="0" smtClean="0">
                  <a:solidFill>
                    <a:srgbClr val="981C22"/>
                  </a:solidFill>
                  <a:latin typeface="Calibri" panose="020F0502020204030204" pitchFamily="34" charset="0"/>
                  <a:ea typeface="Raleway Thin"/>
                  <a:cs typeface="Calibri" panose="020F0502020204030204" pitchFamily="34" charset="0"/>
                  <a:sym typeface="Raleway Thin"/>
                </a:rPr>
                <a:t>Ηλικία</a:t>
              </a:r>
              <a:endParaRPr sz="1401" dirty="0">
                <a:solidFill>
                  <a:srgbClr val="981C22"/>
                </a:solidFill>
                <a:latin typeface="Calibri" panose="020F0502020204030204" pitchFamily="34" charset="0"/>
                <a:ea typeface="Raleway Thin"/>
                <a:cs typeface="Calibri" panose="020F0502020204030204" pitchFamily="34" charset="0"/>
                <a:sym typeface="Raleway Thin"/>
              </a:endParaRPr>
            </a:p>
          </p:txBody>
        </p:sp>
        <p:sp>
          <p:nvSpPr>
            <p:cNvPr id="183" name="Google Shape;183;p24"/>
            <p:cNvSpPr/>
            <p:nvPr/>
          </p:nvSpPr>
          <p:spPr>
            <a:xfrm>
              <a:off x="4374916" y="606876"/>
              <a:ext cx="1681581" cy="1681581"/>
            </a:xfrm>
            <a:prstGeom prst="ellipse">
              <a:avLst/>
            </a:prstGeom>
            <a:solidFill>
              <a:srgbClr val="FFE599"/>
            </a:solidFill>
            <a:ln>
              <a:noFill/>
            </a:ln>
          </p:spPr>
          <p:txBody>
            <a:bodyPr spcFirstLastPara="1" wrap="square" lIns="91426" tIns="91426" rIns="91426" bIns="91426" anchor="ctr" anchorCtr="0">
              <a:noAutofit/>
            </a:bodyPr>
            <a:lstStyle/>
            <a:p>
              <a:pPr algn="r"/>
              <a:r>
                <a:rPr lang="el-GR" sz="1401" dirty="0" smtClean="0">
                  <a:solidFill>
                    <a:srgbClr val="981C22"/>
                  </a:solidFill>
                  <a:latin typeface="Calibri" panose="020F0502020204030204" pitchFamily="34" charset="0"/>
                  <a:ea typeface="Raleway Thin"/>
                  <a:cs typeface="Calibri" panose="020F0502020204030204" pitchFamily="34" charset="0"/>
                  <a:sym typeface="Raleway Thin"/>
                </a:rPr>
                <a:t>Φροντίδα παιδιού</a:t>
              </a:r>
              <a:endParaRPr sz="1401" dirty="0">
                <a:solidFill>
                  <a:srgbClr val="981C22"/>
                </a:solidFill>
                <a:latin typeface="Calibri" panose="020F0502020204030204" pitchFamily="34" charset="0"/>
                <a:ea typeface="Raleway Thin"/>
                <a:cs typeface="Calibri" panose="020F0502020204030204" pitchFamily="34" charset="0"/>
                <a:sym typeface="Raleway Thin"/>
              </a:endParaRPr>
            </a:p>
          </p:txBody>
        </p:sp>
        <p:sp>
          <p:nvSpPr>
            <p:cNvPr id="184" name="Google Shape;184;p24"/>
            <p:cNvSpPr/>
            <p:nvPr/>
          </p:nvSpPr>
          <p:spPr>
            <a:xfrm>
              <a:off x="2546131" y="1939708"/>
              <a:ext cx="882088" cy="883202"/>
            </a:xfrm>
            <a:prstGeom prst="ellipse">
              <a:avLst/>
            </a:prstGeom>
            <a:solidFill>
              <a:schemeClr val="accent1"/>
            </a:solidFill>
            <a:ln>
              <a:noFill/>
            </a:ln>
          </p:spPr>
          <p:txBody>
            <a:bodyPr spcFirstLastPara="1" wrap="square" lIns="91426" tIns="91426" rIns="91426" bIns="91426" anchor="ctr" anchorCtr="0">
              <a:noAutofit/>
            </a:bodyPr>
            <a:lstStyle/>
            <a:p>
              <a:r>
                <a:rPr lang="el-GR" sz="1200" b="1" dirty="0" smtClean="0">
                  <a:solidFill>
                    <a:srgbClr val="981C22"/>
                  </a:solidFill>
                  <a:latin typeface="Calibri" panose="020F0502020204030204" pitchFamily="34" charset="0"/>
                  <a:ea typeface="Raleway Thin"/>
                  <a:cs typeface="Calibri" panose="020F0502020204030204" pitchFamily="34" charset="0"/>
                  <a:sym typeface="Raleway Thin"/>
                </a:rPr>
                <a:t>Άγχος</a:t>
              </a:r>
              <a:endParaRPr sz="1200" b="1" dirty="0">
                <a:solidFill>
                  <a:srgbClr val="981C22"/>
                </a:solidFill>
                <a:latin typeface="Calibri" panose="020F0502020204030204" pitchFamily="34" charset="0"/>
                <a:ea typeface="Raleway Thin"/>
                <a:cs typeface="Calibri" panose="020F0502020204030204" pitchFamily="34" charset="0"/>
                <a:sym typeface="Raleway Thin"/>
              </a:endParaRPr>
            </a:p>
          </p:txBody>
        </p:sp>
        <p:sp>
          <p:nvSpPr>
            <p:cNvPr id="185" name="Google Shape;185;p24"/>
            <p:cNvSpPr/>
            <p:nvPr/>
          </p:nvSpPr>
          <p:spPr>
            <a:xfrm rot="-6597701">
              <a:off x="3267625" y="1113818"/>
              <a:ext cx="274172" cy="274172"/>
            </a:xfrm>
            <a:prstGeom prst="ellipse">
              <a:avLst/>
            </a:prstGeom>
            <a:solidFill>
              <a:srgbClr val="FFE599"/>
            </a:solidFill>
            <a:ln>
              <a:noFill/>
            </a:ln>
          </p:spPr>
          <p:txBody>
            <a:bodyPr spcFirstLastPara="1" wrap="square" lIns="91426" tIns="91426" rIns="91426" bIns="91426" anchor="ctr" anchorCtr="0">
              <a:noAutofit/>
            </a:bodyPr>
            <a:lstStyle/>
            <a:p>
              <a:endParaRPr sz="1401">
                <a:latin typeface="Raleway Thin"/>
                <a:ea typeface="Raleway Thin"/>
                <a:cs typeface="Raleway Thin"/>
                <a:sym typeface="Raleway Thin"/>
              </a:endParaRPr>
            </a:p>
          </p:txBody>
        </p:sp>
      </p:grpSp>
      <p:grpSp>
        <p:nvGrpSpPr>
          <p:cNvPr id="186" name="Google Shape;186;p24"/>
          <p:cNvGrpSpPr/>
          <p:nvPr/>
        </p:nvGrpSpPr>
        <p:grpSpPr>
          <a:xfrm>
            <a:off x="5893670" y="1739566"/>
            <a:ext cx="2440201" cy="2440201"/>
            <a:chOff x="4447194" y="1815766"/>
            <a:chExt cx="2440200" cy="2440200"/>
          </a:xfrm>
        </p:grpSpPr>
        <p:sp>
          <p:nvSpPr>
            <p:cNvPr id="187" name="Google Shape;187;p24"/>
            <p:cNvSpPr/>
            <p:nvPr/>
          </p:nvSpPr>
          <p:spPr>
            <a:xfrm>
              <a:off x="4447194" y="1815766"/>
              <a:ext cx="2440200" cy="2440200"/>
            </a:xfrm>
            <a:prstGeom prst="ellipse">
              <a:avLst/>
            </a:prstGeom>
            <a:solidFill>
              <a:schemeClr val="accent1"/>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88" name="Google Shape;188;p24"/>
            <p:cNvSpPr txBox="1"/>
            <p:nvPr/>
          </p:nvSpPr>
          <p:spPr>
            <a:xfrm>
              <a:off x="4735950" y="2504275"/>
              <a:ext cx="1862700" cy="1163400"/>
            </a:xfrm>
            <a:prstGeom prst="rect">
              <a:avLst/>
            </a:prstGeom>
            <a:solidFill>
              <a:schemeClr val="accent1"/>
            </a:solidFill>
            <a:ln>
              <a:noFill/>
            </a:ln>
          </p:spPr>
          <p:txBody>
            <a:bodyPr spcFirstLastPara="1" wrap="square" lIns="91426" tIns="91426" rIns="91426" bIns="91426" anchor="ctr" anchorCtr="0">
              <a:noAutofit/>
            </a:bodyPr>
            <a:lstStyle/>
            <a:p>
              <a:pPr algn="ctr"/>
              <a:r>
                <a:rPr lang="el-GR" sz="2800" dirty="0" smtClean="0">
                  <a:solidFill>
                    <a:srgbClr val="FFFFFF"/>
                  </a:solidFill>
                  <a:latin typeface="Calibri" panose="020F0502020204030204" pitchFamily="34" charset="0"/>
                  <a:ea typeface="Raleway Thin"/>
                  <a:cs typeface="Calibri" panose="020F0502020204030204" pitchFamily="34" charset="0"/>
                  <a:sym typeface="Raleway Thin"/>
                </a:rPr>
                <a:t>Εισόδημα</a:t>
              </a:r>
              <a:endParaRPr sz="2800"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189" name="Google Shape;189;p24"/>
          <p:cNvGrpSpPr/>
          <p:nvPr/>
        </p:nvGrpSpPr>
        <p:grpSpPr>
          <a:xfrm>
            <a:off x="4923093" y="1362039"/>
            <a:ext cx="1423801" cy="1423801"/>
            <a:chOff x="3490737" y="1374053"/>
            <a:chExt cx="1423800" cy="1423800"/>
          </a:xfrm>
        </p:grpSpPr>
        <p:sp>
          <p:nvSpPr>
            <p:cNvPr id="190" name="Google Shape;190;p24"/>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1" name="Google Shape;191;p24"/>
            <p:cNvSpPr txBox="1"/>
            <p:nvPr/>
          </p:nvSpPr>
          <p:spPr>
            <a:xfrm>
              <a:off x="3718754" y="1613603"/>
              <a:ext cx="967800" cy="944700"/>
            </a:xfrm>
            <a:prstGeom prst="rect">
              <a:avLst/>
            </a:prstGeom>
            <a:noFill/>
            <a:ln>
              <a:noFill/>
            </a:ln>
          </p:spPr>
          <p:txBody>
            <a:bodyPr spcFirstLastPara="1" wrap="square" lIns="91426" tIns="91426" rIns="91426" bIns="91426" anchor="ctr" anchorCtr="0">
              <a:noAutofit/>
            </a:bodyPr>
            <a:lstStyle/>
            <a:p>
              <a:pPr algn="ctr"/>
              <a:r>
                <a:rPr lang="el-GR" dirty="0" smtClean="0">
                  <a:solidFill>
                    <a:srgbClr val="FFFFFF"/>
                  </a:solidFill>
                  <a:latin typeface="Calibri" panose="020F0502020204030204" pitchFamily="34" charset="0"/>
                  <a:ea typeface="Raleway Thin"/>
                  <a:cs typeface="Calibri" panose="020F0502020204030204" pitchFamily="34" charset="0"/>
                  <a:sym typeface="Raleway Thin"/>
                </a:rPr>
                <a:t>Ευεξία</a:t>
              </a:r>
              <a:endParaRPr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192" name="Google Shape;192;p24"/>
          <p:cNvGrpSpPr/>
          <p:nvPr/>
        </p:nvGrpSpPr>
        <p:grpSpPr>
          <a:xfrm>
            <a:off x="4672228" y="2862090"/>
            <a:ext cx="1498800" cy="1498800"/>
            <a:chOff x="644203" y="3718814"/>
            <a:chExt cx="1498800" cy="1498800"/>
          </a:xfrm>
        </p:grpSpPr>
        <p:sp>
          <p:nvSpPr>
            <p:cNvPr id="193" name="Google Shape;193;p24"/>
            <p:cNvSpPr/>
            <p:nvPr/>
          </p:nvSpPr>
          <p:spPr>
            <a:xfrm>
              <a:off x="644203" y="3718814"/>
              <a:ext cx="1498800" cy="1498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4" name="Google Shape;194;p24"/>
            <p:cNvSpPr txBox="1"/>
            <p:nvPr/>
          </p:nvSpPr>
          <p:spPr>
            <a:xfrm>
              <a:off x="856976" y="3995875"/>
              <a:ext cx="1073400" cy="944700"/>
            </a:xfrm>
            <a:prstGeom prst="rect">
              <a:avLst/>
            </a:prstGeom>
            <a:noFill/>
            <a:ln>
              <a:noFill/>
            </a:ln>
          </p:spPr>
          <p:txBody>
            <a:bodyPr spcFirstLastPara="1" wrap="square" lIns="91426" tIns="91426" rIns="91426" bIns="91426" anchor="ctr" anchorCtr="0">
              <a:noAutofit/>
            </a:bodyPr>
            <a:lstStyle/>
            <a:p>
              <a:pPr algn="ctr"/>
              <a:r>
                <a:rPr lang="el-GR" sz="1200" b="1" dirty="0" smtClean="0">
                  <a:solidFill>
                    <a:srgbClr val="FFFFFF"/>
                  </a:solidFill>
                  <a:latin typeface="Calibri" panose="020F0502020204030204" pitchFamily="34" charset="0"/>
                  <a:ea typeface="Raleway Thin"/>
                  <a:cs typeface="Calibri" panose="020F0502020204030204" pitchFamily="34" charset="0"/>
                  <a:sym typeface="Raleway Thin"/>
                </a:rPr>
                <a:t>Οικογενειακή στήριξη</a:t>
              </a:r>
              <a:endParaRPr sz="1200" b="1" dirty="0">
                <a:solidFill>
                  <a:srgbClr val="FFFFFF"/>
                </a:solidFill>
                <a:latin typeface="Calibri" panose="020F0502020204030204" pitchFamily="34" charset="0"/>
                <a:ea typeface="Raleway Thin"/>
                <a:cs typeface="Calibri" panose="020F0502020204030204" pitchFamily="34" charset="0"/>
                <a:sym typeface="Raleway Thin"/>
              </a:endParaRPr>
            </a:p>
          </p:txBody>
        </p:sp>
      </p:grpSp>
      <p:grpSp>
        <p:nvGrpSpPr>
          <p:cNvPr id="195" name="Google Shape;195;p24"/>
          <p:cNvGrpSpPr/>
          <p:nvPr/>
        </p:nvGrpSpPr>
        <p:grpSpPr>
          <a:xfrm>
            <a:off x="7334059" y="1114294"/>
            <a:ext cx="1177582" cy="1163400"/>
            <a:chOff x="3490737" y="1374053"/>
            <a:chExt cx="1423800" cy="1423800"/>
          </a:xfrm>
        </p:grpSpPr>
        <p:sp>
          <p:nvSpPr>
            <p:cNvPr id="196" name="Google Shape;196;p24"/>
            <p:cNvSpPr/>
            <p:nvPr/>
          </p:nvSpPr>
          <p:spPr>
            <a:xfrm>
              <a:off x="3490737" y="1374053"/>
              <a:ext cx="1423800" cy="1423800"/>
            </a:xfrm>
            <a:prstGeom prst="ellipse">
              <a:avLst/>
            </a:prstGeom>
            <a:solidFill>
              <a:srgbClr val="F1C232"/>
            </a:solidFill>
            <a:ln>
              <a:noFill/>
            </a:ln>
            <a:effectLst>
              <a:outerShdw blurRad="228600" dist="50800" dir="5400000" algn="tl" rotWithShape="0">
                <a:srgbClr val="000000">
                  <a:alpha val="54900"/>
                </a:srgbClr>
              </a:outerShdw>
            </a:effectLst>
          </p:spPr>
          <p:txBody>
            <a:bodyPr spcFirstLastPara="1" wrap="square" lIns="91426" tIns="91426" rIns="91426" bIns="91426" anchor="ctr" anchorCtr="0">
              <a:noAutofit/>
            </a:bodyPr>
            <a:lstStyle/>
            <a:p>
              <a:endParaRPr sz="900">
                <a:solidFill>
                  <a:srgbClr val="00695C"/>
                </a:solidFill>
                <a:latin typeface="Raleway Thin"/>
                <a:ea typeface="Raleway Thin"/>
                <a:cs typeface="Raleway Thin"/>
                <a:sym typeface="Raleway Thin"/>
              </a:endParaRPr>
            </a:p>
          </p:txBody>
        </p:sp>
        <p:sp>
          <p:nvSpPr>
            <p:cNvPr id="197" name="Google Shape;197;p24"/>
            <p:cNvSpPr txBox="1"/>
            <p:nvPr/>
          </p:nvSpPr>
          <p:spPr>
            <a:xfrm>
              <a:off x="3622878" y="1543412"/>
              <a:ext cx="1169817" cy="1041901"/>
            </a:xfrm>
            <a:prstGeom prst="rect">
              <a:avLst/>
            </a:prstGeom>
            <a:noFill/>
            <a:ln>
              <a:noFill/>
            </a:ln>
          </p:spPr>
          <p:txBody>
            <a:bodyPr spcFirstLastPara="1" wrap="square" lIns="91426" tIns="91426" rIns="91426" bIns="91426" anchor="ctr" anchorCtr="0">
              <a:noAutofit/>
            </a:bodyPr>
            <a:lstStyle/>
            <a:p>
              <a:pPr algn="ctr"/>
              <a:r>
                <a:rPr lang="el-GR" sz="1200" dirty="0" smtClean="0">
                  <a:solidFill>
                    <a:schemeClr val="bg1"/>
                  </a:solidFill>
                  <a:latin typeface="Calibri" panose="020F0502020204030204" pitchFamily="34" charset="0"/>
                  <a:ea typeface="Raleway Thin"/>
                  <a:cs typeface="Calibri" panose="020F0502020204030204" pitchFamily="34" charset="0"/>
                  <a:sym typeface="Raleway Thin"/>
                </a:rPr>
                <a:t>Εξουθένωση</a:t>
              </a:r>
              <a:endParaRPr sz="1200" dirty="0">
                <a:solidFill>
                  <a:schemeClr val="bg1"/>
                </a:solidFill>
                <a:latin typeface="Calibri" panose="020F0502020204030204" pitchFamily="34" charset="0"/>
                <a:ea typeface="Raleway Thin"/>
                <a:cs typeface="Calibri" panose="020F0502020204030204" pitchFamily="34" charset="0"/>
                <a:sym typeface="Raleway Thin"/>
              </a:endParaRPr>
            </a:p>
          </p:txBody>
        </p:sp>
      </p:grpSp>
      <p:sp>
        <p:nvSpPr>
          <p:cNvPr id="7" name="Google Shape;158;p22">
            <a:extLst>
              <a:ext uri="{FF2B5EF4-FFF2-40B4-BE49-F238E27FC236}">
                <a16:creationId xmlns:a16="http://schemas.microsoft.com/office/drawing/2014/main" id="{DB35BB5F-02AC-32B3-E4F9-B706C60B7941}"/>
              </a:ext>
            </a:extLst>
          </p:cNvPr>
          <p:cNvSpPr txBox="1">
            <a:spLocks/>
          </p:cNvSpPr>
          <p:nvPr/>
        </p:nvSpPr>
        <p:spPr>
          <a:xfrm>
            <a:off x="744346" y="713200"/>
            <a:ext cx="2981163" cy="4145279"/>
          </a:xfrm>
          <a:prstGeom prst="rect">
            <a:avLst/>
          </a:prstGeom>
        </p:spPr>
        <p:txBody>
          <a:bodyPr spcFirstLastPara="1" wrap="square" lIns="91426" tIns="91426" rIns="91426" bIns="91426"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1" b="0" i="0" u="none" strike="noStrike" cap="none">
                <a:solidFill>
                  <a:srgbClr val="000000"/>
                </a:solidFill>
                <a:latin typeface="Arial"/>
                <a:ea typeface="Arial"/>
                <a:cs typeface="Arial"/>
                <a:sym typeface="Arial"/>
              </a:defRPr>
            </a:lvl9pPr>
          </a:lstStyle>
          <a:p>
            <a:pPr>
              <a:spcBef>
                <a:spcPts val="601"/>
              </a:spcBef>
              <a:buClr>
                <a:srgbClr val="FFB600"/>
              </a:buClr>
              <a:buSzPts val="1800"/>
            </a:pPr>
            <a:r>
              <a:rPr lang="el-GR" sz="1300" dirty="0" smtClean="0">
                <a:solidFill>
                  <a:schemeClr val="dk2"/>
                </a:solidFill>
                <a:latin typeface="Calibri" panose="020F0502020204030204" pitchFamily="34" charset="0"/>
                <a:cs typeface="Calibri" panose="020F0502020204030204" pitchFamily="34" charset="0"/>
                <a:sym typeface="Raleway Thin"/>
              </a:rPr>
              <a:t>Για να βρείτε τη δική σας ερμηνεία του</a:t>
            </a:r>
            <a:r>
              <a:rPr lang="en-GB" sz="1300" dirty="0" smtClean="0">
                <a:solidFill>
                  <a:schemeClr val="dk2"/>
                </a:solidFill>
                <a:latin typeface="Calibri" panose="020F0502020204030204" pitchFamily="34" charset="0"/>
                <a:cs typeface="Calibri" panose="020F0502020204030204" pitchFamily="34" charset="0"/>
                <a:sym typeface="Raleway Thin"/>
              </a:rPr>
              <a:t> WLB,</a:t>
            </a:r>
            <a:r>
              <a:rPr lang="el-GR" sz="1300" dirty="0" smtClean="0">
                <a:solidFill>
                  <a:schemeClr val="dk2"/>
                </a:solidFill>
                <a:latin typeface="Calibri" panose="020F0502020204030204" pitchFamily="34" charset="0"/>
                <a:cs typeface="Calibri" panose="020F0502020204030204" pitchFamily="34" charset="0"/>
                <a:sym typeface="Raleway Thin"/>
              </a:rPr>
              <a:t> μπορείτε να χρησιμοποιήσετε ένα τρόπο μέτρησης λαμβάνοντας υπόψη τα παρακάτω</a:t>
            </a:r>
            <a:r>
              <a:rPr lang="el-GR" sz="1300" dirty="0">
                <a:solidFill>
                  <a:schemeClr val="dk2"/>
                </a:solidFill>
                <a:latin typeface="Calibri" panose="020F0502020204030204" pitchFamily="34" charset="0"/>
                <a:cs typeface="Calibri" panose="020F0502020204030204" pitchFamily="34" charset="0"/>
                <a:sym typeface="Raleway Thin"/>
              </a:rPr>
              <a:t> </a:t>
            </a:r>
            <a:r>
              <a:rPr lang="el-GR" sz="1300" dirty="0" smtClean="0">
                <a:solidFill>
                  <a:schemeClr val="dk2"/>
                </a:solidFill>
                <a:latin typeface="Calibri" panose="020F0502020204030204" pitchFamily="34" charset="0"/>
                <a:cs typeface="Calibri" panose="020F0502020204030204" pitchFamily="34" charset="0"/>
                <a:sym typeface="Raleway Thin"/>
              </a:rPr>
              <a:t>στοιχεία</a:t>
            </a:r>
            <a:r>
              <a:rPr lang="en-GB" sz="1300" dirty="0" smtClean="0">
                <a:solidFill>
                  <a:schemeClr val="dk2"/>
                </a:solidFill>
                <a:latin typeface="Calibri" panose="020F0502020204030204" pitchFamily="34" charset="0"/>
                <a:cs typeface="Calibri" panose="020F0502020204030204" pitchFamily="34" charset="0"/>
                <a:sym typeface="Raleway Thin"/>
              </a:rPr>
              <a:t>:</a:t>
            </a:r>
            <a:endParaRPr lang="el-GR" sz="1300" dirty="0" smtClean="0">
              <a:solidFill>
                <a:schemeClr val="dk2"/>
              </a:solidFill>
              <a:latin typeface="Calibri" panose="020F0502020204030204" pitchFamily="34" charset="0"/>
              <a:cs typeface="Calibri" panose="020F0502020204030204" pitchFamily="34" charset="0"/>
              <a:sym typeface="Raleway Thin"/>
            </a:endParaRPr>
          </a:p>
          <a:p>
            <a:pPr>
              <a:spcBef>
                <a:spcPts val="601"/>
              </a:spcBef>
              <a:buClr>
                <a:srgbClr val="FFB600"/>
              </a:buClr>
              <a:buSzPts val="1800"/>
            </a:pPr>
            <a:endParaRPr lang="en-GB" sz="1300" dirty="0">
              <a:solidFill>
                <a:schemeClr val="dk2"/>
              </a:solidFill>
              <a:latin typeface="Calibri" panose="020F0502020204030204" pitchFamily="34" charset="0"/>
              <a:cs typeface="Calibri" panose="020F0502020204030204" pitchFamily="34" charset="0"/>
              <a:sym typeface="Raleway Thin"/>
            </a:endParaRPr>
          </a:p>
          <a:p>
            <a:pPr marL="285750" indent="-285750">
              <a:spcBef>
                <a:spcPts val="601"/>
              </a:spcBef>
              <a:buClr>
                <a:srgbClr val="FFB600"/>
              </a:buClr>
              <a:buSzPts val="1800"/>
              <a:buFont typeface="Wingdings" panose="05000000000000000000" pitchFamily="2" charset="2"/>
              <a:buChar char="v"/>
            </a:pPr>
            <a:r>
              <a:rPr lang="el-GR" sz="1300" dirty="0" smtClean="0">
                <a:solidFill>
                  <a:schemeClr val="dk2"/>
                </a:solidFill>
                <a:latin typeface="Calibri" panose="020F0502020204030204" pitchFamily="34" charset="0"/>
                <a:cs typeface="Calibri" panose="020F0502020204030204" pitchFamily="34" charset="0"/>
                <a:sym typeface="Raleway Thin"/>
              </a:rPr>
              <a:t>Ατομικότητα</a:t>
            </a:r>
            <a:endParaRPr lang="en-GB" sz="1300" dirty="0">
              <a:solidFill>
                <a:schemeClr val="dk2"/>
              </a:solidFill>
              <a:latin typeface="Calibri" panose="020F0502020204030204" pitchFamily="34" charset="0"/>
              <a:cs typeface="Calibri" panose="020F0502020204030204" pitchFamily="34" charset="0"/>
              <a:sym typeface="Raleway Thin"/>
            </a:endParaRPr>
          </a:p>
          <a:p>
            <a:pPr marL="285750" indent="-285750">
              <a:spcBef>
                <a:spcPts val="601"/>
              </a:spcBef>
              <a:buClr>
                <a:srgbClr val="FFB600"/>
              </a:buClr>
              <a:buSzPts val="1800"/>
              <a:buFont typeface="Wingdings" panose="05000000000000000000" pitchFamily="2" charset="2"/>
              <a:buChar char="v"/>
            </a:pPr>
            <a:r>
              <a:rPr lang="el-GR" sz="1300" dirty="0" smtClean="0">
                <a:solidFill>
                  <a:schemeClr val="dk2"/>
                </a:solidFill>
                <a:latin typeface="Calibri" panose="020F0502020204030204" pitchFamily="34" charset="0"/>
                <a:cs typeface="Calibri" panose="020F0502020204030204" pitchFamily="34" charset="0"/>
                <a:sym typeface="Raleway Thin"/>
              </a:rPr>
              <a:t>Οργανωτικότητα</a:t>
            </a:r>
            <a:endParaRPr lang="en-GB" sz="1300" dirty="0">
              <a:solidFill>
                <a:schemeClr val="dk2"/>
              </a:solidFill>
              <a:latin typeface="Calibri" panose="020F0502020204030204" pitchFamily="34" charset="0"/>
              <a:cs typeface="Calibri" panose="020F0502020204030204" pitchFamily="34" charset="0"/>
              <a:sym typeface="Raleway Thin"/>
            </a:endParaRPr>
          </a:p>
          <a:p>
            <a:pPr marL="285750" indent="-285750">
              <a:spcBef>
                <a:spcPts val="601"/>
              </a:spcBef>
              <a:buClr>
                <a:srgbClr val="FFB600"/>
              </a:buClr>
              <a:buSzPts val="1800"/>
              <a:buFont typeface="Wingdings" panose="05000000000000000000" pitchFamily="2" charset="2"/>
              <a:buChar char="v"/>
            </a:pPr>
            <a:r>
              <a:rPr lang="el-GR" sz="1300" dirty="0" smtClean="0">
                <a:solidFill>
                  <a:schemeClr val="dk2"/>
                </a:solidFill>
                <a:latin typeface="Calibri" panose="020F0502020204030204" pitchFamily="34" charset="0"/>
                <a:cs typeface="Calibri" panose="020F0502020204030204" pitchFamily="34" charset="0"/>
                <a:sym typeface="Raleway Thin"/>
              </a:rPr>
              <a:t>Κοινωνικοί παράγοντες</a:t>
            </a:r>
            <a:endParaRPr lang="en-GB" sz="1300" dirty="0">
              <a:solidFill>
                <a:schemeClr val="dk2"/>
              </a:solidFill>
              <a:latin typeface="Calibri" panose="020F0502020204030204" pitchFamily="34" charset="0"/>
              <a:cs typeface="Calibri" panose="020F0502020204030204" pitchFamily="34" charset="0"/>
              <a:sym typeface="Raleway Thin"/>
            </a:endParaRPr>
          </a:p>
          <a:p>
            <a:pPr marL="285750" indent="-285750">
              <a:spcBef>
                <a:spcPts val="601"/>
              </a:spcBef>
              <a:buClr>
                <a:srgbClr val="FFB600"/>
              </a:buClr>
              <a:buSzPts val="1800"/>
              <a:buFont typeface="Wingdings" panose="05000000000000000000" pitchFamily="2" charset="2"/>
              <a:buChar char="v"/>
            </a:pPr>
            <a:r>
              <a:rPr lang="el-GR" sz="1300" dirty="0" smtClean="0">
                <a:solidFill>
                  <a:schemeClr val="dk2"/>
                </a:solidFill>
                <a:latin typeface="Calibri" panose="020F0502020204030204" pitchFamily="34" charset="0"/>
                <a:cs typeface="Calibri" panose="020F0502020204030204" pitchFamily="34" charset="0"/>
                <a:sym typeface="Raleway Thin"/>
              </a:rPr>
              <a:t>Άλλα</a:t>
            </a:r>
            <a:endParaRPr lang="el-GR" sz="1300" dirty="0">
              <a:solidFill>
                <a:schemeClr val="dk2"/>
              </a:solidFill>
              <a:latin typeface="Calibri" panose="020F0502020204030204" pitchFamily="34" charset="0"/>
              <a:cs typeface="Calibri" panose="020F0502020204030204" pitchFamily="34" charset="0"/>
              <a:sym typeface="Raleway Thin"/>
            </a:endParaRPr>
          </a:p>
          <a:p>
            <a:pPr>
              <a:spcBef>
                <a:spcPts val="601"/>
              </a:spcBef>
              <a:buClr>
                <a:srgbClr val="FFB600"/>
              </a:buClr>
              <a:buSzPts val="1800"/>
            </a:pPr>
            <a:endParaRPr lang="en-GB" sz="1300" dirty="0">
              <a:solidFill>
                <a:schemeClr val="dk2"/>
              </a:solidFill>
              <a:latin typeface="Calibri" panose="020F0502020204030204" pitchFamily="34" charset="0"/>
              <a:cs typeface="Calibri" panose="020F0502020204030204" pitchFamily="34" charset="0"/>
            </a:endParaRPr>
          </a:p>
          <a:p>
            <a:pPr>
              <a:spcBef>
                <a:spcPts val="601"/>
              </a:spcBef>
              <a:buClr>
                <a:srgbClr val="FFB600"/>
              </a:buClr>
              <a:buSzPts val="1800"/>
            </a:pPr>
            <a:r>
              <a:rPr lang="el-GR" sz="1300" dirty="0" smtClean="0">
                <a:solidFill>
                  <a:schemeClr val="dk2"/>
                </a:solidFill>
                <a:latin typeface="Calibri" panose="020F0502020204030204" pitchFamily="34" charset="0"/>
                <a:cs typeface="Calibri" panose="020F0502020204030204" pitchFamily="34" charset="0"/>
              </a:rPr>
              <a:t>Διαφορετικές συνθήκες, προσδοκίες και απαιτήσεις σχετικά με την εργασία και την προσωπική ζωή, θα επηρεάσουν τον ορισμό του</a:t>
            </a:r>
            <a:r>
              <a:rPr lang="en-GB" sz="1300" dirty="0" smtClean="0">
                <a:solidFill>
                  <a:schemeClr val="dk2"/>
                </a:solidFill>
                <a:latin typeface="Calibri" panose="020F0502020204030204" pitchFamily="34" charset="0"/>
                <a:cs typeface="Calibri" panose="020F0502020204030204" pitchFamily="34" charset="0"/>
              </a:rPr>
              <a:t> </a:t>
            </a:r>
            <a:r>
              <a:rPr lang="en-GB" sz="1300" dirty="0">
                <a:solidFill>
                  <a:schemeClr val="dk2"/>
                </a:solidFill>
                <a:latin typeface="Calibri" panose="020F0502020204030204" pitchFamily="34" charset="0"/>
                <a:cs typeface="Calibri" panose="020F0502020204030204" pitchFamily="34" charset="0"/>
              </a:rPr>
              <a:t>WLB. </a:t>
            </a:r>
            <a:r>
              <a:rPr lang="el-GR" sz="1300" dirty="0" smtClean="0">
                <a:solidFill>
                  <a:schemeClr val="dk2"/>
                </a:solidFill>
                <a:latin typeface="Calibri" panose="020F0502020204030204" pitchFamily="34" charset="0"/>
                <a:cs typeface="Calibri" panose="020F0502020204030204" pitchFamily="34" charset="0"/>
              </a:rPr>
              <a:t>Για αυτό ο ορισμός που θα διαλέξετε θα είναι ιδιαίτερος και προσαρμοσμένος</a:t>
            </a:r>
            <a:r>
              <a:rPr lang="en-US" sz="1300" dirty="0" smtClean="0">
                <a:solidFill>
                  <a:schemeClr val="dk2"/>
                </a:solidFill>
                <a:latin typeface="Calibri" panose="020F0502020204030204" pitchFamily="34" charset="0"/>
                <a:cs typeface="Calibri" panose="020F0502020204030204" pitchFamily="34" charset="0"/>
              </a:rPr>
              <a:t> </a:t>
            </a:r>
            <a:r>
              <a:rPr lang="el-GR" sz="1300" dirty="0" smtClean="0">
                <a:solidFill>
                  <a:schemeClr val="dk2"/>
                </a:solidFill>
                <a:latin typeface="Calibri" panose="020F0502020204030204" pitchFamily="34" charset="0"/>
                <a:cs typeface="Calibri" panose="020F0502020204030204" pitchFamily="34" charset="0"/>
              </a:rPr>
              <a:t>σε εσάς</a:t>
            </a:r>
            <a:r>
              <a:rPr lang="en-GB" sz="1300" dirty="0" smtClean="0">
                <a:solidFill>
                  <a:schemeClr val="dk2"/>
                </a:solidFill>
                <a:latin typeface="Calibri" panose="020F0502020204030204" pitchFamily="34" charset="0"/>
                <a:cs typeface="Calibri" panose="020F0502020204030204" pitchFamily="34" charset="0"/>
              </a:rPr>
              <a:t>.</a:t>
            </a:r>
            <a:endParaRPr lang="en-GB" sz="1300" dirty="0">
              <a:solidFill>
                <a:schemeClr val="dk2"/>
              </a:solidFill>
              <a:latin typeface="Calibri" panose="020F0502020204030204" pitchFamily="34" charset="0"/>
              <a:cs typeface="Calibri" panose="020F0502020204030204" pitchFamily="34" charset="0"/>
            </a:endParaRPr>
          </a:p>
        </p:txBody>
      </p:sp>
      <p:sp>
        <p:nvSpPr>
          <p:cNvPr id="4" name="Google Shape;392;p35">
            <a:extLst>
              <a:ext uri="{FF2B5EF4-FFF2-40B4-BE49-F238E27FC236}">
                <a16:creationId xmlns:a16="http://schemas.microsoft.com/office/drawing/2014/main" id="{8224E96E-5D3D-3601-FD64-B0BDF7E4B34D}"/>
              </a:ext>
            </a:extLst>
          </p:cNvPr>
          <p:cNvSpPr/>
          <p:nvPr/>
        </p:nvSpPr>
        <p:spPr>
          <a:xfrm>
            <a:off x="8054236" y="327816"/>
            <a:ext cx="798007" cy="725835"/>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1"/>
          </a:solidFill>
          <a:ln>
            <a:noFill/>
          </a:ln>
        </p:spPr>
        <p:txBody>
          <a:bodyPr spcFirstLastPara="1" wrap="square" lIns="91426" tIns="91426" rIns="91426" bIns="91426" anchor="ctr" anchorCtr="0">
            <a:noAutofit/>
          </a:bodyPr>
          <a:lstStyle/>
          <a:p>
            <a:endParaRPr sz="1401"/>
          </a:p>
        </p:txBody>
      </p:sp>
    </p:spTree>
    <p:extLst>
      <p:ext uri="{BB962C8B-B14F-4D97-AF65-F5344CB8AC3E}">
        <p14:creationId xmlns:p14="http://schemas.microsoft.com/office/powerpoint/2010/main" val="482995046"/>
      </p:ext>
    </p:extLst>
  </p:cSld>
  <p:clrMapOvr>
    <a:masterClrMapping/>
  </p:clrMapOvr>
</p:sld>
</file>

<file path=ppt/theme/theme1.xml><?xml version="1.0" encoding="utf-8"?>
<a:theme xmlns:a="http://schemas.openxmlformats.org/drawingml/2006/main" name="Olivia template">
  <a:themeElements>
    <a:clrScheme name="Custom 347">
      <a:dk1>
        <a:srgbClr val="434343"/>
      </a:dk1>
      <a:lt1>
        <a:srgbClr val="FFFFFF"/>
      </a:lt1>
      <a:dk2>
        <a:srgbClr val="666666"/>
      </a:dk2>
      <a:lt2>
        <a:srgbClr val="ECE9E6"/>
      </a:lt2>
      <a:accent1>
        <a:srgbClr val="FFB600"/>
      </a:accent1>
      <a:accent2>
        <a:srgbClr val="FF8400"/>
      </a:accent2>
      <a:accent3>
        <a:srgbClr val="FA5E5E"/>
      </a:accent3>
      <a:accent4>
        <a:srgbClr val="E42A87"/>
      </a:accent4>
      <a:accent5>
        <a:srgbClr val="B143C7"/>
      </a:accent5>
      <a:accent6>
        <a:srgbClr val="7241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8698</TotalTime>
  <Words>2194</Words>
  <Application>Microsoft Office PowerPoint</Application>
  <PresentationFormat>On-screen Show (16:9)</PresentationFormat>
  <Paragraphs>193</Paragraphs>
  <Slides>27</Slides>
  <Notes>27</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Raleway Thin</vt:lpstr>
      <vt:lpstr>Arial</vt:lpstr>
      <vt:lpstr>Calibri</vt:lpstr>
      <vt:lpstr>Raleway Light</vt:lpstr>
      <vt:lpstr>Wingdings</vt:lpstr>
      <vt:lpstr>Raleway</vt:lpstr>
      <vt:lpstr>Olivia template</vt:lpstr>
      <vt:lpstr>Εκπαιδευτικό πρόγραμμα για γυναίκες Κοινωνικές δεξιότητες</vt:lpstr>
      <vt:lpstr>PowerPoint Presentation</vt:lpstr>
      <vt:lpstr>PowerPoint Presentation</vt:lpstr>
      <vt:lpstr>Ισορροπία εργασίας - ζωής</vt:lpstr>
      <vt:lpstr>Μετά την ολοκλήρωση αυτής της ενότητας θα είστε σε θέση να:</vt:lpstr>
      <vt:lpstr>Τι είναι η ισορροπία επαγγελματικής-προσωπικής ζωής?</vt:lpstr>
      <vt:lpstr>Τι γνωρίζετε σχετικά με την  ισορροπία επαγγελματικής-προσωπικής ζωής?</vt:lpstr>
      <vt:lpstr>PowerPoint Presentation</vt:lpstr>
      <vt:lpstr>PowerPoint Presentation</vt:lpstr>
      <vt:lpstr>Αναγνώριση εμποδίων και ευκολιών στην WLB  Για να ξεκινήσετε το μονοπάτι προς το WLB, θα πρέπει να έχετε τις προϋποθέσεις να πετύχετε τους στόχους σας. Η πρώτη δραστηριότητα θα αναδείξει τις δυσκολίες αλλά και τις ευκολίες που μπορεί να αντιμετωπίσετε.</vt:lpstr>
      <vt:lpstr>Η σχετικότητα του WLB</vt:lpstr>
      <vt:lpstr>Στρατηγικές ισορροπίας, επαγγελματικής και προσωπικής ζωής</vt:lpstr>
      <vt:lpstr>Τι γνωρίζετε σχετικά με τις στρατηγικές ισορροπίας της προσωπικής και επαγγελματικής ζωής?</vt:lpstr>
      <vt:lpstr>PowerPoint Presentation</vt:lpstr>
      <vt:lpstr>PowerPoint Presentation</vt:lpstr>
      <vt:lpstr>Βήματα για το WLB Παρόλο που διάφορες τεχνικές θα σας βοηθήσουν ώστε να πετύχετε στην καθημερινότητά σας το WLB, τα βήματα ώστε να φτάσετε εκεί εξαρτώνται από τον ορισμό που θα δώσετε στην ισορροπία επαγγελματικής – προσωπικής ζωής. Αυτή η δραστηριότητα θα σας καθοδηγήσει σε μια διαδικασία αυτοανάλυσης ώστε να πετύχετε τους στόχους σας.</vt:lpstr>
      <vt:lpstr>Δεσμευτείτε στη στρατηγική σας</vt:lpstr>
      <vt:lpstr>Στρατηγικό πλάνο για την ισορροπία επαγγελματικής και προσωπικής ζωής</vt:lpstr>
      <vt:lpstr>Τι γνωρίζετε σχετικά με το στρατηγικό πλάνο για την ισορροπία επαγγελματικής – προσωπικής ζωής?</vt:lpstr>
      <vt:lpstr>PowerPoint Presentation</vt:lpstr>
      <vt:lpstr>PowerPoint Presentation</vt:lpstr>
      <vt:lpstr>Προσαρμόστε την στρατηγική σας για το WLB   Η υπόθεση πως η ζωή ξεκινά όταν πηγαίνεις στη δουλεία ισχύει μόνο όταν δεν βιώνετε ευτυχία στην προσωπική σας ζωή. Το κύριο σημείο της επόμενης δραστηριότητας είναι ο έλεγχος της προσωπικής σας ζωής μέσω της αυτογνωσίας.</vt:lpstr>
      <vt:lpstr>Ανατρέξτε καθημερινά στη συναισθηματική και οικονομική σας σταθερότητα</vt:lpstr>
      <vt:lpstr>Μάθετε περισσότερα για αυτή την ενότητα:</vt:lpstr>
      <vt:lpstr>PowerPoint Presentation</vt:lpstr>
      <vt:lpstr>Ορίστε ένα  νέο στόχο και ολοκληρώστε ακόμα μια ενότητα!</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celia.tavares</dc:creator>
  <cp:lastModifiedBy>user</cp:lastModifiedBy>
  <cp:revision>91</cp:revision>
  <dcterms:modified xsi:type="dcterms:W3CDTF">2023-03-08T18:56:38Z</dcterms:modified>
</cp:coreProperties>
</file>