
<file path=[Content_Types].xml><?xml version="1.0" encoding="utf-8"?>
<Types xmlns="http://schemas.openxmlformats.org/package/2006/content-types">
  <Default ContentType="image/jpeg" Extension="jpg"/>
  <Default ContentType="application/vnd.openxmlformats-officedocument.spreadsheetml.sheet" Extension="xlsx"/>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ms-office.chartcolorstyle+xml" PartName="/ppt/charts/colors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drawingml.chart+xml" PartName="/ppt/charts/chart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binary" PartName="/ppt/metadata"/>
  <Override ContentType="application/vnd.openxmlformats-officedocument.presentationml.notesMaster+xml" PartName="/ppt/notesMasters/notesMaster1.xml"/>
  <Override ContentType="application/vnd.ms-office.chartstyle+xml" PartName="/ppt/charts/style1.xml"/>
  <Override ContentType="application/vnd.openxmlformats-officedocument.presentationml.presProps+xml" PartName="/ppt/pres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4"/>
    <p:sldMasterId id="2147483657"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Lst>
  <p:sldSz cy="5143500" cx="9144000"/>
  <p:notesSz cx="6858000" cy="9144000"/>
  <p:embeddedFontLst>
    <p:embeddedFont>
      <p:font typeface="Raleway"/>
      <p:regular r:id="rId35"/>
      <p:bold r:id="rId36"/>
      <p:italic r:id="rId37"/>
      <p:boldItalic r:id="rId38"/>
    </p:embeddedFont>
    <p:embeddedFont>
      <p:font typeface="Raleway Thin"/>
      <p:regular r:id="rId39"/>
      <p:bold r:id="rId40"/>
      <p:italic r:id="rId41"/>
      <p:boldItalic r:id="rId42"/>
    </p:embeddedFont>
    <p:embeddedFont>
      <p:font typeface="Raleway Light"/>
      <p:regular r:id="rId43"/>
      <p:bold r:id="rId44"/>
      <p:italic r:id="rId45"/>
      <p:boldItalic r:id="rId46"/>
    </p:embeddedFont>
    <p:embeddedFont>
      <p:font typeface="Raleway Medium"/>
      <p:regular r:id="rId47"/>
      <p:bold r:id="rId48"/>
      <p:italic r:id="rId49"/>
      <p:boldItalic r:id="rId50"/>
    </p:embeddedFont>
    <p:embeddedFont>
      <p:font typeface="Raleway ExtraLight"/>
      <p:regular r:id="rId51"/>
      <p:bold r:id="rId52"/>
      <p:italic r:id="rId53"/>
      <p:boldItalic r:id="rId5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55" roundtripDataSignature="AMtx7mj1QOEdPbBObcOquSZPpK4fjFyP7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8025EE0F-5E37-4984-ADF1-6B75BA0B548D}">
  <a:tblStyle styleId="{8025EE0F-5E37-4984-ADF1-6B75BA0B548D}" styleName="Table_0">
    <a:wholeTbl>
      <a:tcTxStyle b="off" i="off">
        <a:font>
          <a:latin typeface="Arial"/>
          <a:ea typeface="Arial"/>
          <a:cs typeface="Arial"/>
        </a:font>
        <a:srgbClr val="000000"/>
      </a:tcTxStyle>
      <a:tcStyle>
        <a:tcBdr>
          <a:left>
            <a:ln cap="flat" cmpd="sng" w="9525">
              <a:solidFill>
                <a:srgbClr val="000000"/>
              </a:solidFill>
              <a:prstDash val="solid"/>
              <a:round/>
              <a:headEnd len="sm" w="sm" type="none"/>
              <a:tailEnd len="sm" w="sm" type="none"/>
            </a:ln>
          </a:left>
          <a:right>
            <a:ln cap="flat" cmpd="sng" w="9525">
              <a:solidFill>
                <a:srgbClr val="000000"/>
              </a:solidFill>
              <a:prstDash val="solid"/>
              <a:round/>
              <a:headEnd len="sm" w="sm" type="none"/>
              <a:tailEnd len="sm" w="sm" type="none"/>
            </a:ln>
          </a:right>
          <a:top>
            <a:ln cap="flat" cmpd="sng" w="9525">
              <a:solidFill>
                <a:srgbClr val="000000"/>
              </a:solidFill>
              <a:prstDash val="solid"/>
              <a:round/>
              <a:headEnd len="sm" w="sm" type="none"/>
              <a:tailEnd len="sm" w="sm" type="none"/>
            </a:ln>
          </a:top>
          <a:bottom>
            <a:ln cap="flat" cmpd="sng" w="9525">
              <a:solidFill>
                <a:srgbClr val="000000"/>
              </a:solidFill>
              <a:prstDash val="solid"/>
              <a:round/>
              <a:headEnd len="sm" w="sm" type="none"/>
              <a:tailEnd len="sm" w="sm" type="none"/>
            </a:ln>
          </a:bottom>
          <a:insideH>
            <a:ln cap="flat" cmpd="sng" w="9525">
              <a:solidFill>
                <a:srgbClr val="000000"/>
              </a:solidFill>
              <a:prstDash val="solid"/>
              <a:round/>
              <a:headEnd len="sm" w="sm" type="none"/>
              <a:tailEnd len="sm" w="sm" type="none"/>
            </a:ln>
          </a:insideH>
          <a:insideV>
            <a:ln cap="flat" cmpd="sng" w="9525">
              <a:solidFill>
                <a:srgbClr val="000000"/>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_rels/presentation.xml.rels><?xml version="1.0" encoding="UTF-8" standalone="yes"?><Relationships xmlns="http://schemas.openxmlformats.org/package/2006/relationships"><Relationship Id="rId40" Type="http://schemas.openxmlformats.org/officeDocument/2006/relationships/font" Target="fonts/RalewayThin-bold.fntdata"/><Relationship Id="rId42" Type="http://schemas.openxmlformats.org/officeDocument/2006/relationships/font" Target="fonts/RalewayThin-boldItalic.fntdata"/><Relationship Id="rId41" Type="http://schemas.openxmlformats.org/officeDocument/2006/relationships/font" Target="fonts/RalewayThin-italic.fntdata"/><Relationship Id="rId44" Type="http://schemas.openxmlformats.org/officeDocument/2006/relationships/font" Target="fonts/RalewayLight-bold.fntdata"/><Relationship Id="rId43" Type="http://schemas.openxmlformats.org/officeDocument/2006/relationships/font" Target="fonts/RalewayLight-regular.fntdata"/><Relationship Id="rId46" Type="http://schemas.openxmlformats.org/officeDocument/2006/relationships/font" Target="fonts/RalewayLight-boldItalic.fntdata"/><Relationship Id="rId45" Type="http://schemas.openxmlformats.org/officeDocument/2006/relationships/font" Target="fonts/RalewayLight-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48" Type="http://schemas.openxmlformats.org/officeDocument/2006/relationships/font" Target="fonts/RalewayMedium-bold.fntdata"/><Relationship Id="rId47" Type="http://schemas.openxmlformats.org/officeDocument/2006/relationships/font" Target="fonts/RalewayMedium-regular.fntdata"/><Relationship Id="rId49" Type="http://schemas.openxmlformats.org/officeDocument/2006/relationships/font" Target="fonts/RalewayMedium-italic.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font" Target="fonts/Raleway-regular.fntdata"/><Relationship Id="rId34" Type="http://schemas.openxmlformats.org/officeDocument/2006/relationships/slide" Target="slides/slide28.xml"/><Relationship Id="rId37" Type="http://schemas.openxmlformats.org/officeDocument/2006/relationships/font" Target="fonts/Raleway-italic.fntdata"/><Relationship Id="rId36" Type="http://schemas.openxmlformats.org/officeDocument/2006/relationships/font" Target="fonts/Raleway-bold.fntdata"/><Relationship Id="rId39" Type="http://schemas.openxmlformats.org/officeDocument/2006/relationships/font" Target="fonts/RalewayThin-regular.fntdata"/><Relationship Id="rId38" Type="http://schemas.openxmlformats.org/officeDocument/2006/relationships/font" Target="fonts/Raleway-boldItalic.fntdata"/><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font" Target="fonts/RalewayExtraLight-regular.fntdata"/><Relationship Id="rId50" Type="http://schemas.openxmlformats.org/officeDocument/2006/relationships/font" Target="fonts/RalewayMedium-boldItalic.fntdata"/><Relationship Id="rId53" Type="http://schemas.openxmlformats.org/officeDocument/2006/relationships/font" Target="fonts/RalewayExtraLight-italic.fntdata"/><Relationship Id="rId52" Type="http://schemas.openxmlformats.org/officeDocument/2006/relationships/font" Target="fonts/RalewayExtraLight-bold.fntdata"/><Relationship Id="rId11" Type="http://schemas.openxmlformats.org/officeDocument/2006/relationships/slide" Target="slides/slide5.xml"/><Relationship Id="rId55" Type="http://customschemas.google.com/relationships/presentationmetadata" Target="metadata"/><Relationship Id="rId10" Type="http://schemas.openxmlformats.org/officeDocument/2006/relationships/slide" Target="slides/slide4.xml"/><Relationship Id="rId54" Type="http://schemas.openxmlformats.org/officeDocument/2006/relationships/font" Target="fonts/RalewayExtraLight-boldItalic.fntdata"/><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package" Target="../embeddings/Microsoft_Excel_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Foglio1!$B$1</c:f>
              <c:strCache>
                <c:ptCount val="1"/>
                <c:pt idx="0">
                  <c:v>Colonna1</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cat>
            <c:strRef>
              <c:f>Foglio1!$A$2:$A$4</c:f>
              <c:strCache>
                <c:ptCount val="3"/>
                <c:pt idx="0">
                  <c:v>VOICE TONE</c:v>
                </c:pt>
                <c:pt idx="1">
                  <c:v>WORDS</c:v>
                </c:pt>
                <c:pt idx="2">
                  <c:v>BODY LANGUAGE</c:v>
                </c:pt>
              </c:strCache>
            </c:strRef>
          </c:cat>
          <c:val>
            <c:numRef>
              <c:f>Foglio1!$B$2:$B$4</c:f>
              <c:numCache>
                <c:formatCode>General</c:formatCode>
                <c:ptCount val="3"/>
                <c:pt idx="0">
                  <c:v>38.0</c:v>
                </c:pt>
                <c:pt idx="1">
                  <c:v>7.0</c:v>
                </c:pt>
                <c:pt idx="2">
                  <c:v>55.0</c:v>
                </c:pt>
              </c:numCache>
            </c:numRef>
          </c:val>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it-IT"/>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1pPr>
            <a:lvl2pPr indent="-317500" lvl="1" marL="9144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2pPr>
            <a:lvl3pPr indent="-317500" lvl="2" marL="13716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3pPr>
            <a:lvl4pPr indent="-317500" lvl="3" marL="18288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4pPr>
            <a:lvl5pPr indent="-317500" lvl="4" marL="22860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5pPr>
            <a:lvl6pPr indent="-317500" lvl="5" marL="27432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6pPr>
            <a:lvl7pPr indent="-317500" lvl="6" marL="32004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7pPr>
            <a:lvl8pPr indent="-317500" lvl="7" marL="36576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8pPr>
            <a:lvl9pPr indent="-317500" lvl="8" marL="41148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8" name="Google Shape;58;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2" name="Google Shape;142;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171450" lvl="0" marL="171450" marR="0" rtl="0" algn="l">
              <a:lnSpc>
                <a:spcPct val="100000"/>
              </a:lnSpc>
              <a:spcBef>
                <a:spcPts val="0"/>
              </a:spcBef>
              <a:spcAft>
                <a:spcPts val="0"/>
              </a:spcAft>
              <a:buClr>
                <a:srgbClr val="000000"/>
              </a:buClr>
              <a:buSzPts val="1100"/>
              <a:buFont typeface="Arial"/>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2" name="Google Shape;152;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171450" lvl="0" marL="171450" marR="0" rtl="0" algn="l">
              <a:lnSpc>
                <a:spcPct val="100000"/>
              </a:lnSpc>
              <a:spcBef>
                <a:spcPts val="0"/>
              </a:spcBef>
              <a:spcAft>
                <a:spcPts val="0"/>
              </a:spcAft>
              <a:buClr>
                <a:srgbClr val="000000"/>
              </a:buClr>
              <a:buSzPts val="1100"/>
              <a:buFont typeface="Arial"/>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2" name="Google Shape;162;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8" name="Google Shape;168;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5" name="Google Shape;175;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3" name="Google Shape;183;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9" name="Google Shape;209;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1" name="Google Shape;221;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1" name="Google Shape;231;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1" name="Google Shape;241;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lang="en-GB" sz="1800">
                <a:latin typeface="Calibri"/>
                <a:ea typeface="Calibri"/>
                <a:cs typeface="Calibri"/>
                <a:sym typeface="Calibri"/>
              </a:rPr>
              <a:t>Insert here learning unit 1 title</a:t>
            </a:r>
            <a:endParaRPr sz="1800">
              <a:latin typeface="Calibri"/>
              <a:ea typeface="Calibri"/>
              <a:cs typeface="Calibri"/>
              <a:sym typeface="Calibri"/>
            </a:endParaRPr>
          </a:p>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4" name="Google Shape;64;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b="0"/>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7" name="Google Shape;247;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p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4" name="Google Shape;254;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p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9" name="Google Shape;269;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p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6" name="Google Shape;296;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101600" lvl="0" marL="171450" marR="0" rtl="0" algn="l">
              <a:lnSpc>
                <a:spcPct val="100000"/>
              </a:lnSpc>
              <a:spcBef>
                <a:spcPts val="0"/>
              </a:spcBef>
              <a:spcAft>
                <a:spcPts val="0"/>
              </a:spcAft>
              <a:buClr>
                <a:srgbClr val="000000"/>
              </a:buClr>
              <a:buSzPts val="1100"/>
              <a:buFont typeface="Arial"/>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p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6" name="Google Shape;306;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101600" lvl="0" marL="171450" marR="0" rtl="0" algn="l">
              <a:lnSpc>
                <a:spcPct val="100000"/>
              </a:lnSpc>
              <a:spcBef>
                <a:spcPts val="0"/>
              </a:spcBef>
              <a:spcAft>
                <a:spcPts val="0"/>
              </a:spcAft>
              <a:buClr>
                <a:srgbClr val="000000"/>
              </a:buClr>
              <a:buSzPts val="1100"/>
              <a:buFont typeface="Arial"/>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p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6" name="Google Shape;316;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b="0" lang="en-GB"/>
              <a:t>Insert here a quote related to the module topic</a:t>
            </a:r>
            <a:endParaRPr b="0"/>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p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1" name="Google Shape;321;p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p2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1" name="Google Shape;331;p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GB"/>
              <a:t>DON’T CHANGE</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p2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4" name="Google Shape;344;p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lang="en-GB"/>
              <a:t>DON’T CHANGE</a:t>
            </a:r>
            <a:endParaRPr/>
          </a:p>
          <a:p>
            <a:pPr indent="0" lvl="0" marL="0" rtl="0" algn="l">
              <a:lnSpc>
                <a:spcPct val="100000"/>
              </a:lnSpc>
              <a:spcBef>
                <a:spcPts val="0"/>
              </a:spcBef>
              <a:spcAft>
                <a:spcPts val="0"/>
              </a:spcAft>
              <a:buSzPts val="1400"/>
              <a:buNone/>
            </a:pPr>
            <a:r>
              <a:t/>
            </a:r>
            <a:endParaRPr b="0"/>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1" name="Google Shape;71;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b="0" lang="en-GB"/>
              <a:t>Inserire qui citazioni realtive all’argomento del modulo COMMUNICATION SKILLS</a:t>
            </a:r>
            <a:endParaRPr b="0"/>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6" name="Google Shape;76;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3" name="Google Shape;83;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2" name="Google Shape;92;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8" name="Google Shape;98;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5" name="Google Shape;105;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82550" lvl="0" marL="17145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1" name="Google Shape;131;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317500" lvl="0" marL="45720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bg>
      <p:bgPr>
        <a:solidFill>
          <a:schemeClr val="accent1"/>
        </a:solidFill>
      </p:bgPr>
    </p:bg>
    <p:spTree>
      <p:nvGrpSpPr>
        <p:cNvPr id="9" name="Shape 9"/>
        <p:cNvGrpSpPr/>
        <p:nvPr/>
      </p:nvGrpSpPr>
      <p:grpSpPr>
        <a:xfrm>
          <a:off x="0" y="0"/>
          <a:ext cx="0" cy="0"/>
          <a:chOff x="0" y="0"/>
          <a:chExt cx="0" cy="0"/>
        </a:xfrm>
      </p:grpSpPr>
      <p:sp>
        <p:nvSpPr>
          <p:cNvPr id="10" name="Google Shape;10;p30"/>
          <p:cNvSpPr/>
          <p:nvPr/>
        </p:nvSpPr>
        <p:spPr>
          <a:xfrm>
            <a:off x="390737" y="379877"/>
            <a:ext cx="8362530" cy="4383746"/>
          </a:xfrm>
          <a:custGeom>
            <a:rect b="b" l="l" r="r" t="t"/>
            <a:pathLst>
              <a:path extrusionOk="0" fill="none" h="149667" w="285508">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cap="flat" cmpd="sng" w="19050">
            <a:solidFill>
              <a:schemeClr val="lt1"/>
            </a:solidFill>
            <a:prstDash val="dot"/>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sp>
        <p:nvSpPr>
          <p:cNvPr id="11" name="Google Shape;11;p30"/>
          <p:cNvSpPr txBox="1"/>
          <p:nvPr>
            <p:ph type="ctrTitle"/>
          </p:nvPr>
        </p:nvSpPr>
        <p:spPr>
          <a:xfrm>
            <a:off x="685802" y="3287213"/>
            <a:ext cx="7772400" cy="11598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chemeClr val="lt1"/>
              </a:buClr>
              <a:buSzPts val="6000"/>
              <a:buNone/>
              <a:defRPr sz="6000">
                <a:solidFill>
                  <a:schemeClr val="lt1"/>
                </a:solidFill>
              </a:defRPr>
            </a:lvl1pPr>
            <a:lvl2pPr lvl="1" algn="l">
              <a:lnSpc>
                <a:spcPct val="100000"/>
              </a:lnSpc>
              <a:spcBef>
                <a:spcPts val="0"/>
              </a:spcBef>
              <a:spcAft>
                <a:spcPts val="0"/>
              </a:spcAft>
              <a:buClr>
                <a:schemeClr val="lt1"/>
              </a:buClr>
              <a:buSzPts val="6000"/>
              <a:buNone/>
              <a:defRPr sz="6000">
                <a:solidFill>
                  <a:schemeClr val="lt1"/>
                </a:solidFill>
              </a:defRPr>
            </a:lvl2pPr>
            <a:lvl3pPr lvl="2" algn="l">
              <a:lnSpc>
                <a:spcPct val="100000"/>
              </a:lnSpc>
              <a:spcBef>
                <a:spcPts val="0"/>
              </a:spcBef>
              <a:spcAft>
                <a:spcPts val="0"/>
              </a:spcAft>
              <a:buClr>
                <a:schemeClr val="lt1"/>
              </a:buClr>
              <a:buSzPts val="6000"/>
              <a:buNone/>
              <a:defRPr sz="6000">
                <a:solidFill>
                  <a:schemeClr val="lt1"/>
                </a:solidFill>
              </a:defRPr>
            </a:lvl3pPr>
            <a:lvl4pPr lvl="3" algn="l">
              <a:lnSpc>
                <a:spcPct val="100000"/>
              </a:lnSpc>
              <a:spcBef>
                <a:spcPts val="0"/>
              </a:spcBef>
              <a:spcAft>
                <a:spcPts val="0"/>
              </a:spcAft>
              <a:buClr>
                <a:schemeClr val="lt1"/>
              </a:buClr>
              <a:buSzPts val="6000"/>
              <a:buNone/>
              <a:defRPr sz="6000">
                <a:solidFill>
                  <a:schemeClr val="lt1"/>
                </a:solidFill>
              </a:defRPr>
            </a:lvl4pPr>
            <a:lvl5pPr lvl="4" algn="l">
              <a:lnSpc>
                <a:spcPct val="100000"/>
              </a:lnSpc>
              <a:spcBef>
                <a:spcPts val="0"/>
              </a:spcBef>
              <a:spcAft>
                <a:spcPts val="0"/>
              </a:spcAft>
              <a:buClr>
                <a:schemeClr val="lt1"/>
              </a:buClr>
              <a:buSzPts val="6000"/>
              <a:buNone/>
              <a:defRPr sz="6000">
                <a:solidFill>
                  <a:schemeClr val="lt1"/>
                </a:solidFill>
              </a:defRPr>
            </a:lvl5pPr>
            <a:lvl6pPr lvl="5" algn="l">
              <a:lnSpc>
                <a:spcPct val="100000"/>
              </a:lnSpc>
              <a:spcBef>
                <a:spcPts val="0"/>
              </a:spcBef>
              <a:spcAft>
                <a:spcPts val="0"/>
              </a:spcAft>
              <a:buClr>
                <a:schemeClr val="lt1"/>
              </a:buClr>
              <a:buSzPts val="6000"/>
              <a:buNone/>
              <a:defRPr sz="6000">
                <a:solidFill>
                  <a:schemeClr val="lt1"/>
                </a:solidFill>
              </a:defRPr>
            </a:lvl6pPr>
            <a:lvl7pPr lvl="6" algn="l">
              <a:lnSpc>
                <a:spcPct val="100000"/>
              </a:lnSpc>
              <a:spcBef>
                <a:spcPts val="0"/>
              </a:spcBef>
              <a:spcAft>
                <a:spcPts val="0"/>
              </a:spcAft>
              <a:buClr>
                <a:schemeClr val="lt1"/>
              </a:buClr>
              <a:buSzPts val="6000"/>
              <a:buNone/>
              <a:defRPr sz="6000">
                <a:solidFill>
                  <a:schemeClr val="lt1"/>
                </a:solidFill>
              </a:defRPr>
            </a:lvl7pPr>
            <a:lvl8pPr lvl="7" algn="l">
              <a:lnSpc>
                <a:spcPct val="100000"/>
              </a:lnSpc>
              <a:spcBef>
                <a:spcPts val="0"/>
              </a:spcBef>
              <a:spcAft>
                <a:spcPts val="0"/>
              </a:spcAft>
              <a:buClr>
                <a:schemeClr val="lt1"/>
              </a:buClr>
              <a:buSzPts val="6000"/>
              <a:buNone/>
              <a:defRPr sz="6000">
                <a:solidFill>
                  <a:schemeClr val="lt1"/>
                </a:solidFill>
              </a:defRPr>
            </a:lvl8pPr>
            <a:lvl9pPr lvl="8" algn="l">
              <a:lnSpc>
                <a:spcPct val="100000"/>
              </a:lnSpc>
              <a:spcBef>
                <a:spcPts val="0"/>
              </a:spcBef>
              <a:spcAft>
                <a:spcPts val="0"/>
              </a:spcAft>
              <a:buClr>
                <a:schemeClr val="lt1"/>
              </a:buClr>
              <a:buSzPts val="6000"/>
              <a:buNone/>
              <a:defRPr sz="6000">
                <a:solidFill>
                  <a:schemeClr val="lt1"/>
                </a:solidFil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type="tx">
  <p:cSld name="TITLE_AND_BODY">
    <p:spTree>
      <p:nvGrpSpPr>
        <p:cNvPr id="12" name="Shape 12"/>
        <p:cNvGrpSpPr/>
        <p:nvPr/>
      </p:nvGrpSpPr>
      <p:grpSpPr>
        <a:xfrm>
          <a:off x="0" y="0"/>
          <a:ext cx="0" cy="0"/>
          <a:chOff x="0" y="0"/>
          <a:chExt cx="0" cy="0"/>
        </a:xfrm>
      </p:grpSpPr>
      <p:sp>
        <p:nvSpPr>
          <p:cNvPr id="13" name="Google Shape;13;p31"/>
          <p:cNvSpPr/>
          <p:nvPr/>
        </p:nvSpPr>
        <p:spPr>
          <a:xfrm>
            <a:off x="390737" y="379877"/>
            <a:ext cx="8362530" cy="4383746"/>
          </a:xfrm>
          <a:custGeom>
            <a:rect b="b" l="l" r="r" t="t"/>
            <a:pathLst>
              <a:path extrusionOk="0" fill="none" h="149667" w="285508">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cap="flat" cmpd="sng" w="19050">
            <a:solidFill>
              <a:srgbClr val="FFB600"/>
            </a:solidFill>
            <a:prstDash val="dot"/>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sp>
        <p:nvSpPr>
          <p:cNvPr id="14" name="Google Shape;14;p31"/>
          <p:cNvSpPr txBox="1"/>
          <p:nvPr>
            <p:ph type="title"/>
          </p:nvPr>
        </p:nvSpPr>
        <p:spPr>
          <a:xfrm>
            <a:off x="922001" y="891776"/>
            <a:ext cx="6866100" cy="8574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5800"/>
              <a:buNone/>
              <a:defRPr/>
            </a:lvl1pPr>
            <a:lvl2pPr lvl="1" algn="l">
              <a:lnSpc>
                <a:spcPct val="100000"/>
              </a:lnSpc>
              <a:spcBef>
                <a:spcPts val="0"/>
              </a:spcBef>
              <a:spcAft>
                <a:spcPts val="0"/>
              </a:spcAft>
              <a:buSzPts val="5800"/>
              <a:buNone/>
              <a:defRPr/>
            </a:lvl2pPr>
            <a:lvl3pPr lvl="2" algn="l">
              <a:lnSpc>
                <a:spcPct val="100000"/>
              </a:lnSpc>
              <a:spcBef>
                <a:spcPts val="0"/>
              </a:spcBef>
              <a:spcAft>
                <a:spcPts val="0"/>
              </a:spcAft>
              <a:buSzPts val="5800"/>
              <a:buNone/>
              <a:defRPr/>
            </a:lvl3pPr>
            <a:lvl4pPr lvl="3" algn="l">
              <a:lnSpc>
                <a:spcPct val="100000"/>
              </a:lnSpc>
              <a:spcBef>
                <a:spcPts val="0"/>
              </a:spcBef>
              <a:spcAft>
                <a:spcPts val="0"/>
              </a:spcAft>
              <a:buSzPts val="5800"/>
              <a:buNone/>
              <a:defRPr/>
            </a:lvl4pPr>
            <a:lvl5pPr lvl="4" algn="l">
              <a:lnSpc>
                <a:spcPct val="100000"/>
              </a:lnSpc>
              <a:spcBef>
                <a:spcPts val="0"/>
              </a:spcBef>
              <a:spcAft>
                <a:spcPts val="0"/>
              </a:spcAft>
              <a:buSzPts val="5800"/>
              <a:buNone/>
              <a:defRPr/>
            </a:lvl5pPr>
            <a:lvl6pPr lvl="5" algn="l">
              <a:lnSpc>
                <a:spcPct val="100000"/>
              </a:lnSpc>
              <a:spcBef>
                <a:spcPts val="0"/>
              </a:spcBef>
              <a:spcAft>
                <a:spcPts val="0"/>
              </a:spcAft>
              <a:buSzPts val="5800"/>
              <a:buNone/>
              <a:defRPr/>
            </a:lvl6pPr>
            <a:lvl7pPr lvl="6" algn="l">
              <a:lnSpc>
                <a:spcPct val="100000"/>
              </a:lnSpc>
              <a:spcBef>
                <a:spcPts val="0"/>
              </a:spcBef>
              <a:spcAft>
                <a:spcPts val="0"/>
              </a:spcAft>
              <a:buSzPts val="5800"/>
              <a:buNone/>
              <a:defRPr/>
            </a:lvl7pPr>
            <a:lvl8pPr lvl="7" algn="l">
              <a:lnSpc>
                <a:spcPct val="100000"/>
              </a:lnSpc>
              <a:spcBef>
                <a:spcPts val="0"/>
              </a:spcBef>
              <a:spcAft>
                <a:spcPts val="0"/>
              </a:spcAft>
              <a:buSzPts val="5800"/>
              <a:buNone/>
              <a:defRPr/>
            </a:lvl8pPr>
            <a:lvl9pPr lvl="8" algn="l">
              <a:lnSpc>
                <a:spcPct val="100000"/>
              </a:lnSpc>
              <a:spcBef>
                <a:spcPts val="0"/>
              </a:spcBef>
              <a:spcAft>
                <a:spcPts val="0"/>
              </a:spcAft>
              <a:buSzPts val="5800"/>
              <a:buNone/>
              <a:defRPr/>
            </a:lvl9pPr>
          </a:lstStyle>
          <a:p/>
        </p:txBody>
      </p:sp>
      <p:sp>
        <p:nvSpPr>
          <p:cNvPr id="15" name="Google Shape;15;p31"/>
          <p:cNvSpPr txBox="1"/>
          <p:nvPr>
            <p:ph idx="1" type="body"/>
          </p:nvPr>
        </p:nvSpPr>
        <p:spPr>
          <a:xfrm>
            <a:off x="922001" y="1885951"/>
            <a:ext cx="6866100" cy="2366100"/>
          </a:xfrm>
          <a:prstGeom prst="rect">
            <a:avLst/>
          </a:prstGeom>
          <a:noFill/>
          <a:ln>
            <a:noFill/>
          </a:ln>
        </p:spPr>
        <p:txBody>
          <a:bodyPr anchorCtr="0" anchor="t" bIns="91425" lIns="91425" spcFirstLastPara="1" rIns="91425" wrap="square" tIns="91425">
            <a:noAutofit/>
          </a:bodyPr>
          <a:lstStyle>
            <a:lvl1pPr indent="-342900" lvl="0" marL="457200" algn="l">
              <a:lnSpc>
                <a:spcPct val="100000"/>
              </a:lnSpc>
              <a:spcBef>
                <a:spcPts val="601"/>
              </a:spcBef>
              <a:spcAft>
                <a:spcPts val="0"/>
              </a:spcAft>
              <a:buClr>
                <a:srgbClr val="FFB600"/>
              </a:buClr>
              <a:buSzPts val="1800"/>
              <a:buChar char="●"/>
              <a:defRPr/>
            </a:lvl1pPr>
            <a:lvl2pPr indent="-342900" lvl="1" marL="914400" algn="l">
              <a:lnSpc>
                <a:spcPct val="100000"/>
              </a:lnSpc>
              <a:spcBef>
                <a:spcPts val="0"/>
              </a:spcBef>
              <a:spcAft>
                <a:spcPts val="0"/>
              </a:spcAft>
              <a:buClr>
                <a:srgbClr val="FFB600"/>
              </a:buClr>
              <a:buSzPts val="1800"/>
              <a:buChar char="○"/>
              <a:defRPr/>
            </a:lvl2pPr>
            <a:lvl3pPr indent="-342900" lvl="2" marL="1371600" algn="l">
              <a:lnSpc>
                <a:spcPct val="100000"/>
              </a:lnSpc>
              <a:spcBef>
                <a:spcPts val="0"/>
              </a:spcBef>
              <a:spcAft>
                <a:spcPts val="0"/>
              </a:spcAft>
              <a:buClr>
                <a:srgbClr val="FFB600"/>
              </a:buClr>
              <a:buSzPts val="1800"/>
              <a:buChar char="■"/>
              <a:defRPr/>
            </a:lvl3pPr>
            <a:lvl4pPr indent="-342900" lvl="3" marL="1828800" algn="l">
              <a:lnSpc>
                <a:spcPct val="100000"/>
              </a:lnSpc>
              <a:spcBef>
                <a:spcPts val="0"/>
              </a:spcBef>
              <a:spcAft>
                <a:spcPts val="0"/>
              </a:spcAft>
              <a:buSzPts val="1800"/>
              <a:buChar char="●"/>
              <a:defRPr/>
            </a:lvl4pPr>
            <a:lvl5pPr indent="-342900" lvl="4" marL="2286000" algn="l">
              <a:lnSpc>
                <a:spcPct val="100000"/>
              </a:lnSpc>
              <a:spcBef>
                <a:spcPts val="0"/>
              </a:spcBef>
              <a:spcAft>
                <a:spcPts val="0"/>
              </a:spcAft>
              <a:buSzPts val="1800"/>
              <a:buChar char="○"/>
              <a:defRPr/>
            </a:lvl5pPr>
            <a:lvl6pPr indent="-342900" lvl="5" marL="2743200" algn="l">
              <a:lnSpc>
                <a:spcPct val="100000"/>
              </a:lnSpc>
              <a:spcBef>
                <a:spcPts val="0"/>
              </a:spcBef>
              <a:spcAft>
                <a:spcPts val="0"/>
              </a:spcAft>
              <a:buSzPts val="1800"/>
              <a:buChar char="■"/>
              <a:defRPr/>
            </a:lvl6pPr>
            <a:lvl7pPr indent="-342900" lvl="6" marL="3200400" algn="l">
              <a:lnSpc>
                <a:spcPct val="100000"/>
              </a:lnSpc>
              <a:spcBef>
                <a:spcPts val="0"/>
              </a:spcBef>
              <a:spcAft>
                <a:spcPts val="0"/>
              </a:spcAft>
              <a:buSzPts val="1800"/>
              <a:buChar char="●"/>
              <a:defRPr/>
            </a:lvl7pPr>
            <a:lvl8pPr indent="-342900" lvl="7" marL="3657600" algn="l">
              <a:lnSpc>
                <a:spcPct val="100000"/>
              </a:lnSpc>
              <a:spcBef>
                <a:spcPts val="0"/>
              </a:spcBef>
              <a:spcAft>
                <a:spcPts val="0"/>
              </a:spcAft>
              <a:buSzPts val="1800"/>
              <a:buChar char="○"/>
              <a:defRPr/>
            </a:lvl8pPr>
            <a:lvl9pPr indent="-342900" lvl="8" marL="4114800" algn="l">
              <a:lnSpc>
                <a:spcPct val="100000"/>
              </a:lnSpc>
              <a:spcBef>
                <a:spcPts val="0"/>
              </a:spcBef>
              <a:spcAft>
                <a:spcPts val="0"/>
              </a:spcAft>
              <a:buSzPts val="1800"/>
              <a:buChar char="■"/>
              <a:defRPr/>
            </a:lvl9pPr>
          </a:lstStyle>
          <a:p/>
        </p:txBody>
      </p:sp>
      <p:sp>
        <p:nvSpPr>
          <p:cNvPr id="16" name="Google Shape;16;p31"/>
          <p:cNvSpPr txBox="1"/>
          <p:nvPr>
            <p:ph idx="12" type="sldNum"/>
          </p:nvPr>
        </p:nvSpPr>
        <p:spPr>
          <a:xfrm>
            <a:off x="8604401" y="4590300"/>
            <a:ext cx="539700" cy="553200"/>
          </a:xfrm>
          <a:prstGeom prst="rect">
            <a:avLst/>
          </a:prstGeom>
          <a:noFill/>
          <a:ln>
            <a:noFill/>
          </a:ln>
        </p:spPr>
        <p:txBody>
          <a:bodyPr anchorCtr="0" anchor="ctr" bIns="91425" lIns="91425" spcFirstLastPara="1" rIns="91425" wrap="square" tIns="91425">
            <a:noAutofit/>
          </a:bodyPr>
          <a:lstStyle>
            <a:lvl1pPr indent="0" lvl="0" marL="0" algn="ctr">
              <a:lnSpc>
                <a:spcPct val="100000"/>
              </a:lnSpc>
              <a:spcBef>
                <a:spcPts val="0"/>
              </a:spcBef>
              <a:spcAft>
                <a:spcPts val="0"/>
              </a:spcAft>
              <a:buSzPts val="1300"/>
              <a:buNone/>
              <a:defRPr b="0" i="0" sz="1300" u="none" cap="none" strike="noStrike">
                <a:solidFill>
                  <a:srgbClr val="FFB600"/>
                </a:solidFill>
                <a:latin typeface="Raleway Thin"/>
                <a:ea typeface="Raleway Thin"/>
                <a:cs typeface="Raleway Thin"/>
                <a:sym typeface="Raleway Thin"/>
              </a:defRPr>
            </a:lvl1pPr>
            <a:lvl2pPr indent="0" lvl="1" marL="0" algn="ctr">
              <a:lnSpc>
                <a:spcPct val="100000"/>
              </a:lnSpc>
              <a:spcBef>
                <a:spcPts val="0"/>
              </a:spcBef>
              <a:spcAft>
                <a:spcPts val="0"/>
              </a:spcAft>
              <a:buSzPts val="1300"/>
              <a:buNone/>
              <a:defRPr b="0" i="0" sz="1300" u="none" cap="none" strike="noStrike">
                <a:solidFill>
                  <a:srgbClr val="FFB600"/>
                </a:solidFill>
                <a:latin typeface="Raleway Thin"/>
                <a:ea typeface="Raleway Thin"/>
                <a:cs typeface="Raleway Thin"/>
                <a:sym typeface="Raleway Thin"/>
              </a:defRPr>
            </a:lvl2pPr>
            <a:lvl3pPr indent="0" lvl="2" marL="0" algn="ctr">
              <a:lnSpc>
                <a:spcPct val="100000"/>
              </a:lnSpc>
              <a:spcBef>
                <a:spcPts val="0"/>
              </a:spcBef>
              <a:spcAft>
                <a:spcPts val="0"/>
              </a:spcAft>
              <a:buSzPts val="1300"/>
              <a:buNone/>
              <a:defRPr b="0" i="0" sz="1300" u="none" cap="none" strike="noStrike">
                <a:solidFill>
                  <a:srgbClr val="FFB600"/>
                </a:solidFill>
                <a:latin typeface="Raleway Thin"/>
                <a:ea typeface="Raleway Thin"/>
                <a:cs typeface="Raleway Thin"/>
                <a:sym typeface="Raleway Thin"/>
              </a:defRPr>
            </a:lvl3pPr>
            <a:lvl4pPr indent="0" lvl="3" marL="0" algn="ctr">
              <a:lnSpc>
                <a:spcPct val="100000"/>
              </a:lnSpc>
              <a:spcBef>
                <a:spcPts val="0"/>
              </a:spcBef>
              <a:spcAft>
                <a:spcPts val="0"/>
              </a:spcAft>
              <a:buSzPts val="1300"/>
              <a:buNone/>
              <a:defRPr b="0" i="0" sz="1300" u="none" cap="none" strike="noStrike">
                <a:solidFill>
                  <a:srgbClr val="FFB600"/>
                </a:solidFill>
                <a:latin typeface="Raleway Thin"/>
                <a:ea typeface="Raleway Thin"/>
                <a:cs typeface="Raleway Thin"/>
                <a:sym typeface="Raleway Thin"/>
              </a:defRPr>
            </a:lvl4pPr>
            <a:lvl5pPr indent="0" lvl="4" marL="0" algn="ctr">
              <a:lnSpc>
                <a:spcPct val="100000"/>
              </a:lnSpc>
              <a:spcBef>
                <a:spcPts val="0"/>
              </a:spcBef>
              <a:spcAft>
                <a:spcPts val="0"/>
              </a:spcAft>
              <a:buSzPts val="1300"/>
              <a:buNone/>
              <a:defRPr b="0" i="0" sz="1300" u="none" cap="none" strike="noStrike">
                <a:solidFill>
                  <a:srgbClr val="FFB600"/>
                </a:solidFill>
                <a:latin typeface="Raleway Thin"/>
                <a:ea typeface="Raleway Thin"/>
                <a:cs typeface="Raleway Thin"/>
                <a:sym typeface="Raleway Thin"/>
              </a:defRPr>
            </a:lvl5pPr>
            <a:lvl6pPr indent="0" lvl="5" marL="0" algn="ctr">
              <a:lnSpc>
                <a:spcPct val="100000"/>
              </a:lnSpc>
              <a:spcBef>
                <a:spcPts val="0"/>
              </a:spcBef>
              <a:spcAft>
                <a:spcPts val="0"/>
              </a:spcAft>
              <a:buSzPts val="1300"/>
              <a:buNone/>
              <a:defRPr b="0" i="0" sz="1300" u="none" cap="none" strike="noStrike">
                <a:solidFill>
                  <a:srgbClr val="FFB600"/>
                </a:solidFill>
                <a:latin typeface="Raleway Thin"/>
                <a:ea typeface="Raleway Thin"/>
                <a:cs typeface="Raleway Thin"/>
                <a:sym typeface="Raleway Thin"/>
              </a:defRPr>
            </a:lvl6pPr>
            <a:lvl7pPr indent="0" lvl="6" marL="0" algn="ctr">
              <a:lnSpc>
                <a:spcPct val="100000"/>
              </a:lnSpc>
              <a:spcBef>
                <a:spcPts val="0"/>
              </a:spcBef>
              <a:spcAft>
                <a:spcPts val="0"/>
              </a:spcAft>
              <a:buSzPts val="1300"/>
              <a:buNone/>
              <a:defRPr b="0" i="0" sz="1300" u="none" cap="none" strike="noStrike">
                <a:solidFill>
                  <a:srgbClr val="FFB600"/>
                </a:solidFill>
                <a:latin typeface="Raleway Thin"/>
                <a:ea typeface="Raleway Thin"/>
                <a:cs typeface="Raleway Thin"/>
                <a:sym typeface="Raleway Thin"/>
              </a:defRPr>
            </a:lvl7pPr>
            <a:lvl8pPr indent="0" lvl="7" marL="0" algn="ctr">
              <a:lnSpc>
                <a:spcPct val="100000"/>
              </a:lnSpc>
              <a:spcBef>
                <a:spcPts val="0"/>
              </a:spcBef>
              <a:spcAft>
                <a:spcPts val="0"/>
              </a:spcAft>
              <a:buSzPts val="1300"/>
              <a:buNone/>
              <a:defRPr b="0" i="0" sz="1300" u="none" cap="none" strike="noStrike">
                <a:solidFill>
                  <a:srgbClr val="FFB600"/>
                </a:solidFill>
                <a:latin typeface="Raleway Thin"/>
                <a:ea typeface="Raleway Thin"/>
                <a:cs typeface="Raleway Thin"/>
                <a:sym typeface="Raleway Thin"/>
              </a:defRPr>
            </a:lvl8pPr>
            <a:lvl9pPr indent="0" lvl="8" marL="0" algn="ctr">
              <a:lnSpc>
                <a:spcPct val="100000"/>
              </a:lnSpc>
              <a:spcBef>
                <a:spcPts val="0"/>
              </a:spcBef>
              <a:spcAft>
                <a:spcPts val="0"/>
              </a:spcAft>
              <a:buSzPts val="1300"/>
              <a:buNone/>
              <a:defRPr b="0" i="0" sz="1300" u="none" cap="none" strike="noStrike">
                <a:solidFill>
                  <a:srgbClr val="FFB600"/>
                </a:solidFill>
                <a:latin typeface="Raleway Thin"/>
                <a:ea typeface="Raleway Thin"/>
                <a:cs typeface="Raleway Thin"/>
                <a:sym typeface="Raleway Thin"/>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p:cSld name="TITLE_1">
    <p:bg>
      <p:bgPr>
        <a:solidFill>
          <a:schemeClr val="accent1"/>
        </a:solidFill>
      </p:bgPr>
    </p:bg>
    <p:spTree>
      <p:nvGrpSpPr>
        <p:cNvPr id="17" name="Shape 17"/>
        <p:cNvGrpSpPr/>
        <p:nvPr/>
      </p:nvGrpSpPr>
      <p:grpSpPr>
        <a:xfrm>
          <a:off x="0" y="0"/>
          <a:ext cx="0" cy="0"/>
          <a:chOff x="0" y="0"/>
          <a:chExt cx="0" cy="0"/>
        </a:xfrm>
      </p:grpSpPr>
      <p:sp>
        <p:nvSpPr>
          <p:cNvPr id="18" name="Google Shape;18;p35"/>
          <p:cNvSpPr/>
          <p:nvPr/>
        </p:nvSpPr>
        <p:spPr>
          <a:xfrm>
            <a:off x="390737" y="379877"/>
            <a:ext cx="8362530" cy="4383746"/>
          </a:xfrm>
          <a:custGeom>
            <a:rect b="b" l="l" r="r" t="t"/>
            <a:pathLst>
              <a:path extrusionOk="0" fill="none" h="149667" w="285508">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solidFill>
            <a:srgbClr val="981C22"/>
          </a:solidFill>
          <a:ln cap="flat" cmpd="sng" w="19050">
            <a:solidFill>
              <a:srgbClr val="981C22"/>
            </a:solidFill>
            <a:prstDash val="dot"/>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sp>
        <p:nvSpPr>
          <p:cNvPr id="19" name="Google Shape;19;p35"/>
          <p:cNvSpPr txBox="1"/>
          <p:nvPr>
            <p:ph type="ctrTitle"/>
          </p:nvPr>
        </p:nvSpPr>
        <p:spPr>
          <a:xfrm>
            <a:off x="685802" y="2726342"/>
            <a:ext cx="7772400" cy="11598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20" name="Google Shape;20;p35"/>
          <p:cNvSpPr txBox="1"/>
          <p:nvPr>
            <p:ph idx="1" type="subTitle"/>
          </p:nvPr>
        </p:nvSpPr>
        <p:spPr>
          <a:xfrm>
            <a:off x="685802" y="3830653"/>
            <a:ext cx="7772400" cy="7848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lt1"/>
              </a:buClr>
              <a:buSzPts val="1800"/>
              <a:buNone/>
              <a:defRPr>
                <a:solidFill>
                  <a:schemeClr val="lt1"/>
                </a:solidFill>
              </a:defRPr>
            </a:lvl1pPr>
            <a:lvl2pPr lvl="1" algn="l">
              <a:lnSpc>
                <a:spcPct val="100000"/>
              </a:lnSpc>
              <a:spcBef>
                <a:spcPts val="0"/>
              </a:spcBef>
              <a:spcAft>
                <a:spcPts val="0"/>
              </a:spcAft>
              <a:buClr>
                <a:schemeClr val="lt1"/>
              </a:buClr>
              <a:buSzPts val="3000"/>
              <a:buNone/>
              <a:defRPr sz="3001">
                <a:solidFill>
                  <a:schemeClr val="lt1"/>
                </a:solidFill>
              </a:defRPr>
            </a:lvl2pPr>
            <a:lvl3pPr lvl="2" algn="l">
              <a:lnSpc>
                <a:spcPct val="100000"/>
              </a:lnSpc>
              <a:spcBef>
                <a:spcPts val="0"/>
              </a:spcBef>
              <a:spcAft>
                <a:spcPts val="0"/>
              </a:spcAft>
              <a:buClr>
                <a:schemeClr val="lt1"/>
              </a:buClr>
              <a:buSzPts val="3000"/>
              <a:buNone/>
              <a:defRPr sz="3001">
                <a:solidFill>
                  <a:schemeClr val="lt1"/>
                </a:solidFill>
              </a:defRPr>
            </a:lvl3pPr>
            <a:lvl4pPr lvl="3" algn="l">
              <a:lnSpc>
                <a:spcPct val="100000"/>
              </a:lnSpc>
              <a:spcBef>
                <a:spcPts val="0"/>
              </a:spcBef>
              <a:spcAft>
                <a:spcPts val="0"/>
              </a:spcAft>
              <a:buClr>
                <a:schemeClr val="lt1"/>
              </a:buClr>
              <a:buSzPts val="3000"/>
              <a:buNone/>
              <a:defRPr sz="3001">
                <a:solidFill>
                  <a:schemeClr val="lt1"/>
                </a:solidFill>
              </a:defRPr>
            </a:lvl4pPr>
            <a:lvl5pPr lvl="4" algn="l">
              <a:lnSpc>
                <a:spcPct val="100000"/>
              </a:lnSpc>
              <a:spcBef>
                <a:spcPts val="0"/>
              </a:spcBef>
              <a:spcAft>
                <a:spcPts val="0"/>
              </a:spcAft>
              <a:buClr>
                <a:schemeClr val="lt1"/>
              </a:buClr>
              <a:buSzPts val="3000"/>
              <a:buNone/>
              <a:defRPr sz="3001">
                <a:solidFill>
                  <a:schemeClr val="lt1"/>
                </a:solidFill>
              </a:defRPr>
            </a:lvl5pPr>
            <a:lvl6pPr lvl="5" algn="l">
              <a:lnSpc>
                <a:spcPct val="100000"/>
              </a:lnSpc>
              <a:spcBef>
                <a:spcPts val="0"/>
              </a:spcBef>
              <a:spcAft>
                <a:spcPts val="0"/>
              </a:spcAft>
              <a:buClr>
                <a:schemeClr val="lt1"/>
              </a:buClr>
              <a:buSzPts val="3000"/>
              <a:buNone/>
              <a:defRPr sz="3001">
                <a:solidFill>
                  <a:schemeClr val="lt1"/>
                </a:solidFill>
              </a:defRPr>
            </a:lvl6pPr>
            <a:lvl7pPr lvl="6" algn="l">
              <a:lnSpc>
                <a:spcPct val="100000"/>
              </a:lnSpc>
              <a:spcBef>
                <a:spcPts val="0"/>
              </a:spcBef>
              <a:spcAft>
                <a:spcPts val="0"/>
              </a:spcAft>
              <a:buClr>
                <a:schemeClr val="lt1"/>
              </a:buClr>
              <a:buSzPts val="3000"/>
              <a:buNone/>
              <a:defRPr sz="3001">
                <a:solidFill>
                  <a:schemeClr val="lt1"/>
                </a:solidFill>
              </a:defRPr>
            </a:lvl7pPr>
            <a:lvl8pPr lvl="7" algn="l">
              <a:lnSpc>
                <a:spcPct val="100000"/>
              </a:lnSpc>
              <a:spcBef>
                <a:spcPts val="0"/>
              </a:spcBef>
              <a:spcAft>
                <a:spcPts val="0"/>
              </a:spcAft>
              <a:buClr>
                <a:schemeClr val="lt1"/>
              </a:buClr>
              <a:buSzPts val="3000"/>
              <a:buNone/>
              <a:defRPr sz="3001">
                <a:solidFill>
                  <a:schemeClr val="lt1"/>
                </a:solidFill>
              </a:defRPr>
            </a:lvl8pPr>
            <a:lvl9pPr lvl="8" algn="l">
              <a:lnSpc>
                <a:spcPct val="100000"/>
              </a:lnSpc>
              <a:spcBef>
                <a:spcPts val="0"/>
              </a:spcBef>
              <a:spcAft>
                <a:spcPts val="0"/>
              </a:spcAft>
              <a:buClr>
                <a:schemeClr val="lt1"/>
              </a:buClr>
              <a:buSzPts val="3000"/>
              <a:buNone/>
              <a:defRPr sz="3001">
                <a:solidFill>
                  <a:schemeClr val="lt1"/>
                </a:solidFil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3 columns">
  <p:cSld name="TITLE_AND_TWO_COLUMNS_1">
    <p:spTree>
      <p:nvGrpSpPr>
        <p:cNvPr id="21" name="Shape 21"/>
        <p:cNvGrpSpPr/>
        <p:nvPr/>
      </p:nvGrpSpPr>
      <p:grpSpPr>
        <a:xfrm>
          <a:off x="0" y="0"/>
          <a:ext cx="0" cy="0"/>
          <a:chOff x="0" y="0"/>
          <a:chExt cx="0" cy="0"/>
        </a:xfrm>
      </p:grpSpPr>
      <p:sp>
        <p:nvSpPr>
          <p:cNvPr id="22" name="Google Shape;22;p36"/>
          <p:cNvSpPr/>
          <p:nvPr/>
        </p:nvSpPr>
        <p:spPr>
          <a:xfrm>
            <a:off x="390737" y="379877"/>
            <a:ext cx="8362530" cy="4383746"/>
          </a:xfrm>
          <a:custGeom>
            <a:rect b="b" l="l" r="r" t="t"/>
            <a:pathLst>
              <a:path extrusionOk="0" fill="none" h="149667" w="285508">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cap="flat" cmpd="sng" w="19050">
            <a:solidFill>
              <a:schemeClr val="accent1"/>
            </a:solidFill>
            <a:prstDash val="dot"/>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sp>
        <p:nvSpPr>
          <p:cNvPr id="23" name="Google Shape;23;p36"/>
          <p:cNvSpPr txBox="1"/>
          <p:nvPr>
            <p:ph type="title"/>
          </p:nvPr>
        </p:nvSpPr>
        <p:spPr>
          <a:xfrm>
            <a:off x="922001" y="891776"/>
            <a:ext cx="6866100" cy="8574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5800"/>
              <a:buNone/>
              <a:defRPr/>
            </a:lvl1pPr>
            <a:lvl2pPr lvl="1" algn="l">
              <a:lnSpc>
                <a:spcPct val="100000"/>
              </a:lnSpc>
              <a:spcBef>
                <a:spcPts val="0"/>
              </a:spcBef>
              <a:spcAft>
                <a:spcPts val="0"/>
              </a:spcAft>
              <a:buSzPts val="5800"/>
              <a:buNone/>
              <a:defRPr/>
            </a:lvl2pPr>
            <a:lvl3pPr lvl="2" algn="l">
              <a:lnSpc>
                <a:spcPct val="100000"/>
              </a:lnSpc>
              <a:spcBef>
                <a:spcPts val="0"/>
              </a:spcBef>
              <a:spcAft>
                <a:spcPts val="0"/>
              </a:spcAft>
              <a:buSzPts val="5800"/>
              <a:buNone/>
              <a:defRPr/>
            </a:lvl3pPr>
            <a:lvl4pPr lvl="3" algn="l">
              <a:lnSpc>
                <a:spcPct val="100000"/>
              </a:lnSpc>
              <a:spcBef>
                <a:spcPts val="0"/>
              </a:spcBef>
              <a:spcAft>
                <a:spcPts val="0"/>
              </a:spcAft>
              <a:buSzPts val="5800"/>
              <a:buNone/>
              <a:defRPr/>
            </a:lvl4pPr>
            <a:lvl5pPr lvl="4" algn="l">
              <a:lnSpc>
                <a:spcPct val="100000"/>
              </a:lnSpc>
              <a:spcBef>
                <a:spcPts val="0"/>
              </a:spcBef>
              <a:spcAft>
                <a:spcPts val="0"/>
              </a:spcAft>
              <a:buSzPts val="5800"/>
              <a:buNone/>
              <a:defRPr/>
            </a:lvl5pPr>
            <a:lvl6pPr lvl="5" algn="l">
              <a:lnSpc>
                <a:spcPct val="100000"/>
              </a:lnSpc>
              <a:spcBef>
                <a:spcPts val="0"/>
              </a:spcBef>
              <a:spcAft>
                <a:spcPts val="0"/>
              </a:spcAft>
              <a:buSzPts val="5800"/>
              <a:buNone/>
              <a:defRPr/>
            </a:lvl6pPr>
            <a:lvl7pPr lvl="6" algn="l">
              <a:lnSpc>
                <a:spcPct val="100000"/>
              </a:lnSpc>
              <a:spcBef>
                <a:spcPts val="0"/>
              </a:spcBef>
              <a:spcAft>
                <a:spcPts val="0"/>
              </a:spcAft>
              <a:buSzPts val="5800"/>
              <a:buNone/>
              <a:defRPr/>
            </a:lvl7pPr>
            <a:lvl8pPr lvl="7" algn="l">
              <a:lnSpc>
                <a:spcPct val="100000"/>
              </a:lnSpc>
              <a:spcBef>
                <a:spcPts val="0"/>
              </a:spcBef>
              <a:spcAft>
                <a:spcPts val="0"/>
              </a:spcAft>
              <a:buSzPts val="5800"/>
              <a:buNone/>
              <a:defRPr/>
            </a:lvl8pPr>
            <a:lvl9pPr lvl="8" algn="l">
              <a:lnSpc>
                <a:spcPct val="100000"/>
              </a:lnSpc>
              <a:spcBef>
                <a:spcPts val="0"/>
              </a:spcBef>
              <a:spcAft>
                <a:spcPts val="0"/>
              </a:spcAft>
              <a:buSzPts val="5800"/>
              <a:buNone/>
              <a:defRPr/>
            </a:lvl9pPr>
          </a:lstStyle>
          <a:p/>
        </p:txBody>
      </p:sp>
      <p:sp>
        <p:nvSpPr>
          <p:cNvPr id="24" name="Google Shape;24;p36"/>
          <p:cNvSpPr txBox="1"/>
          <p:nvPr>
            <p:ph idx="1" type="body"/>
          </p:nvPr>
        </p:nvSpPr>
        <p:spPr>
          <a:xfrm>
            <a:off x="922001" y="1930500"/>
            <a:ext cx="2332201" cy="2919000"/>
          </a:xfrm>
          <a:prstGeom prst="rect">
            <a:avLst/>
          </a:prstGeom>
          <a:noFill/>
          <a:ln>
            <a:noFill/>
          </a:ln>
        </p:spPr>
        <p:txBody>
          <a:bodyPr anchorCtr="0" anchor="t" bIns="91425" lIns="91425" spcFirstLastPara="1" rIns="91425" wrap="square" tIns="91425">
            <a:noAutofit/>
          </a:bodyPr>
          <a:lstStyle>
            <a:lvl1pPr indent="-317500" lvl="0" marL="457200" algn="l">
              <a:lnSpc>
                <a:spcPct val="100000"/>
              </a:lnSpc>
              <a:spcBef>
                <a:spcPts val="601"/>
              </a:spcBef>
              <a:spcAft>
                <a:spcPts val="0"/>
              </a:spcAft>
              <a:buSzPts val="1400"/>
              <a:buChar char="●"/>
              <a:defRPr sz="1401"/>
            </a:lvl1pPr>
            <a:lvl2pPr indent="-317500" lvl="1" marL="914400" algn="l">
              <a:lnSpc>
                <a:spcPct val="100000"/>
              </a:lnSpc>
              <a:spcBef>
                <a:spcPts val="0"/>
              </a:spcBef>
              <a:spcAft>
                <a:spcPts val="0"/>
              </a:spcAft>
              <a:buSzPts val="1400"/>
              <a:buChar char="○"/>
              <a:defRPr sz="1401"/>
            </a:lvl2pPr>
            <a:lvl3pPr indent="-317500" lvl="2" marL="1371600" algn="l">
              <a:lnSpc>
                <a:spcPct val="100000"/>
              </a:lnSpc>
              <a:spcBef>
                <a:spcPts val="0"/>
              </a:spcBef>
              <a:spcAft>
                <a:spcPts val="0"/>
              </a:spcAft>
              <a:buSzPts val="1400"/>
              <a:buChar char="■"/>
              <a:defRPr sz="1401"/>
            </a:lvl3pPr>
            <a:lvl4pPr indent="-317500" lvl="3" marL="1828800" algn="l">
              <a:lnSpc>
                <a:spcPct val="100000"/>
              </a:lnSpc>
              <a:spcBef>
                <a:spcPts val="0"/>
              </a:spcBef>
              <a:spcAft>
                <a:spcPts val="0"/>
              </a:spcAft>
              <a:buSzPts val="1400"/>
              <a:buChar char="●"/>
              <a:defRPr sz="1401"/>
            </a:lvl4pPr>
            <a:lvl5pPr indent="-317500" lvl="4" marL="2286000" algn="l">
              <a:lnSpc>
                <a:spcPct val="100000"/>
              </a:lnSpc>
              <a:spcBef>
                <a:spcPts val="0"/>
              </a:spcBef>
              <a:spcAft>
                <a:spcPts val="0"/>
              </a:spcAft>
              <a:buSzPts val="1400"/>
              <a:buChar char="○"/>
              <a:defRPr sz="1401"/>
            </a:lvl5pPr>
            <a:lvl6pPr indent="-317500" lvl="5" marL="2743200" algn="l">
              <a:lnSpc>
                <a:spcPct val="100000"/>
              </a:lnSpc>
              <a:spcBef>
                <a:spcPts val="0"/>
              </a:spcBef>
              <a:spcAft>
                <a:spcPts val="0"/>
              </a:spcAft>
              <a:buSzPts val="1400"/>
              <a:buChar char="■"/>
              <a:defRPr sz="1401"/>
            </a:lvl6pPr>
            <a:lvl7pPr indent="-317500" lvl="6" marL="3200400" algn="l">
              <a:lnSpc>
                <a:spcPct val="100000"/>
              </a:lnSpc>
              <a:spcBef>
                <a:spcPts val="0"/>
              </a:spcBef>
              <a:spcAft>
                <a:spcPts val="0"/>
              </a:spcAft>
              <a:buSzPts val="1400"/>
              <a:buChar char="●"/>
              <a:defRPr sz="1401"/>
            </a:lvl7pPr>
            <a:lvl8pPr indent="-317500" lvl="7" marL="3657600" algn="l">
              <a:lnSpc>
                <a:spcPct val="100000"/>
              </a:lnSpc>
              <a:spcBef>
                <a:spcPts val="0"/>
              </a:spcBef>
              <a:spcAft>
                <a:spcPts val="0"/>
              </a:spcAft>
              <a:buSzPts val="1400"/>
              <a:buChar char="○"/>
              <a:defRPr sz="1401"/>
            </a:lvl8pPr>
            <a:lvl9pPr indent="-317500" lvl="8" marL="4114800" algn="l">
              <a:lnSpc>
                <a:spcPct val="100000"/>
              </a:lnSpc>
              <a:spcBef>
                <a:spcPts val="0"/>
              </a:spcBef>
              <a:spcAft>
                <a:spcPts val="0"/>
              </a:spcAft>
              <a:buSzPts val="1400"/>
              <a:buChar char="■"/>
              <a:defRPr sz="1401"/>
            </a:lvl9pPr>
          </a:lstStyle>
          <a:p/>
        </p:txBody>
      </p:sp>
      <p:sp>
        <p:nvSpPr>
          <p:cNvPr id="25" name="Google Shape;25;p36"/>
          <p:cNvSpPr txBox="1"/>
          <p:nvPr>
            <p:ph idx="2" type="body"/>
          </p:nvPr>
        </p:nvSpPr>
        <p:spPr>
          <a:xfrm>
            <a:off x="3373779" y="1930500"/>
            <a:ext cx="2332201" cy="2919000"/>
          </a:xfrm>
          <a:prstGeom prst="rect">
            <a:avLst/>
          </a:prstGeom>
          <a:noFill/>
          <a:ln>
            <a:noFill/>
          </a:ln>
        </p:spPr>
        <p:txBody>
          <a:bodyPr anchorCtr="0" anchor="t" bIns="91425" lIns="91425" spcFirstLastPara="1" rIns="91425" wrap="square" tIns="91425">
            <a:noAutofit/>
          </a:bodyPr>
          <a:lstStyle>
            <a:lvl1pPr indent="-317500" lvl="0" marL="457200" algn="l">
              <a:lnSpc>
                <a:spcPct val="100000"/>
              </a:lnSpc>
              <a:spcBef>
                <a:spcPts val="601"/>
              </a:spcBef>
              <a:spcAft>
                <a:spcPts val="0"/>
              </a:spcAft>
              <a:buSzPts val="1400"/>
              <a:buChar char="●"/>
              <a:defRPr sz="1401"/>
            </a:lvl1pPr>
            <a:lvl2pPr indent="-317500" lvl="1" marL="914400" algn="l">
              <a:lnSpc>
                <a:spcPct val="100000"/>
              </a:lnSpc>
              <a:spcBef>
                <a:spcPts val="0"/>
              </a:spcBef>
              <a:spcAft>
                <a:spcPts val="0"/>
              </a:spcAft>
              <a:buSzPts val="1400"/>
              <a:buChar char="○"/>
              <a:defRPr sz="1401"/>
            </a:lvl2pPr>
            <a:lvl3pPr indent="-317500" lvl="2" marL="1371600" algn="l">
              <a:lnSpc>
                <a:spcPct val="100000"/>
              </a:lnSpc>
              <a:spcBef>
                <a:spcPts val="0"/>
              </a:spcBef>
              <a:spcAft>
                <a:spcPts val="0"/>
              </a:spcAft>
              <a:buSzPts val="1400"/>
              <a:buChar char="■"/>
              <a:defRPr sz="1401"/>
            </a:lvl3pPr>
            <a:lvl4pPr indent="-317500" lvl="3" marL="1828800" algn="l">
              <a:lnSpc>
                <a:spcPct val="100000"/>
              </a:lnSpc>
              <a:spcBef>
                <a:spcPts val="0"/>
              </a:spcBef>
              <a:spcAft>
                <a:spcPts val="0"/>
              </a:spcAft>
              <a:buSzPts val="1400"/>
              <a:buChar char="●"/>
              <a:defRPr sz="1401"/>
            </a:lvl4pPr>
            <a:lvl5pPr indent="-317500" lvl="4" marL="2286000" algn="l">
              <a:lnSpc>
                <a:spcPct val="100000"/>
              </a:lnSpc>
              <a:spcBef>
                <a:spcPts val="0"/>
              </a:spcBef>
              <a:spcAft>
                <a:spcPts val="0"/>
              </a:spcAft>
              <a:buSzPts val="1400"/>
              <a:buChar char="○"/>
              <a:defRPr sz="1401"/>
            </a:lvl5pPr>
            <a:lvl6pPr indent="-317500" lvl="5" marL="2743200" algn="l">
              <a:lnSpc>
                <a:spcPct val="100000"/>
              </a:lnSpc>
              <a:spcBef>
                <a:spcPts val="0"/>
              </a:spcBef>
              <a:spcAft>
                <a:spcPts val="0"/>
              </a:spcAft>
              <a:buSzPts val="1400"/>
              <a:buChar char="■"/>
              <a:defRPr sz="1401"/>
            </a:lvl6pPr>
            <a:lvl7pPr indent="-317500" lvl="6" marL="3200400" algn="l">
              <a:lnSpc>
                <a:spcPct val="100000"/>
              </a:lnSpc>
              <a:spcBef>
                <a:spcPts val="0"/>
              </a:spcBef>
              <a:spcAft>
                <a:spcPts val="0"/>
              </a:spcAft>
              <a:buSzPts val="1400"/>
              <a:buChar char="●"/>
              <a:defRPr sz="1401"/>
            </a:lvl7pPr>
            <a:lvl8pPr indent="-317500" lvl="7" marL="3657600" algn="l">
              <a:lnSpc>
                <a:spcPct val="100000"/>
              </a:lnSpc>
              <a:spcBef>
                <a:spcPts val="0"/>
              </a:spcBef>
              <a:spcAft>
                <a:spcPts val="0"/>
              </a:spcAft>
              <a:buSzPts val="1400"/>
              <a:buChar char="○"/>
              <a:defRPr sz="1401"/>
            </a:lvl8pPr>
            <a:lvl9pPr indent="-317500" lvl="8" marL="4114800" algn="l">
              <a:lnSpc>
                <a:spcPct val="100000"/>
              </a:lnSpc>
              <a:spcBef>
                <a:spcPts val="0"/>
              </a:spcBef>
              <a:spcAft>
                <a:spcPts val="0"/>
              </a:spcAft>
              <a:buSzPts val="1400"/>
              <a:buChar char="■"/>
              <a:defRPr sz="1401"/>
            </a:lvl9pPr>
          </a:lstStyle>
          <a:p/>
        </p:txBody>
      </p:sp>
      <p:sp>
        <p:nvSpPr>
          <p:cNvPr id="26" name="Google Shape;26;p36"/>
          <p:cNvSpPr txBox="1"/>
          <p:nvPr>
            <p:ph idx="3" type="body"/>
          </p:nvPr>
        </p:nvSpPr>
        <p:spPr>
          <a:xfrm>
            <a:off x="5825558" y="1930500"/>
            <a:ext cx="2332201" cy="2919000"/>
          </a:xfrm>
          <a:prstGeom prst="rect">
            <a:avLst/>
          </a:prstGeom>
          <a:noFill/>
          <a:ln>
            <a:noFill/>
          </a:ln>
        </p:spPr>
        <p:txBody>
          <a:bodyPr anchorCtr="0" anchor="t" bIns="91425" lIns="91425" spcFirstLastPara="1" rIns="91425" wrap="square" tIns="91425">
            <a:noAutofit/>
          </a:bodyPr>
          <a:lstStyle>
            <a:lvl1pPr indent="-317500" lvl="0" marL="457200" algn="l">
              <a:lnSpc>
                <a:spcPct val="100000"/>
              </a:lnSpc>
              <a:spcBef>
                <a:spcPts val="601"/>
              </a:spcBef>
              <a:spcAft>
                <a:spcPts val="0"/>
              </a:spcAft>
              <a:buSzPts val="1400"/>
              <a:buChar char="●"/>
              <a:defRPr sz="1401"/>
            </a:lvl1pPr>
            <a:lvl2pPr indent="-317500" lvl="1" marL="914400" algn="l">
              <a:lnSpc>
                <a:spcPct val="100000"/>
              </a:lnSpc>
              <a:spcBef>
                <a:spcPts val="0"/>
              </a:spcBef>
              <a:spcAft>
                <a:spcPts val="0"/>
              </a:spcAft>
              <a:buSzPts val="1400"/>
              <a:buChar char="○"/>
              <a:defRPr sz="1401"/>
            </a:lvl2pPr>
            <a:lvl3pPr indent="-317500" lvl="2" marL="1371600" algn="l">
              <a:lnSpc>
                <a:spcPct val="100000"/>
              </a:lnSpc>
              <a:spcBef>
                <a:spcPts val="0"/>
              </a:spcBef>
              <a:spcAft>
                <a:spcPts val="0"/>
              </a:spcAft>
              <a:buSzPts val="1400"/>
              <a:buChar char="■"/>
              <a:defRPr sz="1401"/>
            </a:lvl3pPr>
            <a:lvl4pPr indent="-317500" lvl="3" marL="1828800" algn="l">
              <a:lnSpc>
                <a:spcPct val="100000"/>
              </a:lnSpc>
              <a:spcBef>
                <a:spcPts val="0"/>
              </a:spcBef>
              <a:spcAft>
                <a:spcPts val="0"/>
              </a:spcAft>
              <a:buSzPts val="1400"/>
              <a:buChar char="●"/>
              <a:defRPr sz="1401"/>
            </a:lvl4pPr>
            <a:lvl5pPr indent="-317500" lvl="4" marL="2286000" algn="l">
              <a:lnSpc>
                <a:spcPct val="100000"/>
              </a:lnSpc>
              <a:spcBef>
                <a:spcPts val="0"/>
              </a:spcBef>
              <a:spcAft>
                <a:spcPts val="0"/>
              </a:spcAft>
              <a:buSzPts val="1400"/>
              <a:buChar char="○"/>
              <a:defRPr sz="1401"/>
            </a:lvl5pPr>
            <a:lvl6pPr indent="-317500" lvl="5" marL="2743200" algn="l">
              <a:lnSpc>
                <a:spcPct val="100000"/>
              </a:lnSpc>
              <a:spcBef>
                <a:spcPts val="0"/>
              </a:spcBef>
              <a:spcAft>
                <a:spcPts val="0"/>
              </a:spcAft>
              <a:buSzPts val="1400"/>
              <a:buChar char="■"/>
              <a:defRPr sz="1401"/>
            </a:lvl6pPr>
            <a:lvl7pPr indent="-317500" lvl="6" marL="3200400" algn="l">
              <a:lnSpc>
                <a:spcPct val="100000"/>
              </a:lnSpc>
              <a:spcBef>
                <a:spcPts val="0"/>
              </a:spcBef>
              <a:spcAft>
                <a:spcPts val="0"/>
              </a:spcAft>
              <a:buSzPts val="1400"/>
              <a:buChar char="●"/>
              <a:defRPr sz="1401"/>
            </a:lvl7pPr>
            <a:lvl8pPr indent="-317500" lvl="7" marL="3657600" algn="l">
              <a:lnSpc>
                <a:spcPct val="100000"/>
              </a:lnSpc>
              <a:spcBef>
                <a:spcPts val="0"/>
              </a:spcBef>
              <a:spcAft>
                <a:spcPts val="0"/>
              </a:spcAft>
              <a:buSzPts val="1400"/>
              <a:buChar char="○"/>
              <a:defRPr sz="1401"/>
            </a:lvl8pPr>
            <a:lvl9pPr indent="-317500" lvl="8" marL="4114800" algn="l">
              <a:lnSpc>
                <a:spcPct val="100000"/>
              </a:lnSpc>
              <a:spcBef>
                <a:spcPts val="0"/>
              </a:spcBef>
              <a:spcAft>
                <a:spcPts val="0"/>
              </a:spcAft>
              <a:buSzPts val="1400"/>
              <a:buChar char="■"/>
              <a:defRPr sz="1401"/>
            </a:lvl9pPr>
          </a:lstStyle>
          <a:p/>
        </p:txBody>
      </p:sp>
      <p:sp>
        <p:nvSpPr>
          <p:cNvPr id="27" name="Google Shape;27;p36"/>
          <p:cNvSpPr txBox="1"/>
          <p:nvPr>
            <p:ph idx="12" type="sldNum"/>
          </p:nvPr>
        </p:nvSpPr>
        <p:spPr>
          <a:xfrm>
            <a:off x="8604401" y="4590300"/>
            <a:ext cx="539700" cy="553200"/>
          </a:xfrm>
          <a:prstGeom prst="rect">
            <a:avLst/>
          </a:prstGeom>
          <a:noFill/>
          <a:ln>
            <a:noFill/>
          </a:ln>
        </p:spPr>
        <p:txBody>
          <a:bodyPr anchorCtr="0" anchor="ctr" bIns="91425" lIns="91425" spcFirstLastPara="1" rIns="91425" wrap="square" tIns="91425">
            <a:noAutofit/>
          </a:bodyPr>
          <a:lstStyle>
            <a:lvl1pPr indent="0" lvl="0"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1pPr>
            <a:lvl2pPr indent="0" lvl="1"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2pPr>
            <a:lvl3pPr indent="0" lvl="2"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3pPr>
            <a:lvl4pPr indent="0" lvl="3"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4pPr>
            <a:lvl5pPr indent="0" lvl="4"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5pPr>
            <a:lvl6pPr indent="0" lvl="5"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6pPr>
            <a:lvl7pPr indent="0" lvl="6"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7pPr>
            <a:lvl8pPr indent="0" lvl="7"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8pPr>
            <a:lvl9pPr indent="0" lvl="8"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2 columns" type="twoColTx">
  <p:cSld name="TITLE_AND_TWO_COLUMNS">
    <p:spTree>
      <p:nvGrpSpPr>
        <p:cNvPr id="28" name="Shape 28"/>
        <p:cNvGrpSpPr/>
        <p:nvPr/>
      </p:nvGrpSpPr>
      <p:grpSpPr>
        <a:xfrm>
          <a:off x="0" y="0"/>
          <a:ext cx="0" cy="0"/>
          <a:chOff x="0" y="0"/>
          <a:chExt cx="0" cy="0"/>
        </a:xfrm>
      </p:grpSpPr>
      <p:sp>
        <p:nvSpPr>
          <p:cNvPr id="29" name="Google Shape;29;p37"/>
          <p:cNvSpPr/>
          <p:nvPr/>
        </p:nvSpPr>
        <p:spPr>
          <a:xfrm>
            <a:off x="390737" y="379877"/>
            <a:ext cx="8362530" cy="4383746"/>
          </a:xfrm>
          <a:custGeom>
            <a:rect b="b" l="l" r="r" t="t"/>
            <a:pathLst>
              <a:path extrusionOk="0" fill="none" h="149667" w="285508">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solidFill>
            <a:srgbClr val="FFB600"/>
          </a:solidFill>
          <a:ln cap="flat" cmpd="sng" w="19050">
            <a:solidFill>
              <a:srgbClr val="FFB600"/>
            </a:solidFill>
            <a:prstDash val="dot"/>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sp>
        <p:nvSpPr>
          <p:cNvPr id="30" name="Google Shape;30;p37"/>
          <p:cNvSpPr txBox="1"/>
          <p:nvPr>
            <p:ph type="title"/>
          </p:nvPr>
        </p:nvSpPr>
        <p:spPr>
          <a:xfrm>
            <a:off x="922001" y="891776"/>
            <a:ext cx="6866100" cy="8574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5800"/>
              <a:buNone/>
              <a:defRPr/>
            </a:lvl1pPr>
            <a:lvl2pPr lvl="1" algn="l">
              <a:lnSpc>
                <a:spcPct val="100000"/>
              </a:lnSpc>
              <a:spcBef>
                <a:spcPts val="0"/>
              </a:spcBef>
              <a:spcAft>
                <a:spcPts val="0"/>
              </a:spcAft>
              <a:buSzPts val="5800"/>
              <a:buNone/>
              <a:defRPr/>
            </a:lvl2pPr>
            <a:lvl3pPr lvl="2" algn="l">
              <a:lnSpc>
                <a:spcPct val="100000"/>
              </a:lnSpc>
              <a:spcBef>
                <a:spcPts val="0"/>
              </a:spcBef>
              <a:spcAft>
                <a:spcPts val="0"/>
              </a:spcAft>
              <a:buSzPts val="5800"/>
              <a:buNone/>
              <a:defRPr/>
            </a:lvl3pPr>
            <a:lvl4pPr lvl="3" algn="l">
              <a:lnSpc>
                <a:spcPct val="100000"/>
              </a:lnSpc>
              <a:spcBef>
                <a:spcPts val="0"/>
              </a:spcBef>
              <a:spcAft>
                <a:spcPts val="0"/>
              </a:spcAft>
              <a:buSzPts val="5800"/>
              <a:buNone/>
              <a:defRPr/>
            </a:lvl4pPr>
            <a:lvl5pPr lvl="4" algn="l">
              <a:lnSpc>
                <a:spcPct val="100000"/>
              </a:lnSpc>
              <a:spcBef>
                <a:spcPts val="0"/>
              </a:spcBef>
              <a:spcAft>
                <a:spcPts val="0"/>
              </a:spcAft>
              <a:buSzPts val="5800"/>
              <a:buNone/>
              <a:defRPr/>
            </a:lvl5pPr>
            <a:lvl6pPr lvl="5" algn="l">
              <a:lnSpc>
                <a:spcPct val="100000"/>
              </a:lnSpc>
              <a:spcBef>
                <a:spcPts val="0"/>
              </a:spcBef>
              <a:spcAft>
                <a:spcPts val="0"/>
              </a:spcAft>
              <a:buSzPts val="5800"/>
              <a:buNone/>
              <a:defRPr/>
            </a:lvl6pPr>
            <a:lvl7pPr lvl="6" algn="l">
              <a:lnSpc>
                <a:spcPct val="100000"/>
              </a:lnSpc>
              <a:spcBef>
                <a:spcPts val="0"/>
              </a:spcBef>
              <a:spcAft>
                <a:spcPts val="0"/>
              </a:spcAft>
              <a:buSzPts val="5800"/>
              <a:buNone/>
              <a:defRPr/>
            </a:lvl7pPr>
            <a:lvl8pPr lvl="7" algn="l">
              <a:lnSpc>
                <a:spcPct val="100000"/>
              </a:lnSpc>
              <a:spcBef>
                <a:spcPts val="0"/>
              </a:spcBef>
              <a:spcAft>
                <a:spcPts val="0"/>
              </a:spcAft>
              <a:buSzPts val="5800"/>
              <a:buNone/>
              <a:defRPr/>
            </a:lvl8pPr>
            <a:lvl9pPr lvl="8" algn="l">
              <a:lnSpc>
                <a:spcPct val="100000"/>
              </a:lnSpc>
              <a:spcBef>
                <a:spcPts val="0"/>
              </a:spcBef>
              <a:spcAft>
                <a:spcPts val="0"/>
              </a:spcAft>
              <a:buSzPts val="5800"/>
              <a:buNone/>
              <a:defRPr/>
            </a:lvl9pPr>
          </a:lstStyle>
          <a:p/>
        </p:txBody>
      </p:sp>
      <p:sp>
        <p:nvSpPr>
          <p:cNvPr id="31" name="Google Shape;31;p37"/>
          <p:cNvSpPr txBox="1"/>
          <p:nvPr>
            <p:ph idx="1" type="body"/>
          </p:nvPr>
        </p:nvSpPr>
        <p:spPr>
          <a:xfrm>
            <a:off x="922000" y="1887378"/>
            <a:ext cx="3543300" cy="3027600"/>
          </a:xfrm>
          <a:prstGeom prst="rect">
            <a:avLst/>
          </a:prstGeom>
          <a:noFill/>
          <a:ln>
            <a:noFill/>
          </a:ln>
        </p:spPr>
        <p:txBody>
          <a:bodyPr anchorCtr="0" anchor="t" bIns="91425" lIns="91425" spcFirstLastPara="1" rIns="91425" wrap="square" tIns="91425">
            <a:noAutofit/>
          </a:bodyPr>
          <a:lstStyle>
            <a:lvl1pPr indent="-342900" lvl="0" marL="457200" algn="l">
              <a:lnSpc>
                <a:spcPct val="100000"/>
              </a:lnSpc>
              <a:spcBef>
                <a:spcPts val="601"/>
              </a:spcBef>
              <a:spcAft>
                <a:spcPts val="0"/>
              </a:spcAft>
              <a:buSzPts val="1800"/>
              <a:buChar char="●"/>
              <a:defRPr/>
            </a:lvl1pPr>
            <a:lvl2pPr indent="-342900" lvl="1" marL="914400" algn="l">
              <a:lnSpc>
                <a:spcPct val="100000"/>
              </a:lnSpc>
              <a:spcBef>
                <a:spcPts val="0"/>
              </a:spcBef>
              <a:spcAft>
                <a:spcPts val="0"/>
              </a:spcAft>
              <a:buSzPts val="1800"/>
              <a:buChar char="○"/>
              <a:defRPr/>
            </a:lvl2pPr>
            <a:lvl3pPr indent="-342900" lvl="2" marL="1371600" algn="l">
              <a:lnSpc>
                <a:spcPct val="100000"/>
              </a:lnSpc>
              <a:spcBef>
                <a:spcPts val="0"/>
              </a:spcBef>
              <a:spcAft>
                <a:spcPts val="0"/>
              </a:spcAft>
              <a:buSzPts val="1800"/>
              <a:buChar char="■"/>
              <a:defRPr/>
            </a:lvl3pPr>
            <a:lvl4pPr indent="-342900" lvl="3" marL="1828800" algn="l">
              <a:lnSpc>
                <a:spcPct val="100000"/>
              </a:lnSpc>
              <a:spcBef>
                <a:spcPts val="0"/>
              </a:spcBef>
              <a:spcAft>
                <a:spcPts val="0"/>
              </a:spcAft>
              <a:buSzPts val="1800"/>
              <a:buChar char="●"/>
              <a:defRPr/>
            </a:lvl4pPr>
            <a:lvl5pPr indent="-342900" lvl="4" marL="2286000" algn="l">
              <a:lnSpc>
                <a:spcPct val="100000"/>
              </a:lnSpc>
              <a:spcBef>
                <a:spcPts val="0"/>
              </a:spcBef>
              <a:spcAft>
                <a:spcPts val="0"/>
              </a:spcAft>
              <a:buSzPts val="1800"/>
              <a:buChar char="○"/>
              <a:defRPr/>
            </a:lvl5pPr>
            <a:lvl6pPr indent="-342900" lvl="5" marL="2743200" algn="l">
              <a:lnSpc>
                <a:spcPct val="100000"/>
              </a:lnSpc>
              <a:spcBef>
                <a:spcPts val="0"/>
              </a:spcBef>
              <a:spcAft>
                <a:spcPts val="0"/>
              </a:spcAft>
              <a:buSzPts val="1800"/>
              <a:buChar char="■"/>
              <a:defRPr/>
            </a:lvl6pPr>
            <a:lvl7pPr indent="-342900" lvl="6" marL="3200400" algn="l">
              <a:lnSpc>
                <a:spcPct val="100000"/>
              </a:lnSpc>
              <a:spcBef>
                <a:spcPts val="0"/>
              </a:spcBef>
              <a:spcAft>
                <a:spcPts val="0"/>
              </a:spcAft>
              <a:buSzPts val="1800"/>
              <a:buChar char="●"/>
              <a:defRPr/>
            </a:lvl7pPr>
            <a:lvl8pPr indent="-342900" lvl="7" marL="3657600" algn="l">
              <a:lnSpc>
                <a:spcPct val="100000"/>
              </a:lnSpc>
              <a:spcBef>
                <a:spcPts val="0"/>
              </a:spcBef>
              <a:spcAft>
                <a:spcPts val="0"/>
              </a:spcAft>
              <a:buSzPts val="1800"/>
              <a:buChar char="○"/>
              <a:defRPr/>
            </a:lvl8pPr>
            <a:lvl9pPr indent="-342900" lvl="8" marL="4114800" algn="l">
              <a:lnSpc>
                <a:spcPct val="100000"/>
              </a:lnSpc>
              <a:spcBef>
                <a:spcPts val="0"/>
              </a:spcBef>
              <a:spcAft>
                <a:spcPts val="0"/>
              </a:spcAft>
              <a:buSzPts val="1800"/>
              <a:buChar char="■"/>
              <a:defRPr/>
            </a:lvl9pPr>
          </a:lstStyle>
          <a:p/>
        </p:txBody>
      </p:sp>
      <p:sp>
        <p:nvSpPr>
          <p:cNvPr id="32" name="Google Shape;32;p37"/>
          <p:cNvSpPr txBox="1"/>
          <p:nvPr>
            <p:ph idx="2" type="body"/>
          </p:nvPr>
        </p:nvSpPr>
        <p:spPr>
          <a:xfrm>
            <a:off x="4678688" y="1887378"/>
            <a:ext cx="3543300" cy="3027600"/>
          </a:xfrm>
          <a:prstGeom prst="rect">
            <a:avLst/>
          </a:prstGeom>
          <a:noFill/>
          <a:ln>
            <a:noFill/>
          </a:ln>
        </p:spPr>
        <p:txBody>
          <a:bodyPr anchorCtr="0" anchor="t" bIns="91425" lIns="91425" spcFirstLastPara="1" rIns="91425" wrap="square" tIns="91425">
            <a:noAutofit/>
          </a:bodyPr>
          <a:lstStyle>
            <a:lvl1pPr indent="-342900" lvl="0" marL="457200" algn="l">
              <a:lnSpc>
                <a:spcPct val="100000"/>
              </a:lnSpc>
              <a:spcBef>
                <a:spcPts val="601"/>
              </a:spcBef>
              <a:spcAft>
                <a:spcPts val="0"/>
              </a:spcAft>
              <a:buSzPts val="1800"/>
              <a:buChar char="●"/>
              <a:defRPr/>
            </a:lvl1pPr>
            <a:lvl2pPr indent="-342900" lvl="1" marL="914400" algn="l">
              <a:lnSpc>
                <a:spcPct val="100000"/>
              </a:lnSpc>
              <a:spcBef>
                <a:spcPts val="0"/>
              </a:spcBef>
              <a:spcAft>
                <a:spcPts val="0"/>
              </a:spcAft>
              <a:buSzPts val="1800"/>
              <a:buChar char="○"/>
              <a:defRPr/>
            </a:lvl2pPr>
            <a:lvl3pPr indent="-342900" lvl="2" marL="1371600" algn="l">
              <a:lnSpc>
                <a:spcPct val="100000"/>
              </a:lnSpc>
              <a:spcBef>
                <a:spcPts val="0"/>
              </a:spcBef>
              <a:spcAft>
                <a:spcPts val="0"/>
              </a:spcAft>
              <a:buSzPts val="1800"/>
              <a:buChar char="■"/>
              <a:defRPr/>
            </a:lvl3pPr>
            <a:lvl4pPr indent="-342900" lvl="3" marL="1828800" algn="l">
              <a:lnSpc>
                <a:spcPct val="100000"/>
              </a:lnSpc>
              <a:spcBef>
                <a:spcPts val="0"/>
              </a:spcBef>
              <a:spcAft>
                <a:spcPts val="0"/>
              </a:spcAft>
              <a:buSzPts val="1800"/>
              <a:buChar char="●"/>
              <a:defRPr/>
            </a:lvl4pPr>
            <a:lvl5pPr indent="-342900" lvl="4" marL="2286000" algn="l">
              <a:lnSpc>
                <a:spcPct val="100000"/>
              </a:lnSpc>
              <a:spcBef>
                <a:spcPts val="0"/>
              </a:spcBef>
              <a:spcAft>
                <a:spcPts val="0"/>
              </a:spcAft>
              <a:buSzPts val="1800"/>
              <a:buChar char="○"/>
              <a:defRPr/>
            </a:lvl5pPr>
            <a:lvl6pPr indent="-342900" lvl="5" marL="2743200" algn="l">
              <a:lnSpc>
                <a:spcPct val="100000"/>
              </a:lnSpc>
              <a:spcBef>
                <a:spcPts val="0"/>
              </a:spcBef>
              <a:spcAft>
                <a:spcPts val="0"/>
              </a:spcAft>
              <a:buSzPts val="1800"/>
              <a:buChar char="■"/>
              <a:defRPr/>
            </a:lvl6pPr>
            <a:lvl7pPr indent="-342900" lvl="6" marL="3200400" algn="l">
              <a:lnSpc>
                <a:spcPct val="100000"/>
              </a:lnSpc>
              <a:spcBef>
                <a:spcPts val="0"/>
              </a:spcBef>
              <a:spcAft>
                <a:spcPts val="0"/>
              </a:spcAft>
              <a:buSzPts val="1800"/>
              <a:buChar char="●"/>
              <a:defRPr/>
            </a:lvl7pPr>
            <a:lvl8pPr indent="-342900" lvl="7" marL="3657600" algn="l">
              <a:lnSpc>
                <a:spcPct val="100000"/>
              </a:lnSpc>
              <a:spcBef>
                <a:spcPts val="0"/>
              </a:spcBef>
              <a:spcAft>
                <a:spcPts val="0"/>
              </a:spcAft>
              <a:buSzPts val="1800"/>
              <a:buChar char="○"/>
              <a:defRPr/>
            </a:lvl8pPr>
            <a:lvl9pPr indent="-342900" lvl="8" marL="4114800" algn="l">
              <a:lnSpc>
                <a:spcPct val="100000"/>
              </a:lnSpc>
              <a:spcBef>
                <a:spcPts val="0"/>
              </a:spcBef>
              <a:spcAft>
                <a:spcPts val="0"/>
              </a:spcAft>
              <a:buSzPts val="1800"/>
              <a:buChar char="■"/>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3" name="Shape 33"/>
        <p:cNvGrpSpPr/>
        <p:nvPr/>
      </p:nvGrpSpPr>
      <p:grpSpPr>
        <a:xfrm>
          <a:off x="0" y="0"/>
          <a:ext cx="0" cy="0"/>
          <a:chOff x="0" y="0"/>
          <a:chExt cx="0" cy="0"/>
        </a:xfrm>
      </p:grpSpPr>
      <p:sp>
        <p:nvSpPr>
          <p:cNvPr id="34" name="Google Shape;34;p38"/>
          <p:cNvSpPr/>
          <p:nvPr/>
        </p:nvSpPr>
        <p:spPr>
          <a:xfrm>
            <a:off x="390737" y="379877"/>
            <a:ext cx="8362530" cy="4383746"/>
          </a:xfrm>
          <a:custGeom>
            <a:rect b="b" l="l" r="r" t="t"/>
            <a:pathLst>
              <a:path extrusionOk="0" fill="none" h="149667" w="285508">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cap="flat" cmpd="sng" w="19050">
            <a:solidFill>
              <a:schemeClr val="accent1"/>
            </a:solidFill>
            <a:prstDash val="dot"/>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sp>
        <p:nvSpPr>
          <p:cNvPr id="35" name="Google Shape;35;p38"/>
          <p:cNvSpPr txBox="1"/>
          <p:nvPr>
            <p:ph type="title"/>
          </p:nvPr>
        </p:nvSpPr>
        <p:spPr>
          <a:xfrm>
            <a:off x="922001" y="891776"/>
            <a:ext cx="6866100" cy="8574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5800"/>
              <a:buNone/>
              <a:defRPr/>
            </a:lvl1pPr>
            <a:lvl2pPr lvl="1" algn="l">
              <a:lnSpc>
                <a:spcPct val="100000"/>
              </a:lnSpc>
              <a:spcBef>
                <a:spcPts val="0"/>
              </a:spcBef>
              <a:spcAft>
                <a:spcPts val="0"/>
              </a:spcAft>
              <a:buSzPts val="5800"/>
              <a:buNone/>
              <a:defRPr/>
            </a:lvl2pPr>
            <a:lvl3pPr lvl="2" algn="l">
              <a:lnSpc>
                <a:spcPct val="100000"/>
              </a:lnSpc>
              <a:spcBef>
                <a:spcPts val="0"/>
              </a:spcBef>
              <a:spcAft>
                <a:spcPts val="0"/>
              </a:spcAft>
              <a:buSzPts val="5800"/>
              <a:buNone/>
              <a:defRPr/>
            </a:lvl3pPr>
            <a:lvl4pPr lvl="3" algn="l">
              <a:lnSpc>
                <a:spcPct val="100000"/>
              </a:lnSpc>
              <a:spcBef>
                <a:spcPts val="0"/>
              </a:spcBef>
              <a:spcAft>
                <a:spcPts val="0"/>
              </a:spcAft>
              <a:buSzPts val="5800"/>
              <a:buNone/>
              <a:defRPr/>
            </a:lvl4pPr>
            <a:lvl5pPr lvl="4" algn="l">
              <a:lnSpc>
                <a:spcPct val="100000"/>
              </a:lnSpc>
              <a:spcBef>
                <a:spcPts val="0"/>
              </a:spcBef>
              <a:spcAft>
                <a:spcPts val="0"/>
              </a:spcAft>
              <a:buSzPts val="5800"/>
              <a:buNone/>
              <a:defRPr/>
            </a:lvl5pPr>
            <a:lvl6pPr lvl="5" algn="l">
              <a:lnSpc>
                <a:spcPct val="100000"/>
              </a:lnSpc>
              <a:spcBef>
                <a:spcPts val="0"/>
              </a:spcBef>
              <a:spcAft>
                <a:spcPts val="0"/>
              </a:spcAft>
              <a:buSzPts val="5800"/>
              <a:buNone/>
              <a:defRPr/>
            </a:lvl6pPr>
            <a:lvl7pPr lvl="6" algn="l">
              <a:lnSpc>
                <a:spcPct val="100000"/>
              </a:lnSpc>
              <a:spcBef>
                <a:spcPts val="0"/>
              </a:spcBef>
              <a:spcAft>
                <a:spcPts val="0"/>
              </a:spcAft>
              <a:buSzPts val="5800"/>
              <a:buNone/>
              <a:defRPr/>
            </a:lvl7pPr>
            <a:lvl8pPr lvl="7" algn="l">
              <a:lnSpc>
                <a:spcPct val="100000"/>
              </a:lnSpc>
              <a:spcBef>
                <a:spcPts val="0"/>
              </a:spcBef>
              <a:spcAft>
                <a:spcPts val="0"/>
              </a:spcAft>
              <a:buSzPts val="5800"/>
              <a:buNone/>
              <a:defRPr/>
            </a:lvl8pPr>
            <a:lvl9pPr lvl="8" algn="l">
              <a:lnSpc>
                <a:spcPct val="100000"/>
              </a:lnSpc>
              <a:spcBef>
                <a:spcPts val="0"/>
              </a:spcBef>
              <a:spcAft>
                <a:spcPts val="0"/>
              </a:spcAft>
              <a:buSzPts val="5800"/>
              <a:buNone/>
              <a:defRPr/>
            </a:lvl9pPr>
          </a:lstStyle>
          <a:p/>
        </p:txBody>
      </p:sp>
      <p:sp>
        <p:nvSpPr>
          <p:cNvPr id="36" name="Google Shape;36;p38"/>
          <p:cNvSpPr txBox="1"/>
          <p:nvPr>
            <p:ph idx="12" type="sldNum"/>
          </p:nvPr>
        </p:nvSpPr>
        <p:spPr>
          <a:xfrm>
            <a:off x="8604401" y="4590300"/>
            <a:ext cx="539700" cy="553200"/>
          </a:xfrm>
          <a:prstGeom prst="rect">
            <a:avLst/>
          </a:prstGeom>
          <a:noFill/>
          <a:ln>
            <a:noFill/>
          </a:ln>
        </p:spPr>
        <p:txBody>
          <a:bodyPr anchorCtr="0" anchor="ctr" bIns="91425" lIns="91425" spcFirstLastPara="1" rIns="91425" wrap="square" tIns="91425">
            <a:noAutofit/>
          </a:bodyPr>
          <a:lstStyle>
            <a:lvl1pPr indent="0" lvl="0"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1pPr>
            <a:lvl2pPr indent="0" lvl="1"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2pPr>
            <a:lvl3pPr indent="0" lvl="2"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3pPr>
            <a:lvl4pPr indent="0" lvl="3"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4pPr>
            <a:lvl5pPr indent="0" lvl="4"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5pPr>
            <a:lvl6pPr indent="0" lvl="5"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6pPr>
            <a:lvl7pPr indent="0" lvl="6"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7pPr>
            <a:lvl8pPr indent="0" lvl="7"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8pPr>
            <a:lvl9pPr indent="0" lvl="8"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TITLE_1_1">
    <p:bg>
      <p:bgPr>
        <a:solidFill>
          <a:schemeClr val="lt1"/>
        </a:solidFill>
      </p:bgPr>
    </p:bg>
    <p:spTree>
      <p:nvGrpSpPr>
        <p:cNvPr id="37" name="Shape 37"/>
        <p:cNvGrpSpPr/>
        <p:nvPr/>
      </p:nvGrpSpPr>
      <p:grpSpPr>
        <a:xfrm>
          <a:off x="0" y="0"/>
          <a:ext cx="0" cy="0"/>
          <a:chOff x="0" y="0"/>
          <a:chExt cx="0" cy="0"/>
        </a:xfrm>
      </p:grpSpPr>
      <p:sp>
        <p:nvSpPr>
          <p:cNvPr id="38" name="Google Shape;38;p33"/>
          <p:cNvSpPr/>
          <p:nvPr/>
        </p:nvSpPr>
        <p:spPr>
          <a:xfrm flipH="1">
            <a:off x="390737" y="379877"/>
            <a:ext cx="8362530" cy="4383746"/>
          </a:xfrm>
          <a:custGeom>
            <a:rect b="b" l="l" r="r" t="t"/>
            <a:pathLst>
              <a:path extrusionOk="0" fill="none" h="149667" w="285508">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cap="flat" cmpd="sng" w="19050">
            <a:solidFill>
              <a:srgbClr val="FFB600"/>
            </a:solidFill>
            <a:prstDash val="dot"/>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sp>
        <p:nvSpPr>
          <p:cNvPr id="39" name="Google Shape;39;p33"/>
          <p:cNvSpPr txBox="1"/>
          <p:nvPr>
            <p:ph idx="1" type="body"/>
          </p:nvPr>
        </p:nvSpPr>
        <p:spPr>
          <a:xfrm>
            <a:off x="1757201" y="2161800"/>
            <a:ext cx="5629801" cy="819900"/>
          </a:xfrm>
          <a:prstGeom prst="rect">
            <a:avLst/>
          </a:prstGeom>
          <a:noFill/>
          <a:ln>
            <a:noFill/>
          </a:ln>
        </p:spPr>
        <p:txBody>
          <a:bodyPr anchorCtr="0" anchor="ctr" bIns="91425" lIns="91425" spcFirstLastPara="1" rIns="91425" wrap="square" tIns="91425">
            <a:noAutofit/>
          </a:bodyPr>
          <a:lstStyle>
            <a:lvl1pPr indent="-228600" lvl="0" marL="457200" algn="ctr">
              <a:lnSpc>
                <a:spcPct val="100000"/>
              </a:lnSpc>
              <a:spcBef>
                <a:spcPts val="601"/>
              </a:spcBef>
              <a:spcAft>
                <a:spcPts val="0"/>
              </a:spcAft>
              <a:buClr>
                <a:schemeClr val="dk1"/>
              </a:buClr>
              <a:buSzPts val="3000"/>
              <a:buFont typeface="Raleway Thin"/>
              <a:buNone/>
              <a:defRPr i="1" sz="2400">
                <a:solidFill>
                  <a:schemeClr val="dk1"/>
                </a:solidFill>
              </a:defRPr>
            </a:lvl1pPr>
            <a:lvl2pPr indent="-419100" lvl="1" marL="914400" algn="ctr">
              <a:lnSpc>
                <a:spcPct val="100000"/>
              </a:lnSpc>
              <a:spcBef>
                <a:spcPts val="0"/>
              </a:spcBef>
              <a:spcAft>
                <a:spcPts val="0"/>
              </a:spcAft>
              <a:buClr>
                <a:schemeClr val="dk1"/>
              </a:buClr>
              <a:buSzPts val="3000"/>
              <a:buChar char="○"/>
              <a:defRPr i="1" sz="3001">
                <a:solidFill>
                  <a:schemeClr val="dk1"/>
                </a:solidFill>
              </a:defRPr>
            </a:lvl2pPr>
            <a:lvl3pPr indent="-419100" lvl="2" marL="1371600" algn="ctr">
              <a:lnSpc>
                <a:spcPct val="100000"/>
              </a:lnSpc>
              <a:spcBef>
                <a:spcPts val="0"/>
              </a:spcBef>
              <a:spcAft>
                <a:spcPts val="0"/>
              </a:spcAft>
              <a:buClr>
                <a:schemeClr val="dk1"/>
              </a:buClr>
              <a:buSzPts val="3000"/>
              <a:buChar char="■"/>
              <a:defRPr i="1" sz="3001">
                <a:solidFill>
                  <a:schemeClr val="dk1"/>
                </a:solidFill>
              </a:defRPr>
            </a:lvl3pPr>
            <a:lvl4pPr indent="-419100" lvl="3" marL="1828800" algn="ctr">
              <a:lnSpc>
                <a:spcPct val="100000"/>
              </a:lnSpc>
              <a:spcBef>
                <a:spcPts val="0"/>
              </a:spcBef>
              <a:spcAft>
                <a:spcPts val="0"/>
              </a:spcAft>
              <a:buClr>
                <a:schemeClr val="dk1"/>
              </a:buClr>
              <a:buSzPts val="3000"/>
              <a:buChar char="●"/>
              <a:defRPr i="1" sz="3001">
                <a:solidFill>
                  <a:schemeClr val="dk1"/>
                </a:solidFill>
              </a:defRPr>
            </a:lvl4pPr>
            <a:lvl5pPr indent="-419100" lvl="4" marL="2286000" algn="ctr">
              <a:lnSpc>
                <a:spcPct val="100000"/>
              </a:lnSpc>
              <a:spcBef>
                <a:spcPts val="0"/>
              </a:spcBef>
              <a:spcAft>
                <a:spcPts val="0"/>
              </a:spcAft>
              <a:buClr>
                <a:schemeClr val="dk1"/>
              </a:buClr>
              <a:buSzPts val="3000"/>
              <a:buChar char="○"/>
              <a:defRPr i="1" sz="3001">
                <a:solidFill>
                  <a:schemeClr val="dk1"/>
                </a:solidFill>
              </a:defRPr>
            </a:lvl5pPr>
            <a:lvl6pPr indent="-419100" lvl="5" marL="2743200" algn="ctr">
              <a:lnSpc>
                <a:spcPct val="100000"/>
              </a:lnSpc>
              <a:spcBef>
                <a:spcPts val="0"/>
              </a:spcBef>
              <a:spcAft>
                <a:spcPts val="0"/>
              </a:spcAft>
              <a:buClr>
                <a:schemeClr val="dk1"/>
              </a:buClr>
              <a:buSzPts val="3000"/>
              <a:buChar char="■"/>
              <a:defRPr i="1" sz="3001">
                <a:solidFill>
                  <a:schemeClr val="dk1"/>
                </a:solidFill>
              </a:defRPr>
            </a:lvl6pPr>
            <a:lvl7pPr indent="-419100" lvl="6" marL="3200400" algn="ctr">
              <a:lnSpc>
                <a:spcPct val="100000"/>
              </a:lnSpc>
              <a:spcBef>
                <a:spcPts val="0"/>
              </a:spcBef>
              <a:spcAft>
                <a:spcPts val="0"/>
              </a:spcAft>
              <a:buClr>
                <a:schemeClr val="dk1"/>
              </a:buClr>
              <a:buSzPts val="3000"/>
              <a:buChar char="●"/>
              <a:defRPr i="1" sz="3001">
                <a:solidFill>
                  <a:schemeClr val="dk1"/>
                </a:solidFill>
              </a:defRPr>
            </a:lvl7pPr>
            <a:lvl8pPr indent="-419100" lvl="7" marL="3657600" algn="ctr">
              <a:lnSpc>
                <a:spcPct val="100000"/>
              </a:lnSpc>
              <a:spcBef>
                <a:spcPts val="0"/>
              </a:spcBef>
              <a:spcAft>
                <a:spcPts val="0"/>
              </a:spcAft>
              <a:buClr>
                <a:schemeClr val="dk1"/>
              </a:buClr>
              <a:buSzPts val="3000"/>
              <a:buChar char="○"/>
              <a:defRPr i="1" sz="3001">
                <a:solidFill>
                  <a:schemeClr val="dk1"/>
                </a:solidFill>
              </a:defRPr>
            </a:lvl8pPr>
            <a:lvl9pPr indent="-419100" lvl="8" marL="4114800" algn="ctr">
              <a:lnSpc>
                <a:spcPct val="100000"/>
              </a:lnSpc>
              <a:spcBef>
                <a:spcPts val="0"/>
              </a:spcBef>
              <a:spcAft>
                <a:spcPts val="0"/>
              </a:spcAft>
              <a:buClr>
                <a:schemeClr val="dk1"/>
              </a:buClr>
              <a:buSzPts val="3000"/>
              <a:buChar char="■"/>
              <a:defRPr i="1" sz="3001">
                <a:solidFill>
                  <a:schemeClr val="dk1"/>
                </a:solidFill>
              </a:defRPr>
            </a:lvl9pPr>
          </a:lstStyle>
          <a:p/>
        </p:txBody>
      </p:sp>
      <p:sp>
        <p:nvSpPr>
          <p:cNvPr id="40" name="Google Shape;40;p33"/>
          <p:cNvSpPr txBox="1"/>
          <p:nvPr/>
        </p:nvSpPr>
        <p:spPr>
          <a:xfrm>
            <a:off x="205551" y="75075"/>
            <a:ext cx="799500" cy="653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0"/>
              <a:buFont typeface="Arial"/>
              <a:buNone/>
            </a:pPr>
            <a:r>
              <a:rPr b="1" i="0" lang="en-GB" sz="12000" u="none" cap="none" strike="noStrike">
                <a:solidFill>
                  <a:srgbClr val="FFB600"/>
                </a:solidFill>
                <a:latin typeface="Raleway"/>
                <a:ea typeface="Raleway"/>
                <a:cs typeface="Raleway"/>
                <a:sym typeface="Raleway"/>
              </a:rPr>
              <a:t>“</a:t>
            </a:r>
            <a:endParaRPr b="1" i="0" sz="12000" u="none" cap="none" strike="noStrike">
              <a:solidFill>
                <a:srgbClr val="FFB600"/>
              </a:solidFill>
              <a:latin typeface="Raleway"/>
              <a:ea typeface="Raleway"/>
              <a:cs typeface="Raleway"/>
              <a:sym typeface="Raleway"/>
            </a:endParaRPr>
          </a:p>
        </p:txBody>
      </p:sp>
      <p:sp>
        <p:nvSpPr>
          <p:cNvPr id="41" name="Google Shape;41;p33"/>
          <p:cNvSpPr txBox="1"/>
          <p:nvPr>
            <p:ph idx="12" type="sldNum"/>
          </p:nvPr>
        </p:nvSpPr>
        <p:spPr>
          <a:xfrm>
            <a:off x="8604401" y="4590300"/>
            <a:ext cx="539700" cy="553200"/>
          </a:xfrm>
          <a:prstGeom prst="rect">
            <a:avLst/>
          </a:prstGeom>
          <a:noFill/>
          <a:ln>
            <a:noFill/>
          </a:ln>
        </p:spPr>
        <p:txBody>
          <a:bodyPr anchorCtr="0" anchor="ctr" bIns="91425" lIns="91425" spcFirstLastPara="1" rIns="91425" wrap="square" tIns="91425">
            <a:noAutofit/>
          </a:bodyPr>
          <a:lstStyle>
            <a:lvl1pPr indent="0" lvl="0"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1pPr>
            <a:lvl2pPr indent="0" lvl="1"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2pPr>
            <a:lvl3pPr indent="0" lvl="2"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3pPr>
            <a:lvl4pPr indent="0" lvl="3"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4pPr>
            <a:lvl5pPr indent="0" lvl="4"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5pPr>
            <a:lvl6pPr indent="0" lvl="5"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6pPr>
            <a:lvl7pPr indent="0" lvl="6"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7pPr>
            <a:lvl8pPr indent="0" lvl="7"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8pPr>
            <a:lvl9pPr indent="0" lvl="8"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1_Quote">
    <p:bg>
      <p:bgPr>
        <a:solidFill>
          <a:srgbClr val="FFB600"/>
        </a:solidFill>
      </p:bgPr>
    </p:bg>
    <p:spTree>
      <p:nvGrpSpPr>
        <p:cNvPr id="42" name="Shape 42"/>
        <p:cNvGrpSpPr/>
        <p:nvPr/>
      </p:nvGrpSpPr>
      <p:grpSpPr>
        <a:xfrm>
          <a:off x="0" y="0"/>
          <a:ext cx="0" cy="0"/>
          <a:chOff x="0" y="0"/>
          <a:chExt cx="0" cy="0"/>
        </a:xfrm>
      </p:grpSpPr>
      <p:sp>
        <p:nvSpPr>
          <p:cNvPr id="43" name="Google Shape;43;p39"/>
          <p:cNvSpPr/>
          <p:nvPr/>
        </p:nvSpPr>
        <p:spPr>
          <a:xfrm flipH="1">
            <a:off x="390737" y="379877"/>
            <a:ext cx="8362530" cy="4383746"/>
          </a:xfrm>
          <a:custGeom>
            <a:rect b="b" l="l" r="r" t="t"/>
            <a:pathLst>
              <a:path extrusionOk="0" fill="none" h="149667" w="285508">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cap="flat" cmpd="sng" w="19050">
            <a:solidFill>
              <a:srgbClr val="981C22"/>
            </a:solidFill>
            <a:prstDash val="dot"/>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sp>
        <p:nvSpPr>
          <p:cNvPr id="44" name="Google Shape;44;p39"/>
          <p:cNvSpPr txBox="1"/>
          <p:nvPr>
            <p:ph idx="1" type="body"/>
          </p:nvPr>
        </p:nvSpPr>
        <p:spPr>
          <a:xfrm>
            <a:off x="1757201" y="2161800"/>
            <a:ext cx="5629801" cy="819900"/>
          </a:xfrm>
          <a:prstGeom prst="rect">
            <a:avLst/>
          </a:prstGeom>
          <a:noFill/>
          <a:ln>
            <a:noFill/>
          </a:ln>
        </p:spPr>
        <p:txBody>
          <a:bodyPr anchorCtr="0" anchor="ctr" bIns="91425" lIns="91425" spcFirstLastPara="1" rIns="91425" wrap="square" tIns="91425">
            <a:noAutofit/>
          </a:bodyPr>
          <a:lstStyle>
            <a:lvl1pPr indent="-228600" lvl="0" marL="457200" algn="ctr">
              <a:lnSpc>
                <a:spcPct val="100000"/>
              </a:lnSpc>
              <a:spcBef>
                <a:spcPts val="601"/>
              </a:spcBef>
              <a:spcAft>
                <a:spcPts val="0"/>
              </a:spcAft>
              <a:buClr>
                <a:schemeClr val="dk1"/>
              </a:buClr>
              <a:buSzPts val="3000"/>
              <a:buFont typeface="Raleway Thin"/>
              <a:buNone/>
              <a:defRPr i="1" sz="2400">
                <a:solidFill>
                  <a:schemeClr val="dk1"/>
                </a:solidFill>
              </a:defRPr>
            </a:lvl1pPr>
            <a:lvl2pPr indent="-419100" lvl="1" marL="914400" algn="ctr">
              <a:lnSpc>
                <a:spcPct val="100000"/>
              </a:lnSpc>
              <a:spcBef>
                <a:spcPts val="0"/>
              </a:spcBef>
              <a:spcAft>
                <a:spcPts val="0"/>
              </a:spcAft>
              <a:buClr>
                <a:schemeClr val="dk1"/>
              </a:buClr>
              <a:buSzPts val="3000"/>
              <a:buChar char="○"/>
              <a:defRPr i="1" sz="3001">
                <a:solidFill>
                  <a:schemeClr val="dk1"/>
                </a:solidFill>
              </a:defRPr>
            </a:lvl2pPr>
            <a:lvl3pPr indent="-419100" lvl="2" marL="1371600" algn="ctr">
              <a:lnSpc>
                <a:spcPct val="100000"/>
              </a:lnSpc>
              <a:spcBef>
                <a:spcPts val="0"/>
              </a:spcBef>
              <a:spcAft>
                <a:spcPts val="0"/>
              </a:spcAft>
              <a:buClr>
                <a:schemeClr val="dk1"/>
              </a:buClr>
              <a:buSzPts val="3000"/>
              <a:buChar char="■"/>
              <a:defRPr i="1" sz="3001">
                <a:solidFill>
                  <a:schemeClr val="dk1"/>
                </a:solidFill>
              </a:defRPr>
            </a:lvl3pPr>
            <a:lvl4pPr indent="-419100" lvl="3" marL="1828800" algn="ctr">
              <a:lnSpc>
                <a:spcPct val="100000"/>
              </a:lnSpc>
              <a:spcBef>
                <a:spcPts val="0"/>
              </a:spcBef>
              <a:spcAft>
                <a:spcPts val="0"/>
              </a:spcAft>
              <a:buClr>
                <a:schemeClr val="dk1"/>
              </a:buClr>
              <a:buSzPts val="3000"/>
              <a:buChar char="●"/>
              <a:defRPr i="1" sz="3001">
                <a:solidFill>
                  <a:schemeClr val="dk1"/>
                </a:solidFill>
              </a:defRPr>
            </a:lvl4pPr>
            <a:lvl5pPr indent="-419100" lvl="4" marL="2286000" algn="ctr">
              <a:lnSpc>
                <a:spcPct val="100000"/>
              </a:lnSpc>
              <a:spcBef>
                <a:spcPts val="0"/>
              </a:spcBef>
              <a:spcAft>
                <a:spcPts val="0"/>
              </a:spcAft>
              <a:buClr>
                <a:schemeClr val="dk1"/>
              </a:buClr>
              <a:buSzPts val="3000"/>
              <a:buChar char="○"/>
              <a:defRPr i="1" sz="3001">
                <a:solidFill>
                  <a:schemeClr val="dk1"/>
                </a:solidFill>
              </a:defRPr>
            </a:lvl5pPr>
            <a:lvl6pPr indent="-419100" lvl="5" marL="2743200" algn="ctr">
              <a:lnSpc>
                <a:spcPct val="100000"/>
              </a:lnSpc>
              <a:spcBef>
                <a:spcPts val="0"/>
              </a:spcBef>
              <a:spcAft>
                <a:spcPts val="0"/>
              </a:spcAft>
              <a:buClr>
                <a:schemeClr val="dk1"/>
              </a:buClr>
              <a:buSzPts val="3000"/>
              <a:buChar char="■"/>
              <a:defRPr i="1" sz="3001">
                <a:solidFill>
                  <a:schemeClr val="dk1"/>
                </a:solidFill>
              </a:defRPr>
            </a:lvl6pPr>
            <a:lvl7pPr indent="-419100" lvl="6" marL="3200400" algn="ctr">
              <a:lnSpc>
                <a:spcPct val="100000"/>
              </a:lnSpc>
              <a:spcBef>
                <a:spcPts val="0"/>
              </a:spcBef>
              <a:spcAft>
                <a:spcPts val="0"/>
              </a:spcAft>
              <a:buClr>
                <a:schemeClr val="dk1"/>
              </a:buClr>
              <a:buSzPts val="3000"/>
              <a:buChar char="●"/>
              <a:defRPr i="1" sz="3001">
                <a:solidFill>
                  <a:schemeClr val="dk1"/>
                </a:solidFill>
              </a:defRPr>
            </a:lvl7pPr>
            <a:lvl8pPr indent="-419100" lvl="7" marL="3657600" algn="ctr">
              <a:lnSpc>
                <a:spcPct val="100000"/>
              </a:lnSpc>
              <a:spcBef>
                <a:spcPts val="0"/>
              </a:spcBef>
              <a:spcAft>
                <a:spcPts val="0"/>
              </a:spcAft>
              <a:buClr>
                <a:schemeClr val="dk1"/>
              </a:buClr>
              <a:buSzPts val="3000"/>
              <a:buChar char="○"/>
              <a:defRPr i="1" sz="3001">
                <a:solidFill>
                  <a:schemeClr val="dk1"/>
                </a:solidFill>
              </a:defRPr>
            </a:lvl8pPr>
            <a:lvl9pPr indent="-419100" lvl="8" marL="4114800" algn="ctr">
              <a:lnSpc>
                <a:spcPct val="100000"/>
              </a:lnSpc>
              <a:spcBef>
                <a:spcPts val="0"/>
              </a:spcBef>
              <a:spcAft>
                <a:spcPts val="0"/>
              </a:spcAft>
              <a:buClr>
                <a:schemeClr val="dk1"/>
              </a:buClr>
              <a:buSzPts val="3000"/>
              <a:buChar char="■"/>
              <a:defRPr i="1" sz="3001">
                <a:solidFill>
                  <a:schemeClr val="dk1"/>
                </a:solidFill>
              </a:defRPr>
            </a:lvl9pPr>
          </a:lstStyle>
          <a:p/>
        </p:txBody>
      </p:sp>
      <p:sp>
        <p:nvSpPr>
          <p:cNvPr id="45" name="Google Shape;45;p39"/>
          <p:cNvSpPr txBox="1"/>
          <p:nvPr/>
        </p:nvSpPr>
        <p:spPr>
          <a:xfrm>
            <a:off x="205551" y="75075"/>
            <a:ext cx="799500" cy="653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0"/>
              <a:buFont typeface="Arial"/>
              <a:buNone/>
            </a:pPr>
            <a:r>
              <a:rPr b="1" i="0" lang="en-GB" sz="12000" u="none" cap="none" strike="noStrike">
                <a:solidFill>
                  <a:srgbClr val="981C22"/>
                </a:solidFill>
                <a:latin typeface="Raleway"/>
                <a:ea typeface="Raleway"/>
                <a:cs typeface="Raleway"/>
                <a:sym typeface="Raleway"/>
              </a:rPr>
              <a:t>“</a:t>
            </a:r>
            <a:endParaRPr b="1" i="0" sz="12000" u="none" cap="none" strike="noStrike">
              <a:solidFill>
                <a:srgbClr val="981C22"/>
              </a:solidFill>
              <a:latin typeface="Raleway"/>
              <a:ea typeface="Raleway"/>
              <a:cs typeface="Raleway"/>
              <a:sym typeface="Raleway"/>
            </a:endParaRPr>
          </a:p>
        </p:txBody>
      </p:sp>
      <p:sp>
        <p:nvSpPr>
          <p:cNvPr id="46" name="Google Shape;46;p39"/>
          <p:cNvSpPr txBox="1"/>
          <p:nvPr>
            <p:ph idx="12" type="sldNum"/>
          </p:nvPr>
        </p:nvSpPr>
        <p:spPr>
          <a:xfrm>
            <a:off x="8604401" y="4590300"/>
            <a:ext cx="539700" cy="553200"/>
          </a:xfrm>
          <a:prstGeom prst="rect">
            <a:avLst/>
          </a:prstGeom>
          <a:noFill/>
          <a:ln>
            <a:noFill/>
          </a:ln>
        </p:spPr>
        <p:txBody>
          <a:bodyPr anchorCtr="0" anchor="ctr" bIns="91425" lIns="91425" spcFirstLastPara="1" rIns="91425" wrap="square" tIns="91425">
            <a:noAutofit/>
          </a:bodyPr>
          <a:lstStyle>
            <a:lvl1pPr indent="0" lvl="0"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1pPr>
            <a:lvl2pPr indent="0" lvl="1"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2pPr>
            <a:lvl3pPr indent="0" lvl="2"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3pPr>
            <a:lvl4pPr indent="0" lvl="3"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4pPr>
            <a:lvl5pPr indent="0" lvl="4"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5pPr>
            <a:lvl6pPr indent="0" lvl="5"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6pPr>
            <a:lvl7pPr indent="0" lvl="6"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7pPr>
            <a:lvl8pPr indent="0" lvl="7"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8pPr>
            <a:lvl9pPr indent="0" lvl="8"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TITLE_1_1">
    <p:bg>
      <p:bgPr>
        <a:solidFill>
          <a:schemeClr val="lt1"/>
        </a:solidFill>
      </p:bgPr>
    </p:bg>
    <p:spTree>
      <p:nvGrpSpPr>
        <p:cNvPr id="51" name="Shape 51"/>
        <p:cNvGrpSpPr/>
        <p:nvPr/>
      </p:nvGrpSpPr>
      <p:grpSpPr>
        <a:xfrm>
          <a:off x="0" y="0"/>
          <a:ext cx="0" cy="0"/>
          <a:chOff x="0" y="0"/>
          <a:chExt cx="0" cy="0"/>
        </a:xfrm>
      </p:grpSpPr>
      <p:sp>
        <p:nvSpPr>
          <p:cNvPr id="52" name="Google Shape;52;p34"/>
          <p:cNvSpPr/>
          <p:nvPr/>
        </p:nvSpPr>
        <p:spPr>
          <a:xfrm flipH="1">
            <a:off x="390737" y="379877"/>
            <a:ext cx="8362530" cy="4383746"/>
          </a:xfrm>
          <a:custGeom>
            <a:rect b="b" l="l" r="r" t="t"/>
            <a:pathLst>
              <a:path extrusionOk="0" fill="none" h="149667" w="285508">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cap="flat" cmpd="sng" w="19050">
            <a:solidFill>
              <a:srgbClr val="FFB600"/>
            </a:solidFill>
            <a:prstDash val="dot"/>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sp>
        <p:nvSpPr>
          <p:cNvPr id="53" name="Google Shape;53;p34"/>
          <p:cNvSpPr txBox="1"/>
          <p:nvPr>
            <p:ph idx="1" type="body"/>
          </p:nvPr>
        </p:nvSpPr>
        <p:spPr>
          <a:xfrm>
            <a:off x="1757201" y="2161800"/>
            <a:ext cx="5629801" cy="819900"/>
          </a:xfrm>
          <a:prstGeom prst="rect">
            <a:avLst/>
          </a:prstGeom>
          <a:noFill/>
          <a:ln>
            <a:noFill/>
          </a:ln>
        </p:spPr>
        <p:txBody>
          <a:bodyPr anchorCtr="0" anchor="ctr" bIns="91425" lIns="91425" spcFirstLastPara="1" rIns="91425" wrap="square" tIns="91425">
            <a:noAutofit/>
          </a:bodyPr>
          <a:lstStyle>
            <a:lvl1pPr indent="-228600" lvl="0" marL="457200" algn="ctr">
              <a:lnSpc>
                <a:spcPct val="100000"/>
              </a:lnSpc>
              <a:spcBef>
                <a:spcPts val="601"/>
              </a:spcBef>
              <a:spcAft>
                <a:spcPts val="0"/>
              </a:spcAft>
              <a:buClr>
                <a:schemeClr val="dk1"/>
              </a:buClr>
              <a:buSzPts val="3000"/>
              <a:buFont typeface="Raleway Thin"/>
              <a:buNone/>
              <a:defRPr i="1" sz="2400">
                <a:solidFill>
                  <a:schemeClr val="dk1"/>
                </a:solidFill>
              </a:defRPr>
            </a:lvl1pPr>
            <a:lvl2pPr indent="-419100" lvl="1" marL="914400" algn="ctr">
              <a:lnSpc>
                <a:spcPct val="100000"/>
              </a:lnSpc>
              <a:spcBef>
                <a:spcPts val="0"/>
              </a:spcBef>
              <a:spcAft>
                <a:spcPts val="0"/>
              </a:spcAft>
              <a:buClr>
                <a:schemeClr val="dk1"/>
              </a:buClr>
              <a:buSzPts val="3000"/>
              <a:buChar char="○"/>
              <a:defRPr i="1" sz="3001">
                <a:solidFill>
                  <a:schemeClr val="dk1"/>
                </a:solidFill>
              </a:defRPr>
            </a:lvl2pPr>
            <a:lvl3pPr indent="-419100" lvl="2" marL="1371600" algn="ctr">
              <a:lnSpc>
                <a:spcPct val="100000"/>
              </a:lnSpc>
              <a:spcBef>
                <a:spcPts val="0"/>
              </a:spcBef>
              <a:spcAft>
                <a:spcPts val="0"/>
              </a:spcAft>
              <a:buClr>
                <a:schemeClr val="dk1"/>
              </a:buClr>
              <a:buSzPts val="3000"/>
              <a:buChar char="■"/>
              <a:defRPr i="1" sz="3001">
                <a:solidFill>
                  <a:schemeClr val="dk1"/>
                </a:solidFill>
              </a:defRPr>
            </a:lvl3pPr>
            <a:lvl4pPr indent="-419100" lvl="3" marL="1828800" algn="ctr">
              <a:lnSpc>
                <a:spcPct val="100000"/>
              </a:lnSpc>
              <a:spcBef>
                <a:spcPts val="0"/>
              </a:spcBef>
              <a:spcAft>
                <a:spcPts val="0"/>
              </a:spcAft>
              <a:buClr>
                <a:schemeClr val="dk1"/>
              </a:buClr>
              <a:buSzPts val="3000"/>
              <a:buChar char="●"/>
              <a:defRPr i="1" sz="3001">
                <a:solidFill>
                  <a:schemeClr val="dk1"/>
                </a:solidFill>
              </a:defRPr>
            </a:lvl4pPr>
            <a:lvl5pPr indent="-419100" lvl="4" marL="2286000" algn="ctr">
              <a:lnSpc>
                <a:spcPct val="100000"/>
              </a:lnSpc>
              <a:spcBef>
                <a:spcPts val="0"/>
              </a:spcBef>
              <a:spcAft>
                <a:spcPts val="0"/>
              </a:spcAft>
              <a:buClr>
                <a:schemeClr val="dk1"/>
              </a:buClr>
              <a:buSzPts val="3000"/>
              <a:buChar char="○"/>
              <a:defRPr i="1" sz="3001">
                <a:solidFill>
                  <a:schemeClr val="dk1"/>
                </a:solidFill>
              </a:defRPr>
            </a:lvl5pPr>
            <a:lvl6pPr indent="-419100" lvl="5" marL="2743200" algn="ctr">
              <a:lnSpc>
                <a:spcPct val="100000"/>
              </a:lnSpc>
              <a:spcBef>
                <a:spcPts val="0"/>
              </a:spcBef>
              <a:spcAft>
                <a:spcPts val="0"/>
              </a:spcAft>
              <a:buClr>
                <a:schemeClr val="dk1"/>
              </a:buClr>
              <a:buSzPts val="3000"/>
              <a:buChar char="■"/>
              <a:defRPr i="1" sz="3001">
                <a:solidFill>
                  <a:schemeClr val="dk1"/>
                </a:solidFill>
              </a:defRPr>
            </a:lvl6pPr>
            <a:lvl7pPr indent="-419100" lvl="6" marL="3200400" algn="ctr">
              <a:lnSpc>
                <a:spcPct val="100000"/>
              </a:lnSpc>
              <a:spcBef>
                <a:spcPts val="0"/>
              </a:spcBef>
              <a:spcAft>
                <a:spcPts val="0"/>
              </a:spcAft>
              <a:buClr>
                <a:schemeClr val="dk1"/>
              </a:buClr>
              <a:buSzPts val="3000"/>
              <a:buChar char="●"/>
              <a:defRPr i="1" sz="3001">
                <a:solidFill>
                  <a:schemeClr val="dk1"/>
                </a:solidFill>
              </a:defRPr>
            </a:lvl7pPr>
            <a:lvl8pPr indent="-419100" lvl="7" marL="3657600" algn="ctr">
              <a:lnSpc>
                <a:spcPct val="100000"/>
              </a:lnSpc>
              <a:spcBef>
                <a:spcPts val="0"/>
              </a:spcBef>
              <a:spcAft>
                <a:spcPts val="0"/>
              </a:spcAft>
              <a:buClr>
                <a:schemeClr val="dk1"/>
              </a:buClr>
              <a:buSzPts val="3000"/>
              <a:buChar char="○"/>
              <a:defRPr i="1" sz="3001">
                <a:solidFill>
                  <a:schemeClr val="dk1"/>
                </a:solidFill>
              </a:defRPr>
            </a:lvl8pPr>
            <a:lvl9pPr indent="-419100" lvl="8" marL="4114800" algn="ctr">
              <a:lnSpc>
                <a:spcPct val="100000"/>
              </a:lnSpc>
              <a:spcBef>
                <a:spcPts val="0"/>
              </a:spcBef>
              <a:spcAft>
                <a:spcPts val="0"/>
              </a:spcAft>
              <a:buClr>
                <a:schemeClr val="dk1"/>
              </a:buClr>
              <a:buSzPts val="3000"/>
              <a:buChar char="■"/>
              <a:defRPr i="1" sz="3001">
                <a:solidFill>
                  <a:schemeClr val="dk1"/>
                </a:solidFill>
              </a:defRPr>
            </a:lvl9pPr>
          </a:lstStyle>
          <a:p/>
        </p:txBody>
      </p:sp>
      <p:sp>
        <p:nvSpPr>
          <p:cNvPr id="54" name="Google Shape;54;p34"/>
          <p:cNvSpPr txBox="1"/>
          <p:nvPr/>
        </p:nvSpPr>
        <p:spPr>
          <a:xfrm>
            <a:off x="205551" y="75075"/>
            <a:ext cx="799500" cy="653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0"/>
              <a:buFont typeface="Arial"/>
              <a:buNone/>
            </a:pPr>
            <a:r>
              <a:rPr b="1" i="0" lang="en-GB" sz="12000" u="none" cap="none" strike="noStrike">
                <a:solidFill>
                  <a:srgbClr val="FFB600"/>
                </a:solidFill>
                <a:latin typeface="Raleway"/>
                <a:ea typeface="Raleway"/>
                <a:cs typeface="Raleway"/>
                <a:sym typeface="Raleway"/>
              </a:rPr>
              <a:t>“</a:t>
            </a:r>
            <a:endParaRPr b="1" i="0" sz="12000" u="none" cap="none" strike="noStrike">
              <a:solidFill>
                <a:srgbClr val="FFB600"/>
              </a:solidFill>
              <a:latin typeface="Raleway"/>
              <a:ea typeface="Raleway"/>
              <a:cs typeface="Raleway"/>
              <a:sym typeface="Raleway"/>
            </a:endParaRPr>
          </a:p>
        </p:txBody>
      </p:sp>
      <p:sp>
        <p:nvSpPr>
          <p:cNvPr id="55" name="Google Shape;55;p34"/>
          <p:cNvSpPr txBox="1"/>
          <p:nvPr>
            <p:ph idx="12" type="sldNum"/>
          </p:nvPr>
        </p:nvSpPr>
        <p:spPr>
          <a:xfrm>
            <a:off x="8604401" y="4590300"/>
            <a:ext cx="539700" cy="553200"/>
          </a:xfrm>
          <a:prstGeom prst="rect">
            <a:avLst/>
          </a:prstGeom>
          <a:noFill/>
          <a:ln>
            <a:noFill/>
          </a:ln>
        </p:spPr>
        <p:txBody>
          <a:bodyPr anchorCtr="0" anchor="ctr" bIns="91425" lIns="91425" spcFirstLastPara="1" rIns="91425" wrap="square" tIns="91425">
            <a:noAutofit/>
          </a:bodyPr>
          <a:lstStyle>
            <a:lvl1pPr indent="0" lvl="0"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1pPr>
            <a:lvl2pPr indent="0" lvl="1"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2pPr>
            <a:lvl3pPr indent="0" lvl="2"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3pPr>
            <a:lvl4pPr indent="0" lvl="3"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4pPr>
            <a:lvl5pPr indent="0" lvl="4"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5pPr>
            <a:lvl6pPr indent="0" lvl="5"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6pPr>
            <a:lvl7pPr indent="0" lvl="6"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7pPr>
            <a:lvl8pPr indent="0" lvl="7"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8pPr>
            <a:lvl9pPr indent="0" lvl="8"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
    <p:bg>
      <p:bgPr>
        <a:solidFill>
          <a:schemeClr val="lt1"/>
        </a:solidFill>
      </p:bgPr>
    </p:bg>
    <p:spTree>
      <p:nvGrpSpPr>
        <p:cNvPr id="5" name="Shape 5"/>
        <p:cNvGrpSpPr/>
        <p:nvPr/>
      </p:nvGrpSpPr>
      <p:grpSpPr>
        <a:xfrm>
          <a:off x="0" y="0"/>
          <a:ext cx="0" cy="0"/>
          <a:chOff x="0" y="0"/>
          <a:chExt cx="0" cy="0"/>
        </a:xfrm>
      </p:grpSpPr>
      <p:sp>
        <p:nvSpPr>
          <p:cNvPr id="6" name="Google Shape;6;p29"/>
          <p:cNvSpPr txBox="1"/>
          <p:nvPr>
            <p:ph type="title"/>
          </p:nvPr>
        </p:nvSpPr>
        <p:spPr>
          <a:xfrm>
            <a:off x="922001" y="891776"/>
            <a:ext cx="6866100" cy="8574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5800"/>
              <a:buFont typeface="Raleway Thin"/>
              <a:buNone/>
              <a:defRPr b="0" i="0" sz="5800" u="none" cap="none" strike="noStrike">
                <a:solidFill>
                  <a:schemeClr val="dk1"/>
                </a:solidFill>
                <a:latin typeface="Raleway Thin"/>
                <a:ea typeface="Raleway Thin"/>
                <a:cs typeface="Raleway Thin"/>
                <a:sym typeface="Raleway Thin"/>
              </a:defRPr>
            </a:lvl1pPr>
            <a:lvl2pPr lvl="1" marR="0" rtl="0" algn="l">
              <a:lnSpc>
                <a:spcPct val="100000"/>
              </a:lnSpc>
              <a:spcBef>
                <a:spcPts val="0"/>
              </a:spcBef>
              <a:spcAft>
                <a:spcPts val="0"/>
              </a:spcAft>
              <a:buClr>
                <a:schemeClr val="dk1"/>
              </a:buClr>
              <a:buSzPts val="5800"/>
              <a:buFont typeface="Raleway Thin"/>
              <a:buNone/>
              <a:defRPr b="0" i="0" sz="5800" u="none" cap="none" strike="noStrike">
                <a:solidFill>
                  <a:schemeClr val="dk1"/>
                </a:solidFill>
                <a:latin typeface="Raleway Thin"/>
                <a:ea typeface="Raleway Thin"/>
                <a:cs typeface="Raleway Thin"/>
                <a:sym typeface="Raleway Thin"/>
              </a:defRPr>
            </a:lvl2pPr>
            <a:lvl3pPr lvl="2" marR="0" rtl="0" algn="l">
              <a:lnSpc>
                <a:spcPct val="100000"/>
              </a:lnSpc>
              <a:spcBef>
                <a:spcPts val="0"/>
              </a:spcBef>
              <a:spcAft>
                <a:spcPts val="0"/>
              </a:spcAft>
              <a:buClr>
                <a:schemeClr val="dk1"/>
              </a:buClr>
              <a:buSzPts val="5800"/>
              <a:buFont typeface="Raleway Thin"/>
              <a:buNone/>
              <a:defRPr b="0" i="0" sz="5800" u="none" cap="none" strike="noStrike">
                <a:solidFill>
                  <a:schemeClr val="dk1"/>
                </a:solidFill>
                <a:latin typeface="Raleway Thin"/>
                <a:ea typeface="Raleway Thin"/>
                <a:cs typeface="Raleway Thin"/>
                <a:sym typeface="Raleway Thin"/>
              </a:defRPr>
            </a:lvl3pPr>
            <a:lvl4pPr lvl="3" marR="0" rtl="0" algn="l">
              <a:lnSpc>
                <a:spcPct val="100000"/>
              </a:lnSpc>
              <a:spcBef>
                <a:spcPts val="0"/>
              </a:spcBef>
              <a:spcAft>
                <a:spcPts val="0"/>
              </a:spcAft>
              <a:buClr>
                <a:schemeClr val="dk1"/>
              </a:buClr>
              <a:buSzPts val="5800"/>
              <a:buFont typeface="Raleway Thin"/>
              <a:buNone/>
              <a:defRPr b="0" i="0" sz="5800" u="none" cap="none" strike="noStrike">
                <a:solidFill>
                  <a:schemeClr val="dk1"/>
                </a:solidFill>
                <a:latin typeface="Raleway Thin"/>
                <a:ea typeface="Raleway Thin"/>
                <a:cs typeface="Raleway Thin"/>
                <a:sym typeface="Raleway Thin"/>
              </a:defRPr>
            </a:lvl4pPr>
            <a:lvl5pPr lvl="4" marR="0" rtl="0" algn="l">
              <a:lnSpc>
                <a:spcPct val="100000"/>
              </a:lnSpc>
              <a:spcBef>
                <a:spcPts val="0"/>
              </a:spcBef>
              <a:spcAft>
                <a:spcPts val="0"/>
              </a:spcAft>
              <a:buClr>
                <a:schemeClr val="dk1"/>
              </a:buClr>
              <a:buSzPts val="5800"/>
              <a:buFont typeface="Raleway Thin"/>
              <a:buNone/>
              <a:defRPr b="0" i="0" sz="5800" u="none" cap="none" strike="noStrike">
                <a:solidFill>
                  <a:schemeClr val="dk1"/>
                </a:solidFill>
                <a:latin typeface="Raleway Thin"/>
                <a:ea typeface="Raleway Thin"/>
                <a:cs typeface="Raleway Thin"/>
                <a:sym typeface="Raleway Thin"/>
              </a:defRPr>
            </a:lvl5pPr>
            <a:lvl6pPr lvl="5" marR="0" rtl="0" algn="l">
              <a:lnSpc>
                <a:spcPct val="100000"/>
              </a:lnSpc>
              <a:spcBef>
                <a:spcPts val="0"/>
              </a:spcBef>
              <a:spcAft>
                <a:spcPts val="0"/>
              </a:spcAft>
              <a:buClr>
                <a:schemeClr val="dk1"/>
              </a:buClr>
              <a:buSzPts val="5800"/>
              <a:buFont typeface="Raleway Thin"/>
              <a:buNone/>
              <a:defRPr b="0" i="0" sz="5800" u="none" cap="none" strike="noStrike">
                <a:solidFill>
                  <a:schemeClr val="dk1"/>
                </a:solidFill>
                <a:latin typeface="Raleway Thin"/>
                <a:ea typeface="Raleway Thin"/>
                <a:cs typeface="Raleway Thin"/>
                <a:sym typeface="Raleway Thin"/>
              </a:defRPr>
            </a:lvl6pPr>
            <a:lvl7pPr lvl="6" marR="0" rtl="0" algn="l">
              <a:lnSpc>
                <a:spcPct val="100000"/>
              </a:lnSpc>
              <a:spcBef>
                <a:spcPts val="0"/>
              </a:spcBef>
              <a:spcAft>
                <a:spcPts val="0"/>
              </a:spcAft>
              <a:buClr>
                <a:schemeClr val="dk1"/>
              </a:buClr>
              <a:buSzPts val="5800"/>
              <a:buFont typeface="Raleway Thin"/>
              <a:buNone/>
              <a:defRPr b="0" i="0" sz="5800" u="none" cap="none" strike="noStrike">
                <a:solidFill>
                  <a:schemeClr val="dk1"/>
                </a:solidFill>
                <a:latin typeface="Raleway Thin"/>
                <a:ea typeface="Raleway Thin"/>
                <a:cs typeface="Raleway Thin"/>
                <a:sym typeface="Raleway Thin"/>
              </a:defRPr>
            </a:lvl7pPr>
            <a:lvl8pPr lvl="7" marR="0" rtl="0" algn="l">
              <a:lnSpc>
                <a:spcPct val="100000"/>
              </a:lnSpc>
              <a:spcBef>
                <a:spcPts val="0"/>
              </a:spcBef>
              <a:spcAft>
                <a:spcPts val="0"/>
              </a:spcAft>
              <a:buClr>
                <a:schemeClr val="dk1"/>
              </a:buClr>
              <a:buSzPts val="5800"/>
              <a:buFont typeface="Raleway Thin"/>
              <a:buNone/>
              <a:defRPr b="0" i="0" sz="5800" u="none" cap="none" strike="noStrike">
                <a:solidFill>
                  <a:schemeClr val="dk1"/>
                </a:solidFill>
                <a:latin typeface="Raleway Thin"/>
                <a:ea typeface="Raleway Thin"/>
                <a:cs typeface="Raleway Thin"/>
                <a:sym typeface="Raleway Thin"/>
              </a:defRPr>
            </a:lvl8pPr>
            <a:lvl9pPr lvl="8" marR="0" rtl="0" algn="l">
              <a:lnSpc>
                <a:spcPct val="100000"/>
              </a:lnSpc>
              <a:spcBef>
                <a:spcPts val="0"/>
              </a:spcBef>
              <a:spcAft>
                <a:spcPts val="0"/>
              </a:spcAft>
              <a:buClr>
                <a:schemeClr val="dk1"/>
              </a:buClr>
              <a:buSzPts val="5800"/>
              <a:buFont typeface="Raleway Thin"/>
              <a:buNone/>
              <a:defRPr b="0" i="0" sz="5800" u="none" cap="none" strike="noStrike">
                <a:solidFill>
                  <a:schemeClr val="dk1"/>
                </a:solidFill>
                <a:latin typeface="Raleway Thin"/>
                <a:ea typeface="Raleway Thin"/>
                <a:cs typeface="Raleway Thin"/>
                <a:sym typeface="Raleway Thin"/>
              </a:defRPr>
            </a:lvl9pPr>
          </a:lstStyle>
          <a:p/>
        </p:txBody>
      </p:sp>
      <p:sp>
        <p:nvSpPr>
          <p:cNvPr id="7" name="Google Shape;7;p29"/>
          <p:cNvSpPr txBox="1"/>
          <p:nvPr>
            <p:ph idx="1" type="body"/>
          </p:nvPr>
        </p:nvSpPr>
        <p:spPr>
          <a:xfrm>
            <a:off x="922001" y="1885951"/>
            <a:ext cx="6866100" cy="23661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00000"/>
              </a:lnSpc>
              <a:spcBef>
                <a:spcPts val="600"/>
              </a:spcBef>
              <a:spcAft>
                <a:spcPts val="0"/>
              </a:spcAft>
              <a:buClr>
                <a:schemeClr val="accent1"/>
              </a:buClr>
              <a:buSzPts val="1800"/>
              <a:buFont typeface="Raleway Thin"/>
              <a:buChar char="●"/>
              <a:defRPr b="0" i="0" sz="1800" u="none" cap="none" strike="noStrike">
                <a:solidFill>
                  <a:schemeClr val="dk2"/>
                </a:solidFill>
                <a:latin typeface="Raleway Thin"/>
                <a:ea typeface="Raleway Thin"/>
                <a:cs typeface="Raleway Thin"/>
                <a:sym typeface="Raleway Thin"/>
              </a:defRPr>
            </a:lvl1pPr>
            <a:lvl2pPr indent="-342900" lvl="1" marL="914400" marR="0" rtl="0" algn="l">
              <a:lnSpc>
                <a:spcPct val="100000"/>
              </a:lnSpc>
              <a:spcBef>
                <a:spcPts val="0"/>
              </a:spcBef>
              <a:spcAft>
                <a:spcPts val="0"/>
              </a:spcAft>
              <a:buClr>
                <a:schemeClr val="accent1"/>
              </a:buClr>
              <a:buSzPts val="1800"/>
              <a:buFont typeface="Raleway Thin"/>
              <a:buChar char="○"/>
              <a:defRPr b="0" i="0" sz="1800" u="none" cap="none" strike="noStrike">
                <a:solidFill>
                  <a:schemeClr val="dk2"/>
                </a:solidFill>
                <a:latin typeface="Raleway Thin"/>
                <a:ea typeface="Raleway Thin"/>
                <a:cs typeface="Raleway Thin"/>
                <a:sym typeface="Raleway Thin"/>
              </a:defRPr>
            </a:lvl2pPr>
            <a:lvl3pPr indent="-342900" lvl="2" marL="1371600" marR="0" rtl="0" algn="l">
              <a:lnSpc>
                <a:spcPct val="100000"/>
              </a:lnSpc>
              <a:spcBef>
                <a:spcPts val="0"/>
              </a:spcBef>
              <a:spcAft>
                <a:spcPts val="0"/>
              </a:spcAft>
              <a:buClr>
                <a:schemeClr val="accent1"/>
              </a:buClr>
              <a:buSzPts val="1800"/>
              <a:buFont typeface="Raleway Thin"/>
              <a:buChar char="■"/>
              <a:defRPr b="0" i="0" sz="1800" u="none" cap="none" strike="noStrike">
                <a:solidFill>
                  <a:schemeClr val="dk2"/>
                </a:solidFill>
                <a:latin typeface="Raleway Thin"/>
                <a:ea typeface="Raleway Thin"/>
                <a:cs typeface="Raleway Thin"/>
                <a:sym typeface="Raleway Thin"/>
              </a:defRPr>
            </a:lvl3pPr>
            <a:lvl4pPr indent="-342900" lvl="3" marL="1828800" marR="0" rtl="0" algn="l">
              <a:lnSpc>
                <a:spcPct val="100000"/>
              </a:lnSpc>
              <a:spcBef>
                <a:spcPts val="0"/>
              </a:spcBef>
              <a:spcAft>
                <a:spcPts val="0"/>
              </a:spcAft>
              <a:buClr>
                <a:schemeClr val="dk2"/>
              </a:buClr>
              <a:buSzPts val="1800"/>
              <a:buFont typeface="Raleway Thin"/>
              <a:buChar char="●"/>
              <a:defRPr b="0" i="0" sz="1800" u="none" cap="none" strike="noStrike">
                <a:solidFill>
                  <a:schemeClr val="dk2"/>
                </a:solidFill>
                <a:latin typeface="Raleway Thin"/>
                <a:ea typeface="Raleway Thin"/>
                <a:cs typeface="Raleway Thin"/>
                <a:sym typeface="Raleway Thin"/>
              </a:defRPr>
            </a:lvl4pPr>
            <a:lvl5pPr indent="-342900" lvl="4" marL="2286000" marR="0" rtl="0" algn="l">
              <a:lnSpc>
                <a:spcPct val="100000"/>
              </a:lnSpc>
              <a:spcBef>
                <a:spcPts val="0"/>
              </a:spcBef>
              <a:spcAft>
                <a:spcPts val="0"/>
              </a:spcAft>
              <a:buClr>
                <a:schemeClr val="dk2"/>
              </a:buClr>
              <a:buSzPts val="1800"/>
              <a:buFont typeface="Raleway Thin"/>
              <a:buChar char="○"/>
              <a:defRPr b="0" i="0" sz="1800" u="none" cap="none" strike="noStrike">
                <a:solidFill>
                  <a:schemeClr val="dk2"/>
                </a:solidFill>
                <a:latin typeface="Raleway Thin"/>
                <a:ea typeface="Raleway Thin"/>
                <a:cs typeface="Raleway Thin"/>
                <a:sym typeface="Raleway Thin"/>
              </a:defRPr>
            </a:lvl5pPr>
            <a:lvl6pPr indent="-342900" lvl="5" marL="2743200" marR="0" rtl="0" algn="l">
              <a:lnSpc>
                <a:spcPct val="100000"/>
              </a:lnSpc>
              <a:spcBef>
                <a:spcPts val="0"/>
              </a:spcBef>
              <a:spcAft>
                <a:spcPts val="0"/>
              </a:spcAft>
              <a:buClr>
                <a:schemeClr val="dk2"/>
              </a:buClr>
              <a:buSzPts val="1800"/>
              <a:buFont typeface="Raleway Thin"/>
              <a:buChar char="■"/>
              <a:defRPr b="0" i="0" sz="1800" u="none" cap="none" strike="noStrike">
                <a:solidFill>
                  <a:schemeClr val="dk2"/>
                </a:solidFill>
                <a:latin typeface="Raleway Thin"/>
                <a:ea typeface="Raleway Thin"/>
                <a:cs typeface="Raleway Thin"/>
                <a:sym typeface="Raleway Thin"/>
              </a:defRPr>
            </a:lvl6pPr>
            <a:lvl7pPr indent="-342900" lvl="6" marL="3200400" marR="0" rtl="0" algn="l">
              <a:lnSpc>
                <a:spcPct val="100000"/>
              </a:lnSpc>
              <a:spcBef>
                <a:spcPts val="0"/>
              </a:spcBef>
              <a:spcAft>
                <a:spcPts val="0"/>
              </a:spcAft>
              <a:buClr>
                <a:schemeClr val="dk2"/>
              </a:buClr>
              <a:buSzPts val="1800"/>
              <a:buFont typeface="Raleway Thin"/>
              <a:buChar char="●"/>
              <a:defRPr b="0" i="0" sz="1800" u="none" cap="none" strike="noStrike">
                <a:solidFill>
                  <a:schemeClr val="dk2"/>
                </a:solidFill>
                <a:latin typeface="Raleway Thin"/>
                <a:ea typeface="Raleway Thin"/>
                <a:cs typeface="Raleway Thin"/>
                <a:sym typeface="Raleway Thin"/>
              </a:defRPr>
            </a:lvl7pPr>
            <a:lvl8pPr indent="-342900" lvl="7" marL="3657600" marR="0" rtl="0" algn="l">
              <a:lnSpc>
                <a:spcPct val="100000"/>
              </a:lnSpc>
              <a:spcBef>
                <a:spcPts val="0"/>
              </a:spcBef>
              <a:spcAft>
                <a:spcPts val="0"/>
              </a:spcAft>
              <a:buClr>
                <a:schemeClr val="dk2"/>
              </a:buClr>
              <a:buSzPts val="1800"/>
              <a:buFont typeface="Raleway Thin"/>
              <a:buChar char="○"/>
              <a:defRPr b="0" i="0" sz="1800" u="none" cap="none" strike="noStrike">
                <a:solidFill>
                  <a:schemeClr val="dk2"/>
                </a:solidFill>
                <a:latin typeface="Raleway Thin"/>
                <a:ea typeface="Raleway Thin"/>
                <a:cs typeface="Raleway Thin"/>
                <a:sym typeface="Raleway Thin"/>
              </a:defRPr>
            </a:lvl8pPr>
            <a:lvl9pPr indent="-342900" lvl="8" marL="4114800" marR="0" rtl="0" algn="l">
              <a:lnSpc>
                <a:spcPct val="100000"/>
              </a:lnSpc>
              <a:spcBef>
                <a:spcPts val="0"/>
              </a:spcBef>
              <a:spcAft>
                <a:spcPts val="0"/>
              </a:spcAft>
              <a:buClr>
                <a:schemeClr val="dk2"/>
              </a:buClr>
              <a:buSzPts val="1800"/>
              <a:buFont typeface="Raleway Thin"/>
              <a:buChar char="■"/>
              <a:defRPr b="0" i="0" sz="1800" u="none" cap="none" strike="noStrike">
                <a:solidFill>
                  <a:schemeClr val="dk2"/>
                </a:solidFill>
                <a:latin typeface="Raleway Thin"/>
                <a:ea typeface="Raleway Thin"/>
                <a:cs typeface="Raleway Thin"/>
                <a:sym typeface="Raleway Thin"/>
              </a:defRPr>
            </a:lvl9pPr>
          </a:lstStyle>
          <a:p/>
        </p:txBody>
      </p:sp>
      <p:sp>
        <p:nvSpPr>
          <p:cNvPr id="8" name="Google Shape;8;p29"/>
          <p:cNvSpPr txBox="1"/>
          <p:nvPr>
            <p:ph idx="12" type="sldNum"/>
          </p:nvPr>
        </p:nvSpPr>
        <p:spPr>
          <a:xfrm>
            <a:off x="8604401" y="4590300"/>
            <a:ext cx="539700" cy="553200"/>
          </a:xfrm>
          <a:prstGeom prst="rect">
            <a:avLst/>
          </a:prstGeom>
          <a:noFill/>
          <a:ln>
            <a:noFill/>
          </a:ln>
        </p:spPr>
        <p:txBody>
          <a:bodyPr anchorCtr="0" anchor="ctr" bIns="91425" lIns="91425" spcFirstLastPara="1" rIns="91425" wrap="square" tIns="91425">
            <a:noAutofit/>
          </a:bodyPr>
          <a:lstStyle>
            <a:lvl1pPr indent="0" lvl="0" marL="0" marR="0" rtl="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1pPr>
            <a:lvl2pPr indent="0" lvl="1" marL="0" marR="0" rtl="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2pPr>
            <a:lvl3pPr indent="0" lvl="2" marL="0" marR="0" rtl="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3pPr>
            <a:lvl4pPr indent="0" lvl="3" marL="0" marR="0" rtl="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4pPr>
            <a:lvl5pPr indent="0" lvl="4" marL="0" marR="0" rtl="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5pPr>
            <a:lvl6pPr indent="0" lvl="5" marL="0" marR="0" rtl="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6pPr>
            <a:lvl7pPr indent="0" lvl="6" marL="0" marR="0" rtl="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7pPr>
            <a:lvl8pPr indent="0" lvl="7" marL="0" marR="0" rtl="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8pPr>
            <a:lvl9pPr indent="0" lvl="8" marL="0" marR="0" rtl="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9pPr>
          </a:lstStyle>
          <a:p>
            <a:pPr indent="0" lvl="0" marL="0" rtl="0" algn="ct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transition>
    <p:fade thruBlk="1"/>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
    <p:bg>
      <p:bgPr>
        <a:solidFill>
          <a:schemeClr val="lt1"/>
        </a:solidFill>
      </p:bgPr>
    </p:bg>
    <p:spTree>
      <p:nvGrpSpPr>
        <p:cNvPr id="47" name="Shape 47"/>
        <p:cNvGrpSpPr/>
        <p:nvPr/>
      </p:nvGrpSpPr>
      <p:grpSpPr>
        <a:xfrm>
          <a:off x="0" y="0"/>
          <a:ext cx="0" cy="0"/>
          <a:chOff x="0" y="0"/>
          <a:chExt cx="0" cy="0"/>
        </a:xfrm>
      </p:grpSpPr>
      <p:sp>
        <p:nvSpPr>
          <p:cNvPr id="48" name="Google Shape;48;p32"/>
          <p:cNvSpPr txBox="1"/>
          <p:nvPr>
            <p:ph type="title"/>
          </p:nvPr>
        </p:nvSpPr>
        <p:spPr>
          <a:xfrm>
            <a:off x="922001" y="891776"/>
            <a:ext cx="6866100" cy="8574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5800"/>
              <a:buFont typeface="Raleway Thin"/>
              <a:buNone/>
              <a:defRPr b="0" i="0" sz="5800" u="none" cap="none" strike="noStrike">
                <a:solidFill>
                  <a:schemeClr val="dk1"/>
                </a:solidFill>
                <a:latin typeface="Raleway Thin"/>
                <a:ea typeface="Raleway Thin"/>
                <a:cs typeface="Raleway Thin"/>
                <a:sym typeface="Raleway Thin"/>
              </a:defRPr>
            </a:lvl1pPr>
            <a:lvl2pPr lvl="1" marR="0" rtl="0" algn="l">
              <a:lnSpc>
                <a:spcPct val="100000"/>
              </a:lnSpc>
              <a:spcBef>
                <a:spcPts val="0"/>
              </a:spcBef>
              <a:spcAft>
                <a:spcPts val="0"/>
              </a:spcAft>
              <a:buClr>
                <a:schemeClr val="dk1"/>
              </a:buClr>
              <a:buSzPts val="5800"/>
              <a:buFont typeface="Raleway Thin"/>
              <a:buNone/>
              <a:defRPr b="0" i="0" sz="5800" u="none" cap="none" strike="noStrike">
                <a:solidFill>
                  <a:schemeClr val="dk1"/>
                </a:solidFill>
                <a:latin typeface="Raleway Thin"/>
                <a:ea typeface="Raleway Thin"/>
                <a:cs typeface="Raleway Thin"/>
                <a:sym typeface="Raleway Thin"/>
              </a:defRPr>
            </a:lvl2pPr>
            <a:lvl3pPr lvl="2" marR="0" rtl="0" algn="l">
              <a:lnSpc>
                <a:spcPct val="100000"/>
              </a:lnSpc>
              <a:spcBef>
                <a:spcPts val="0"/>
              </a:spcBef>
              <a:spcAft>
                <a:spcPts val="0"/>
              </a:spcAft>
              <a:buClr>
                <a:schemeClr val="dk1"/>
              </a:buClr>
              <a:buSzPts val="5800"/>
              <a:buFont typeface="Raleway Thin"/>
              <a:buNone/>
              <a:defRPr b="0" i="0" sz="5800" u="none" cap="none" strike="noStrike">
                <a:solidFill>
                  <a:schemeClr val="dk1"/>
                </a:solidFill>
                <a:latin typeface="Raleway Thin"/>
                <a:ea typeface="Raleway Thin"/>
                <a:cs typeface="Raleway Thin"/>
                <a:sym typeface="Raleway Thin"/>
              </a:defRPr>
            </a:lvl3pPr>
            <a:lvl4pPr lvl="3" marR="0" rtl="0" algn="l">
              <a:lnSpc>
                <a:spcPct val="100000"/>
              </a:lnSpc>
              <a:spcBef>
                <a:spcPts val="0"/>
              </a:spcBef>
              <a:spcAft>
                <a:spcPts val="0"/>
              </a:spcAft>
              <a:buClr>
                <a:schemeClr val="dk1"/>
              </a:buClr>
              <a:buSzPts val="5800"/>
              <a:buFont typeface="Raleway Thin"/>
              <a:buNone/>
              <a:defRPr b="0" i="0" sz="5800" u="none" cap="none" strike="noStrike">
                <a:solidFill>
                  <a:schemeClr val="dk1"/>
                </a:solidFill>
                <a:latin typeface="Raleway Thin"/>
                <a:ea typeface="Raleway Thin"/>
                <a:cs typeface="Raleway Thin"/>
                <a:sym typeface="Raleway Thin"/>
              </a:defRPr>
            </a:lvl4pPr>
            <a:lvl5pPr lvl="4" marR="0" rtl="0" algn="l">
              <a:lnSpc>
                <a:spcPct val="100000"/>
              </a:lnSpc>
              <a:spcBef>
                <a:spcPts val="0"/>
              </a:spcBef>
              <a:spcAft>
                <a:spcPts val="0"/>
              </a:spcAft>
              <a:buClr>
                <a:schemeClr val="dk1"/>
              </a:buClr>
              <a:buSzPts val="5800"/>
              <a:buFont typeface="Raleway Thin"/>
              <a:buNone/>
              <a:defRPr b="0" i="0" sz="5800" u="none" cap="none" strike="noStrike">
                <a:solidFill>
                  <a:schemeClr val="dk1"/>
                </a:solidFill>
                <a:latin typeface="Raleway Thin"/>
                <a:ea typeface="Raleway Thin"/>
                <a:cs typeface="Raleway Thin"/>
                <a:sym typeface="Raleway Thin"/>
              </a:defRPr>
            </a:lvl5pPr>
            <a:lvl6pPr lvl="5" marR="0" rtl="0" algn="l">
              <a:lnSpc>
                <a:spcPct val="100000"/>
              </a:lnSpc>
              <a:spcBef>
                <a:spcPts val="0"/>
              </a:spcBef>
              <a:spcAft>
                <a:spcPts val="0"/>
              </a:spcAft>
              <a:buClr>
                <a:schemeClr val="dk1"/>
              </a:buClr>
              <a:buSzPts val="5800"/>
              <a:buFont typeface="Raleway Thin"/>
              <a:buNone/>
              <a:defRPr b="0" i="0" sz="5800" u="none" cap="none" strike="noStrike">
                <a:solidFill>
                  <a:schemeClr val="dk1"/>
                </a:solidFill>
                <a:latin typeface="Raleway Thin"/>
                <a:ea typeface="Raleway Thin"/>
                <a:cs typeface="Raleway Thin"/>
                <a:sym typeface="Raleway Thin"/>
              </a:defRPr>
            </a:lvl6pPr>
            <a:lvl7pPr lvl="6" marR="0" rtl="0" algn="l">
              <a:lnSpc>
                <a:spcPct val="100000"/>
              </a:lnSpc>
              <a:spcBef>
                <a:spcPts val="0"/>
              </a:spcBef>
              <a:spcAft>
                <a:spcPts val="0"/>
              </a:spcAft>
              <a:buClr>
                <a:schemeClr val="dk1"/>
              </a:buClr>
              <a:buSzPts val="5800"/>
              <a:buFont typeface="Raleway Thin"/>
              <a:buNone/>
              <a:defRPr b="0" i="0" sz="5800" u="none" cap="none" strike="noStrike">
                <a:solidFill>
                  <a:schemeClr val="dk1"/>
                </a:solidFill>
                <a:latin typeface="Raleway Thin"/>
                <a:ea typeface="Raleway Thin"/>
                <a:cs typeface="Raleway Thin"/>
                <a:sym typeface="Raleway Thin"/>
              </a:defRPr>
            </a:lvl7pPr>
            <a:lvl8pPr lvl="7" marR="0" rtl="0" algn="l">
              <a:lnSpc>
                <a:spcPct val="100000"/>
              </a:lnSpc>
              <a:spcBef>
                <a:spcPts val="0"/>
              </a:spcBef>
              <a:spcAft>
                <a:spcPts val="0"/>
              </a:spcAft>
              <a:buClr>
                <a:schemeClr val="dk1"/>
              </a:buClr>
              <a:buSzPts val="5800"/>
              <a:buFont typeface="Raleway Thin"/>
              <a:buNone/>
              <a:defRPr b="0" i="0" sz="5800" u="none" cap="none" strike="noStrike">
                <a:solidFill>
                  <a:schemeClr val="dk1"/>
                </a:solidFill>
                <a:latin typeface="Raleway Thin"/>
                <a:ea typeface="Raleway Thin"/>
                <a:cs typeface="Raleway Thin"/>
                <a:sym typeface="Raleway Thin"/>
              </a:defRPr>
            </a:lvl8pPr>
            <a:lvl9pPr lvl="8" marR="0" rtl="0" algn="l">
              <a:lnSpc>
                <a:spcPct val="100000"/>
              </a:lnSpc>
              <a:spcBef>
                <a:spcPts val="0"/>
              </a:spcBef>
              <a:spcAft>
                <a:spcPts val="0"/>
              </a:spcAft>
              <a:buClr>
                <a:schemeClr val="dk1"/>
              </a:buClr>
              <a:buSzPts val="5800"/>
              <a:buFont typeface="Raleway Thin"/>
              <a:buNone/>
              <a:defRPr b="0" i="0" sz="5800" u="none" cap="none" strike="noStrike">
                <a:solidFill>
                  <a:schemeClr val="dk1"/>
                </a:solidFill>
                <a:latin typeface="Raleway Thin"/>
                <a:ea typeface="Raleway Thin"/>
                <a:cs typeface="Raleway Thin"/>
                <a:sym typeface="Raleway Thin"/>
              </a:defRPr>
            </a:lvl9pPr>
          </a:lstStyle>
          <a:p/>
        </p:txBody>
      </p:sp>
      <p:sp>
        <p:nvSpPr>
          <p:cNvPr id="49" name="Google Shape;49;p32"/>
          <p:cNvSpPr txBox="1"/>
          <p:nvPr>
            <p:ph idx="1" type="body"/>
          </p:nvPr>
        </p:nvSpPr>
        <p:spPr>
          <a:xfrm>
            <a:off x="922001" y="1885951"/>
            <a:ext cx="6866100" cy="23661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00000"/>
              </a:lnSpc>
              <a:spcBef>
                <a:spcPts val="600"/>
              </a:spcBef>
              <a:spcAft>
                <a:spcPts val="0"/>
              </a:spcAft>
              <a:buClr>
                <a:schemeClr val="accent1"/>
              </a:buClr>
              <a:buSzPts val="1800"/>
              <a:buFont typeface="Raleway Thin"/>
              <a:buChar char="●"/>
              <a:defRPr b="0" i="0" sz="1800" u="none" cap="none" strike="noStrike">
                <a:solidFill>
                  <a:schemeClr val="dk2"/>
                </a:solidFill>
                <a:latin typeface="Raleway Thin"/>
                <a:ea typeface="Raleway Thin"/>
                <a:cs typeface="Raleway Thin"/>
                <a:sym typeface="Raleway Thin"/>
              </a:defRPr>
            </a:lvl1pPr>
            <a:lvl2pPr indent="-342900" lvl="1" marL="914400" marR="0" rtl="0" algn="l">
              <a:lnSpc>
                <a:spcPct val="100000"/>
              </a:lnSpc>
              <a:spcBef>
                <a:spcPts val="0"/>
              </a:spcBef>
              <a:spcAft>
                <a:spcPts val="0"/>
              </a:spcAft>
              <a:buClr>
                <a:schemeClr val="accent1"/>
              </a:buClr>
              <a:buSzPts val="1800"/>
              <a:buFont typeface="Raleway Thin"/>
              <a:buChar char="○"/>
              <a:defRPr b="0" i="0" sz="1800" u="none" cap="none" strike="noStrike">
                <a:solidFill>
                  <a:schemeClr val="dk2"/>
                </a:solidFill>
                <a:latin typeface="Raleway Thin"/>
                <a:ea typeface="Raleway Thin"/>
                <a:cs typeface="Raleway Thin"/>
                <a:sym typeface="Raleway Thin"/>
              </a:defRPr>
            </a:lvl2pPr>
            <a:lvl3pPr indent="-342900" lvl="2" marL="1371600" marR="0" rtl="0" algn="l">
              <a:lnSpc>
                <a:spcPct val="100000"/>
              </a:lnSpc>
              <a:spcBef>
                <a:spcPts val="0"/>
              </a:spcBef>
              <a:spcAft>
                <a:spcPts val="0"/>
              </a:spcAft>
              <a:buClr>
                <a:schemeClr val="accent1"/>
              </a:buClr>
              <a:buSzPts val="1800"/>
              <a:buFont typeface="Raleway Thin"/>
              <a:buChar char="■"/>
              <a:defRPr b="0" i="0" sz="1800" u="none" cap="none" strike="noStrike">
                <a:solidFill>
                  <a:schemeClr val="dk2"/>
                </a:solidFill>
                <a:latin typeface="Raleway Thin"/>
                <a:ea typeface="Raleway Thin"/>
                <a:cs typeface="Raleway Thin"/>
                <a:sym typeface="Raleway Thin"/>
              </a:defRPr>
            </a:lvl3pPr>
            <a:lvl4pPr indent="-342900" lvl="3" marL="1828800" marR="0" rtl="0" algn="l">
              <a:lnSpc>
                <a:spcPct val="100000"/>
              </a:lnSpc>
              <a:spcBef>
                <a:spcPts val="0"/>
              </a:spcBef>
              <a:spcAft>
                <a:spcPts val="0"/>
              </a:spcAft>
              <a:buClr>
                <a:schemeClr val="dk2"/>
              </a:buClr>
              <a:buSzPts val="1800"/>
              <a:buFont typeface="Raleway Thin"/>
              <a:buChar char="●"/>
              <a:defRPr b="0" i="0" sz="1800" u="none" cap="none" strike="noStrike">
                <a:solidFill>
                  <a:schemeClr val="dk2"/>
                </a:solidFill>
                <a:latin typeface="Raleway Thin"/>
                <a:ea typeface="Raleway Thin"/>
                <a:cs typeface="Raleway Thin"/>
                <a:sym typeface="Raleway Thin"/>
              </a:defRPr>
            </a:lvl4pPr>
            <a:lvl5pPr indent="-342900" lvl="4" marL="2286000" marR="0" rtl="0" algn="l">
              <a:lnSpc>
                <a:spcPct val="100000"/>
              </a:lnSpc>
              <a:spcBef>
                <a:spcPts val="0"/>
              </a:spcBef>
              <a:spcAft>
                <a:spcPts val="0"/>
              </a:spcAft>
              <a:buClr>
                <a:schemeClr val="dk2"/>
              </a:buClr>
              <a:buSzPts val="1800"/>
              <a:buFont typeface="Raleway Thin"/>
              <a:buChar char="○"/>
              <a:defRPr b="0" i="0" sz="1800" u="none" cap="none" strike="noStrike">
                <a:solidFill>
                  <a:schemeClr val="dk2"/>
                </a:solidFill>
                <a:latin typeface="Raleway Thin"/>
                <a:ea typeface="Raleway Thin"/>
                <a:cs typeface="Raleway Thin"/>
                <a:sym typeface="Raleway Thin"/>
              </a:defRPr>
            </a:lvl5pPr>
            <a:lvl6pPr indent="-342900" lvl="5" marL="2743200" marR="0" rtl="0" algn="l">
              <a:lnSpc>
                <a:spcPct val="100000"/>
              </a:lnSpc>
              <a:spcBef>
                <a:spcPts val="0"/>
              </a:spcBef>
              <a:spcAft>
                <a:spcPts val="0"/>
              </a:spcAft>
              <a:buClr>
                <a:schemeClr val="dk2"/>
              </a:buClr>
              <a:buSzPts val="1800"/>
              <a:buFont typeface="Raleway Thin"/>
              <a:buChar char="■"/>
              <a:defRPr b="0" i="0" sz="1800" u="none" cap="none" strike="noStrike">
                <a:solidFill>
                  <a:schemeClr val="dk2"/>
                </a:solidFill>
                <a:latin typeface="Raleway Thin"/>
                <a:ea typeface="Raleway Thin"/>
                <a:cs typeface="Raleway Thin"/>
                <a:sym typeface="Raleway Thin"/>
              </a:defRPr>
            </a:lvl6pPr>
            <a:lvl7pPr indent="-342900" lvl="6" marL="3200400" marR="0" rtl="0" algn="l">
              <a:lnSpc>
                <a:spcPct val="100000"/>
              </a:lnSpc>
              <a:spcBef>
                <a:spcPts val="0"/>
              </a:spcBef>
              <a:spcAft>
                <a:spcPts val="0"/>
              </a:spcAft>
              <a:buClr>
                <a:schemeClr val="dk2"/>
              </a:buClr>
              <a:buSzPts val="1800"/>
              <a:buFont typeface="Raleway Thin"/>
              <a:buChar char="●"/>
              <a:defRPr b="0" i="0" sz="1800" u="none" cap="none" strike="noStrike">
                <a:solidFill>
                  <a:schemeClr val="dk2"/>
                </a:solidFill>
                <a:latin typeface="Raleway Thin"/>
                <a:ea typeface="Raleway Thin"/>
                <a:cs typeface="Raleway Thin"/>
                <a:sym typeface="Raleway Thin"/>
              </a:defRPr>
            </a:lvl7pPr>
            <a:lvl8pPr indent="-342900" lvl="7" marL="3657600" marR="0" rtl="0" algn="l">
              <a:lnSpc>
                <a:spcPct val="100000"/>
              </a:lnSpc>
              <a:spcBef>
                <a:spcPts val="0"/>
              </a:spcBef>
              <a:spcAft>
                <a:spcPts val="0"/>
              </a:spcAft>
              <a:buClr>
                <a:schemeClr val="dk2"/>
              </a:buClr>
              <a:buSzPts val="1800"/>
              <a:buFont typeface="Raleway Thin"/>
              <a:buChar char="○"/>
              <a:defRPr b="0" i="0" sz="1800" u="none" cap="none" strike="noStrike">
                <a:solidFill>
                  <a:schemeClr val="dk2"/>
                </a:solidFill>
                <a:latin typeface="Raleway Thin"/>
                <a:ea typeface="Raleway Thin"/>
                <a:cs typeface="Raleway Thin"/>
                <a:sym typeface="Raleway Thin"/>
              </a:defRPr>
            </a:lvl8pPr>
            <a:lvl9pPr indent="-342900" lvl="8" marL="4114800" marR="0" rtl="0" algn="l">
              <a:lnSpc>
                <a:spcPct val="100000"/>
              </a:lnSpc>
              <a:spcBef>
                <a:spcPts val="0"/>
              </a:spcBef>
              <a:spcAft>
                <a:spcPts val="0"/>
              </a:spcAft>
              <a:buClr>
                <a:schemeClr val="dk2"/>
              </a:buClr>
              <a:buSzPts val="1800"/>
              <a:buFont typeface="Raleway Thin"/>
              <a:buChar char="■"/>
              <a:defRPr b="0" i="0" sz="1800" u="none" cap="none" strike="noStrike">
                <a:solidFill>
                  <a:schemeClr val="dk2"/>
                </a:solidFill>
                <a:latin typeface="Raleway Thin"/>
                <a:ea typeface="Raleway Thin"/>
                <a:cs typeface="Raleway Thin"/>
                <a:sym typeface="Raleway Thin"/>
              </a:defRPr>
            </a:lvl9pPr>
          </a:lstStyle>
          <a:p/>
        </p:txBody>
      </p:sp>
      <p:sp>
        <p:nvSpPr>
          <p:cNvPr id="50" name="Google Shape;50;p32"/>
          <p:cNvSpPr txBox="1"/>
          <p:nvPr>
            <p:ph idx="12" type="sldNum"/>
          </p:nvPr>
        </p:nvSpPr>
        <p:spPr>
          <a:xfrm>
            <a:off x="8604401" y="4590300"/>
            <a:ext cx="539700" cy="553200"/>
          </a:xfrm>
          <a:prstGeom prst="rect">
            <a:avLst/>
          </a:prstGeom>
          <a:noFill/>
          <a:ln>
            <a:noFill/>
          </a:ln>
        </p:spPr>
        <p:txBody>
          <a:bodyPr anchorCtr="0" anchor="ctr" bIns="91425" lIns="91425" spcFirstLastPara="1" rIns="91425" wrap="square" tIns="91425">
            <a:noAutofit/>
          </a:bodyPr>
          <a:lstStyle>
            <a:lvl1pPr indent="0" lvl="0" marL="0" marR="0" rtl="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1pPr>
            <a:lvl2pPr indent="0" lvl="1" marL="0" marR="0" rtl="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2pPr>
            <a:lvl3pPr indent="0" lvl="2" marL="0" marR="0" rtl="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3pPr>
            <a:lvl4pPr indent="0" lvl="3" marL="0" marR="0" rtl="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4pPr>
            <a:lvl5pPr indent="0" lvl="4" marL="0" marR="0" rtl="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5pPr>
            <a:lvl6pPr indent="0" lvl="5" marL="0" marR="0" rtl="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6pPr>
            <a:lvl7pPr indent="0" lvl="6" marL="0" marR="0" rtl="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7pPr>
            <a:lvl8pPr indent="0" lvl="7" marL="0" marR="0" rtl="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8pPr>
            <a:lvl9pPr indent="0" lvl="8" marL="0" marR="0" rtl="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9pPr>
          </a:lstStyle>
          <a:p>
            <a:pPr indent="0" lvl="0" marL="0" rtl="0" algn="ct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58" r:id="rId1"/>
  </p:sldLayoutIdLst>
  <p:transition>
    <p:fade thruBlk="1"/>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8.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 Id="rId3" Type="http://schemas.openxmlformats.org/officeDocument/2006/relationships/image" Target="../media/image6.jp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hyperlink" Target="https://www.youtube.com/watch?v=fLaslONQAKM"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0.jpg"/><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3.xml"/><Relationship Id="rId3" Type="http://schemas.openxmlformats.org/officeDocument/2006/relationships/hyperlink" Target="https://slideplayer.com/slide/4418621/" TargetMode="External"/><Relationship Id="rId4" Type="http://schemas.openxmlformats.org/officeDocument/2006/relationships/hyperlink" Target="https://slideplayer.com/slide/4418621/"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hyperlink" Target="https://www.youtube.com/watch?v=chXsLtHqfdM" TargetMode="External"/><Relationship Id="rId4" Type="http://schemas.openxmlformats.org/officeDocument/2006/relationships/hyperlink" Target="https://www.youtube.com/watch?v=fLaslONQAKM" TargetMode="External"/><Relationship Id="rId5" Type="http://schemas.openxmlformats.org/officeDocument/2006/relationships/hyperlink" Target="https://www.youtube.com/watch?v=2Yw6dFQBklA"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5.png"/><Relationship Id="rId4" Type="http://schemas.openxmlformats.org/officeDocument/2006/relationships/image" Target="../media/image10.jpg"/><Relationship Id="rId5"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p1"/>
          <p:cNvSpPr txBox="1"/>
          <p:nvPr>
            <p:ph type="ctrTitle"/>
          </p:nvPr>
        </p:nvSpPr>
        <p:spPr>
          <a:xfrm>
            <a:off x="685802" y="3287213"/>
            <a:ext cx="7772400" cy="11598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Clr>
                <a:schemeClr val="lt1"/>
              </a:buClr>
              <a:buSzPts val="6000"/>
              <a:buNone/>
            </a:pPr>
            <a:r>
              <a:rPr lang="en-GB" sz="4000"/>
              <a:t>Programma di formazione per donne</a:t>
            </a:r>
            <a:br>
              <a:rPr lang="en-GB" sz="4000"/>
            </a:br>
            <a:r>
              <a:rPr b="1" lang="en-GB" sz="4000">
                <a:solidFill>
                  <a:srgbClr val="981C22"/>
                </a:solidFill>
              </a:rPr>
              <a:t>Competenze trasversali</a:t>
            </a:r>
            <a:endParaRPr b="1" sz="4000">
              <a:solidFill>
                <a:srgbClr val="981C22"/>
              </a:solidFill>
            </a:endParaRPr>
          </a:p>
        </p:txBody>
      </p:sp>
      <p:pic>
        <p:nvPicPr>
          <p:cNvPr id="61" name="Google Shape;61;p1"/>
          <p:cNvPicPr preferRelativeResize="0"/>
          <p:nvPr/>
        </p:nvPicPr>
        <p:blipFill rotWithShape="1">
          <a:blip r:embed="rId3">
            <a:alphaModFix/>
          </a:blip>
          <a:srcRect b="0" l="0" r="0" t="0"/>
          <a:stretch/>
        </p:blipFill>
        <p:spPr>
          <a:xfrm>
            <a:off x="7489247" y="389614"/>
            <a:ext cx="1263188" cy="131933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10"/>
          <p:cNvSpPr txBox="1"/>
          <p:nvPr>
            <p:ph type="title"/>
          </p:nvPr>
        </p:nvSpPr>
        <p:spPr>
          <a:xfrm>
            <a:off x="625671" y="411903"/>
            <a:ext cx="6866100" cy="910378"/>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5800"/>
              <a:buNone/>
            </a:pPr>
            <a:r>
              <a:rPr b="1" lang="en-GB" sz="1400">
                <a:solidFill>
                  <a:schemeClr val="accent1"/>
                </a:solidFill>
                <a:latin typeface="Raleway ExtraLight"/>
                <a:ea typeface="Raleway ExtraLight"/>
                <a:cs typeface="Raleway ExtraLight"/>
                <a:sym typeface="Raleway ExtraLight"/>
              </a:rPr>
              <a:t>Osserva, ascolta, comprendi!</a:t>
            </a:r>
            <a:br>
              <a:rPr b="1" lang="en-GB" sz="1400">
                <a:solidFill>
                  <a:schemeClr val="accent1"/>
                </a:solidFill>
                <a:latin typeface="Raleway ExtraLight"/>
                <a:ea typeface="Raleway ExtraLight"/>
                <a:cs typeface="Raleway ExtraLight"/>
                <a:sym typeface="Raleway ExtraLight"/>
              </a:rPr>
            </a:br>
            <a:r>
              <a:rPr b="1" lang="en-GB" sz="1400">
                <a:solidFill>
                  <a:srgbClr val="7F7F7F"/>
                </a:solidFill>
                <a:latin typeface="Raleway ExtraLight"/>
                <a:ea typeface="Raleway ExtraLight"/>
                <a:cs typeface="Raleway ExtraLight"/>
                <a:sym typeface="Raleway ExtraLight"/>
              </a:rPr>
              <a:t>Con queste attività sarai in grado di comprendere e utilizzare i diversi canali e strumenti di comunicazione.A seconda del tipo di gruppo, scegli l'attività e fatti coinvolgere...</a:t>
            </a:r>
            <a:endParaRPr b="1" sz="1000">
              <a:solidFill>
                <a:srgbClr val="7F7F7F"/>
              </a:solidFill>
              <a:latin typeface="Raleway ExtraLight"/>
              <a:ea typeface="Raleway ExtraLight"/>
              <a:cs typeface="Raleway ExtraLight"/>
              <a:sym typeface="Raleway ExtraLight"/>
            </a:endParaRPr>
          </a:p>
        </p:txBody>
      </p:sp>
      <p:sp>
        <p:nvSpPr>
          <p:cNvPr id="145" name="Google Shape;145;p10"/>
          <p:cNvSpPr txBox="1"/>
          <p:nvPr>
            <p:ph idx="1" type="body"/>
          </p:nvPr>
        </p:nvSpPr>
        <p:spPr>
          <a:xfrm>
            <a:off x="589095" y="1322281"/>
            <a:ext cx="5759239" cy="3757719"/>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601"/>
              </a:spcBef>
              <a:spcAft>
                <a:spcPts val="0"/>
              </a:spcAft>
              <a:buSzPts val="1800"/>
              <a:buNone/>
            </a:pPr>
            <a:r>
              <a:rPr b="1" lang="en-GB" sz="1600">
                <a:solidFill>
                  <a:schemeClr val="lt1"/>
                </a:solidFill>
                <a:highlight>
                  <a:srgbClr val="FFB600"/>
                </a:highlight>
                <a:latin typeface="Raleway Light"/>
                <a:ea typeface="Raleway Light"/>
                <a:cs typeface="Raleway Light"/>
                <a:sym typeface="Raleway Light"/>
              </a:rPr>
              <a:t>Linee guida per completare l’attività</a:t>
            </a:r>
            <a:endParaRPr b="1" sz="1600">
              <a:solidFill>
                <a:schemeClr val="lt1"/>
              </a:solidFill>
              <a:highlight>
                <a:srgbClr val="FFB600"/>
              </a:highlight>
              <a:latin typeface="Raleway Light"/>
              <a:ea typeface="Raleway Light"/>
              <a:cs typeface="Raleway Light"/>
              <a:sym typeface="Raleway Light"/>
            </a:endParaRPr>
          </a:p>
          <a:p>
            <a:pPr indent="0" lvl="0" marL="0" rtl="0" algn="l">
              <a:lnSpc>
                <a:spcPct val="100000"/>
              </a:lnSpc>
              <a:spcBef>
                <a:spcPts val="601"/>
              </a:spcBef>
              <a:spcAft>
                <a:spcPts val="0"/>
              </a:spcAft>
              <a:buSzPts val="1800"/>
              <a:buNone/>
            </a:pPr>
            <a:r>
              <a:rPr lang="en-GB" sz="1200"/>
              <a:t>1: Gruppi di 4 persone, due set Lego identici. Uno è il direttore, un altro è il costruttore, un altro è il corriere e il quarto membro è l'osservatore. Il direttore e il muratore sono dall'altra parte della stanza, dandosi le spalle. Il direttore ha già costruito la struttura e deve dare istruzioni al corriere, affinché le trasmetta al costruttore. Poi, il costruttore dovrà utilizzare le istruzioni per creare una struttura identica a quella del regista. 5 minuti</a:t>
            </a:r>
            <a:endParaRPr sz="1200"/>
          </a:p>
          <a:p>
            <a:pPr indent="0" lvl="0" marL="0" rtl="0" algn="l">
              <a:lnSpc>
                <a:spcPct val="100000"/>
              </a:lnSpc>
              <a:spcBef>
                <a:spcPts val="601"/>
              </a:spcBef>
              <a:spcAft>
                <a:spcPts val="0"/>
              </a:spcAft>
              <a:buSzPts val="1800"/>
              <a:buNone/>
            </a:pPr>
            <a:r>
              <a:rPr lang="en-GB" sz="1200"/>
              <a:t>2: In coppia, dandosi le spalle, P1 tiene in mano un oggetto che P2 non conosce, P1 lo descrive, P2 lo disegna e deve capire di cosa si tratta. 4 minuti</a:t>
            </a:r>
            <a:endParaRPr sz="1200"/>
          </a:p>
          <a:p>
            <a:pPr indent="0" lvl="0" marL="0" rtl="0" algn="l">
              <a:lnSpc>
                <a:spcPct val="100000"/>
              </a:lnSpc>
              <a:spcBef>
                <a:spcPts val="601"/>
              </a:spcBef>
              <a:spcAft>
                <a:spcPts val="0"/>
              </a:spcAft>
              <a:buSzPts val="1800"/>
              <a:buNone/>
            </a:pPr>
            <a:r>
              <a:rPr lang="en-GB" sz="1200"/>
              <a:t>3: Gruppi di 5 persone. 4 persone devono imitare oggetti/cose diverse in sequenza senza poter dire una parola, la quarta persona deve indovinare. Gioco di gruppo con punteggio. Gioco a tempo. Vince chi indovina più oggetti in 2. </a:t>
            </a:r>
            <a:endParaRPr sz="1200"/>
          </a:p>
          <a:p>
            <a:pPr indent="0" lvl="0" marL="0" rtl="0" algn="l">
              <a:lnSpc>
                <a:spcPct val="100000"/>
              </a:lnSpc>
              <a:spcBef>
                <a:spcPts val="601"/>
              </a:spcBef>
              <a:spcAft>
                <a:spcPts val="0"/>
              </a:spcAft>
              <a:buSzPts val="1800"/>
              <a:buNone/>
            </a:pPr>
            <a:r>
              <a:rPr lang="en-GB" sz="1200"/>
              <a:t>8 minuti </a:t>
            </a:r>
            <a:endParaRPr sz="1200"/>
          </a:p>
          <a:p>
            <a:pPr indent="0" lvl="0" marL="0" rtl="0" algn="l">
              <a:lnSpc>
                <a:spcPct val="100000"/>
              </a:lnSpc>
              <a:spcBef>
                <a:spcPts val="601"/>
              </a:spcBef>
              <a:spcAft>
                <a:spcPts val="0"/>
              </a:spcAft>
              <a:buSzPts val="1800"/>
              <a:buNone/>
            </a:pPr>
            <a:r>
              <a:rPr lang="en-GB" sz="1200"/>
              <a:t>Allegato 1 – Mimic list - Abilità comunicative</a:t>
            </a:r>
            <a:endParaRPr sz="1200"/>
          </a:p>
          <a:p>
            <a:pPr indent="0" lvl="0" marL="0" rtl="0" algn="l">
              <a:lnSpc>
                <a:spcPct val="100000"/>
              </a:lnSpc>
              <a:spcBef>
                <a:spcPts val="601"/>
              </a:spcBef>
              <a:spcAft>
                <a:spcPts val="0"/>
              </a:spcAft>
              <a:buSzPts val="1800"/>
              <a:buNone/>
            </a:pPr>
            <a:r>
              <a:rPr lang="en-GB" sz="1200"/>
              <a:t>TEMPO: 20 minuti</a:t>
            </a:r>
            <a:endParaRPr sz="1200">
              <a:solidFill>
                <a:schemeClr val="dk1"/>
              </a:solidFill>
              <a:latin typeface="Raleway Light"/>
              <a:ea typeface="Raleway Light"/>
              <a:cs typeface="Raleway Light"/>
              <a:sym typeface="Raleway Light"/>
            </a:endParaRPr>
          </a:p>
        </p:txBody>
      </p:sp>
      <p:sp>
        <p:nvSpPr>
          <p:cNvPr id="146" name="Google Shape;146;p10"/>
          <p:cNvSpPr txBox="1"/>
          <p:nvPr>
            <p:ph idx="2" type="body"/>
          </p:nvPr>
        </p:nvSpPr>
        <p:spPr>
          <a:xfrm>
            <a:off x="6348334" y="1339887"/>
            <a:ext cx="2403381" cy="2821782"/>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601"/>
              </a:spcBef>
              <a:spcAft>
                <a:spcPts val="0"/>
              </a:spcAft>
              <a:buSzPts val="1800"/>
              <a:buNone/>
            </a:pPr>
            <a:r>
              <a:rPr b="1" lang="en-GB" sz="1600">
                <a:solidFill>
                  <a:schemeClr val="lt1"/>
                </a:solidFill>
                <a:highlight>
                  <a:srgbClr val="FFB600"/>
                </a:highlight>
                <a:latin typeface="Raleway Light"/>
                <a:ea typeface="Raleway Light"/>
                <a:cs typeface="Raleway Light"/>
                <a:sym typeface="Raleway Light"/>
              </a:rPr>
              <a:t>Risorse e strumenti</a:t>
            </a:r>
            <a:endParaRPr b="1" sz="1600">
              <a:solidFill>
                <a:schemeClr val="lt1"/>
              </a:solidFill>
              <a:highlight>
                <a:srgbClr val="FFB600"/>
              </a:highlight>
              <a:latin typeface="Raleway Light"/>
              <a:ea typeface="Raleway Light"/>
              <a:cs typeface="Raleway Light"/>
              <a:sym typeface="Raleway Light"/>
            </a:endParaRPr>
          </a:p>
          <a:p>
            <a:pPr indent="0" lvl="0" marL="0" rtl="0" algn="l">
              <a:lnSpc>
                <a:spcPct val="100000"/>
              </a:lnSpc>
              <a:spcBef>
                <a:spcPts val="601"/>
              </a:spcBef>
              <a:spcAft>
                <a:spcPts val="0"/>
              </a:spcAft>
              <a:buSzPts val="1800"/>
              <a:buNone/>
            </a:pPr>
            <a:r>
              <a:rPr b="1" lang="en-GB" sz="1200">
                <a:latin typeface="Raleway Light"/>
                <a:ea typeface="Raleway Light"/>
                <a:cs typeface="Raleway Light"/>
                <a:sym typeface="Raleway Light"/>
              </a:rPr>
              <a:t>Template 1 – </a:t>
            </a:r>
            <a:r>
              <a:rPr lang="en-GB" sz="1200">
                <a:latin typeface="Raleway Light"/>
                <a:ea typeface="Raleway Light"/>
                <a:cs typeface="Raleway Light"/>
                <a:sym typeface="Raleway Light"/>
              </a:rPr>
              <a:t>Mimic list - </a:t>
            </a:r>
            <a:r>
              <a:rPr lang="en-GB" sz="1200"/>
              <a:t>Abilità comunicative</a:t>
            </a:r>
            <a:endParaRPr sz="1200"/>
          </a:p>
        </p:txBody>
      </p:sp>
      <p:grpSp>
        <p:nvGrpSpPr>
          <p:cNvPr id="147" name="Google Shape;147;p10"/>
          <p:cNvGrpSpPr/>
          <p:nvPr/>
        </p:nvGrpSpPr>
        <p:grpSpPr>
          <a:xfrm>
            <a:off x="7964732" y="329097"/>
            <a:ext cx="977040" cy="722852"/>
            <a:chOff x="5255200" y="3006475"/>
            <a:chExt cx="511700" cy="378575"/>
          </a:xfrm>
        </p:grpSpPr>
        <p:sp>
          <p:nvSpPr>
            <p:cNvPr id="148" name="Google Shape;148;p10"/>
            <p:cNvSpPr/>
            <p:nvPr/>
          </p:nvSpPr>
          <p:spPr>
            <a:xfrm>
              <a:off x="5255200" y="3006475"/>
              <a:ext cx="349900" cy="349875"/>
            </a:xfrm>
            <a:custGeom>
              <a:rect b="b" l="l" r="r" t="t"/>
              <a:pathLst>
                <a:path extrusionOk="0" h="13995" w="13996">
                  <a:moveTo>
                    <a:pt x="6986" y="4714"/>
                  </a:moveTo>
                  <a:lnTo>
                    <a:pt x="7206" y="4738"/>
                  </a:lnTo>
                  <a:lnTo>
                    <a:pt x="7425" y="4763"/>
                  </a:lnTo>
                  <a:lnTo>
                    <a:pt x="7645" y="4812"/>
                  </a:lnTo>
                  <a:lnTo>
                    <a:pt x="7841" y="4885"/>
                  </a:lnTo>
                  <a:lnTo>
                    <a:pt x="8060" y="4983"/>
                  </a:lnTo>
                  <a:lnTo>
                    <a:pt x="8256" y="5105"/>
                  </a:lnTo>
                  <a:lnTo>
                    <a:pt x="8427" y="5227"/>
                  </a:lnTo>
                  <a:lnTo>
                    <a:pt x="8598" y="5398"/>
                  </a:lnTo>
                  <a:lnTo>
                    <a:pt x="8769" y="5569"/>
                  </a:lnTo>
                  <a:lnTo>
                    <a:pt x="8891" y="5740"/>
                  </a:lnTo>
                  <a:lnTo>
                    <a:pt x="9013" y="5935"/>
                  </a:lnTo>
                  <a:lnTo>
                    <a:pt x="9111" y="6155"/>
                  </a:lnTo>
                  <a:lnTo>
                    <a:pt x="9184" y="6350"/>
                  </a:lnTo>
                  <a:lnTo>
                    <a:pt x="9233" y="6570"/>
                  </a:lnTo>
                  <a:lnTo>
                    <a:pt x="9257" y="6790"/>
                  </a:lnTo>
                  <a:lnTo>
                    <a:pt x="9257" y="7010"/>
                  </a:lnTo>
                  <a:lnTo>
                    <a:pt x="9257" y="7229"/>
                  </a:lnTo>
                  <a:lnTo>
                    <a:pt x="9233" y="7425"/>
                  </a:lnTo>
                  <a:lnTo>
                    <a:pt x="9184" y="7645"/>
                  </a:lnTo>
                  <a:lnTo>
                    <a:pt x="9111" y="7864"/>
                  </a:lnTo>
                  <a:lnTo>
                    <a:pt x="9013" y="8060"/>
                  </a:lnTo>
                  <a:lnTo>
                    <a:pt x="8891" y="8255"/>
                  </a:lnTo>
                  <a:lnTo>
                    <a:pt x="8769" y="8451"/>
                  </a:lnTo>
                  <a:lnTo>
                    <a:pt x="8598" y="8622"/>
                  </a:lnTo>
                  <a:lnTo>
                    <a:pt x="8427" y="8768"/>
                  </a:lnTo>
                  <a:lnTo>
                    <a:pt x="8256" y="8915"/>
                  </a:lnTo>
                  <a:lnTo>
                    <a:pt x="8060" y="9012"/>
                  </a:lnTo>
                  <a:lnTo>
                    <a:pt x="7841" y="9110"/>
                  </a:lnTo>
                  <a:lnTo>
                    <a:pt x="7645" y="9183"/>
                  </a:lnTo>
                  <a:lnTo>
                    <a:pt x="7425" y="9232"/>
                  </a:lnTo>
                  <a:lnTo>
                    <a:pt x="7206" y="9257"/>
                  </a:lnTo>
                  <a:lnTo>
                    <a:pt x="6986" y="9281"/>
                  </a:lnTo>
                  <a:lnTo>
                    <a:pt x="6766" y="9257"/>
                  </a:lnTo>
                  <a:lnTo>
                    <a:pt x="6546" y="9232"/>
                  </a:lnTo>
                  <a:lnTo>
                    <a:pt x="6351" y="9183"/>
                  </a:lnTo>
                  <a:lnTo>
                    <a:pt x="6131" y="9110"/>
                  </a:lnTo>
                  <a:lnTo>
                    <a:pt x="5936" y="9012"/>
                  </a:lnTo>
                  <a:lnTo>
                    <a:pt x="5740" y="8915"/>
                  </a:lnTo>
                  <a:lnTo>
                    <a:pt x="5545" y="8768"/>
                  </a:lnTo>
                  <a:lnTo>
                    <a:pt x="5374" y="8622"/>
                  </a:lnTo>
                  <a:lnTo>
                    <a:pt x="5227" y="8451"/>
                  </a:lnTo>
                  <a:lnTo>
                    <a:pt x="5081" y="8255"/>
                  </a:lnTo>
                  <a:lnTo>
                    <a:pt x="4983" y="8060"/>
                  </a:lnTo>
                  <a:lnTo>
                    <a:pt x="4885" y="7864"/>
                  </a:lnTo>
                  <a:lnTo>
                    <a:pt x="4812" y="7645"/>
                  </a:lnTo>
                  <a:lnTo>
                    <a:pt x="4763" y="7425"/>
                  </a:lnTo>
                  <a:lnTo>
                    <a:pt x="4714" y="7229"/>
                  </a:lnTo>
                  <a:lnTo>
                    <a:pt x="4714" y="7010"/>
                  </a:lnTo>
                  <a:lnTo>
                    <a:pt x="4714" y="6790"/>
                  </a:lnTo>
                  <a:lnTo>
                    <a:pt x="4763" y="6570"/>
                  </a:lnTo>
                  <a:lnTo>
                    <a:pt x="4812" y="6350"/>
                  </a:lnTo>
                  <a:lnTo>
                    <a:pt x="4885" y="6155"/>
                  </a:lnTo>
                  <a:lnTo>
                    <a:pt x="4983" y="5935"/>
                  </a:lnTo>
                  <a:lnTo>
                    <a:pt x="5081" y="5740"/>
                  </a:lnTo>
                  <a:lnTo>
                    <a:pt x="5227" y="5569"/>
                  </a:lnTo>
                  <a:lnTo>
                    <a:pt x="5374" y="5398"/>
                  </a:lnTo>
                  <a:lnTo>
                    <a:pt x="5545" y="5227"/>
                  </a:lnTo>
                  <a:lnTo>
                    <a:pt x="5740" y="5105"/>
                  </a:lnTo>
                  <a:lnTo>
                    <a:pt x="5936" y="4983"/>
                  </a:lnTo>
                  <a:lnTo>
                    <a:pt x="6131" y="4885"/>
                  </a:lnTo>
                  <a:lnTo>
                    <a:pt x="6351" y="4812"/>
                  </a:lnTo>
                  <a:lnTo>
                    <a:pt x="6546" y="4763"/>
                  </a:lnTo>
                  <a:lnTo>
                    <a:pt x="6766" y="4738"/>
                  </a:lnTo>
                  <a:lnTo>
                    <a:pt x="6986" y="4714"/>
                  </a:lnTo>
                  <a:close/>
                  <a:moveTo>
                    <a:pt x="6497" y="0"/>
                  </a:moveTo>
                  <a:lnTo>
                    <a:pt x="6375" y="25"/>
                  </a:lnTo>
                  <a:lnTo>
                    <a:pt x="6253" y="49"/>
                  </a:lnTo>
                  <a:lnTo>
                    <a:pt x="6131" y="122"/>
                  </a:lnTo>
                  <a:lnTo>
                    <a:pt x="6033" y="196"/>
                  </a:lnTo>
                  <a:lnTo>
                    <a:pt x="5936" y="293"/>
                  </a:lnTo>
                  <a:lnTo>
                    <a:pt x="5862" y="391"/>
                  </a:lnTo>
                  <a:lnTo>
                    <a:pt x="5813" y="513"/>
                  </a:lnTo>
                  <a:lnTo>
                    <a:pt x="5789" y="635"/>
                  </a:lnTo>
                  <a:lnTo>
                    <a:pt x="5618" y="2076"/>
                  </a:lnTo>
                  <a:lnTo>
                    <a:pt x="5325" y="2174"/>
                  </a:lnTo>
                  <a:lnTo>
                    <a:pt x="5032" y="2296"/>
                  </a:lnTo>
                  <a:lnTo>
                    <a:pt x="4763" y="2418"/>
                  </a:lnTo>
                  <a:lnTo>
                    <a:pt x="4495" y="2565"/>
                  </a:lnTo>
                  <a:lnTo>
                    <a:pt x="3347" y="1661"/>
                  </a:lnTo>
                  <a:lnTo>
                    <a:pt x="3225" y="1588"/>
                  </a:lnTo>
                  <a:lnTo>
                    <a:pt x="3103" y="1539"/>
                  </a:lnTo>
                  <a:lnTo>
                    <a:pt x="2980" y="1514"/>
                  </a:lnTo>
                  <a:lnTo>
                    <a:pt x="2736" y="1514"/>
                  </a:lnTo>
                  <a:lnTo>
                    <a:pt x="2590" y="1563"/>
                  </a:lnTo>
                  <a:lnTo>
                    <a:pt x="2492" y="1637"/>
                  </a:lnTo>
                  <a:lnTo>
                    <a:pt x="2394" y="1710"/>
                  </a:lnTo>
                  <a:lnTo>
                    <a:pt x="1710" y="2394"/>
                  </a:lnTo>
                  <a:lnTo>
                    <a:pt x="1613" y="2491"/>
                  </a:lnTo>
                  <a:lnTo>
                    <a:pt x="1564" y="2614"/>
                  </a:lnTo>
                  <a:lnTo>
                    <a:pt x="1515" y="2736"/>
                  </a:lnTo>
                  <a:lnTo>
                    <a:pt x="1491" y="2858"/>
                  </a:lnTo>
                  <a:lnTo>
                    <a:pt x="1491" y="3004"/>
                  </a:lnTo>
                  <a:lnTo>
                    <a:pt x="1515" y="3126"/>
                  </a:lnTo>
                  <a:lnTo>
                    <a:pt x="1564" y="3249"/>
                  </a:lnTo>
                  <a:lnTo>
                    <a:pt x="1637" y="3346"/>
                  </a:lnTo>
                  <a:lnTo>
                    <a:pt x="2541" y="4494"/>
                  </a:lnTo>
                  <a:lnTo>
                    <a:pt x="2394" y="4763"/>
                  </a:lnTo>
                  <a:lnTo>
                    <a:pt x="2272" y="5056"/>
                  </a:lnTo>
                  <a:lnTo>
                    <a:pt x="2174" y="5349"/>
                  </a:lnTo>
                  <a:lnTo>
                    <a:pt x="2077" y="5642"/>
                  </a:lnTo>
                  <a:lnTo>
                    <a:pt x="636" y="5789"/>
                  </a:lnTo>
                  <a:lnTo>
                    <a:pt x="514" y="5837"/>
                  </a:lnTo>
                  <a:lnTo>
                    <a:pt x="392" y="5886"/>
                  </a:lnTo>
                  <a:lnTo>
                    <a:pt x="269" y="5959"/>
                  </a:lnTo>
                  <a:lnTo>
                    <a:pt x="172" y="6033"/>
                  </a:lnTo>
                  <a:lnTo>
                    <a:pt x="99" y="6155"/>
                  </a:lnTo>
                  <a:lnTo>
                    <a:pt x="50" y="6253"/>
                  </a:lnTo>
                  <a:lnTo>
                    <a:pt x="1" y="6399"/>
                  </a:lnTo>
                  <a:lnTo>
                    <a:pt x="1" y="6521"/>
                  </a:lnTo>
                  <a:lnTo>
                    <a:pt x="1" y="7474"/>
                  </a:lnTo>
                  <a:lnTo>
                    <a:pt x="1" y="7620"/>
                  </a:lnTo>
                  <a:lnTo>
                    <a:pt x="50" y="7742"/>
                  </a:lnTo>
                  <a:lnTo>
                    <a:pt x="99" y="7864"/>
                  </a:lnTo>
                  <a:lnTo>
                    <a:pt x="172" y="7962"/>
                  </a:lnTo>
                  <a:lnTo>
                    <a:pt x="269" y="8060"/>
                  </a:lnTo>
                  <a:lnTo>
                    <a:pt x="392" y="8133"/>
                  </a:lnTo>
                  <a:lnTo>
                    <a:pt x="514" y="8182"/>
                  </a:lnTo>
                  <a:lnTo>
                    <a:pt x="636" y="8206"/>
                  </a:lnTo>
                  <a:lnTo>
                    <a:pt x="2077" y="8377"/>
                  </a:lnTo>
                  <a:lnTo>
                    <a:pt x="2174" y="8670"/>
                  </a:lnTo>
                  <a:lnTo>
                    <a:pt x="2272" y="8939"/>
                  </a:lnTo>
                  <a:lnTo>
                    <a:pt x="2394" y="9232"/>
                  </a:lnTo>
                  <a:lnTo>
                    <a:pt x="2541" y="9501"/>
                  </a:lnTo>
                  <a:lnTo>
                    <a:pt x="1637" y="10649"/>
                  </a:lnTo>
                  <a:lnTo>
                    <a:pt x="1564" y="10771"/>
                  </a:lnTo>
                  <a:lnTo>
                    <a:pt x="1515" y="10893"/>
                  </a:lnTo>
                  <a:lnTo>
                    <a:pt x="1491" y="11015"/>
                  </a:lnTo>
                  <a:lnTo>
                    <a:pt x="1491" y="11137"/>
                  </a:lnTo>
                  <a:lnTo>
                    <a:pt x="1515" y="11259"/>
                  </a:lnTo>
                  <a:lnTo>
                    <a:pt x="1564" y="11381"/>
                  </a:lnTo>
                  <a:lnTo>
                    <a:pt x="1613" y="11504"/>
                  </a:lnTo>
                  <a:lnTo>
                    <a:pt x="1710" y="11601"/>
                  </a:lnTo>
                  <a:lnTo>
                    <a:pt x="2394" y="12285"/>
                  </a:lnTo>
                  <a:lnTo>
                    <a:pt x="2492" y="12383"/>
                  </a:lnTo>
                  <a:lnTo>
                    <a:pt x="2590" y="12432"/>
                  </a:lnTo>
                  <a:lnTo>
                    <a:pt x="2736" y="12480"/>
                  </a:lnTo>
                  <a:lnTo>
                    <a:pt x="2858" y="12505"/>
                  </a:lnTo>
                  <a:lnTo>
                    <a:pt x="2980" y="12505"/>
                  </a:lnTo>
                  <a:lnTo>
                    <a:pt x="3103" y="12456"/>
                  </a:lnTo>
                  <a:lnTo>
                    <a:pt x="3225" y="12407"/>
                  </a:lnTo>
                  <a:lnTo>
                    <a:pt x="3347" y="12358"/>
                  </a:lnTo>
                  <a:lnTo>
                    <a:pt x="4495" y="11455"/>
                  </a:lnTo>
                  <a:lnTo>
                    <a:pt x="4763" y="11577"/>
                  </a:lnTo>
                  <a:lnTo>
                    <a:pt x="5032" y="11723"/>
                  </a:lnTo>
                  <a:lnTo>
                    <a:pt x="5325" y="11821"/>
                  </a:lnTo>
                  <a:lnTo>
                    <a:pt x="5618" y="11919"/>
                  </a:lnTo>
                  <a:lnTo>
                    <a:pt x="5789" y="13360"/>
                  </a:lnTo>
                  <a:lnTo>
                    <a:pt x="5813" y="13482"/>
                  </a:lnTo>
                  <a:lnTo>
                    <a:pt x="5862" y="13604"/>
                  </a:lnTo>
                  <a:lnTo>
                    <a:pt x="5936" y="13726"/>
                  </a:lnTo>
                  <a:lnTo>
                    <a:pt x="6033" y="13824"/>
                  </a:lnTo>
                  <a:lnTo>
                    <a:pt x="6131" y="13897"/>
                  </a:lnTo>
                  <a:lnTo>
                    <a:pt x="6253" y="13946"/>
                  </a:lnTo>
                  <a:lnTo>
                    <a:pt x="6375" y="13995"/>
                  </a:lnTo>
                  <a:lnTo>
                    <a:pt x="7596" y="13995"/>
                  </a:lnTo>
                  <a:lnTo>
                    <a:pt x="7743" y="13946"/>
                  </a:lnTo>
                  <a:lnTo>
                    <a:pt x="7841" y="13897"/>
                  </a:lnTo>
                  <a:lnTo>
                    <a:pt x="7963" y="13824"/>
                  </a:lnTo>
                  <a:lnTo>
                    <a:pt x="8036" y="13726"/>
                  </a:lnTo>
                  <a:lnTo>
                    <a:pt x="8109" y="13604"/>
                  </a:lnTo>
                  <a:lnTo>
                    <a:pt x="8158" y="13482"/>
                  </a:lnTo>
                  <a:lnTo>
                    <a:pt x="8183" y="13360"/>
                  </a:lnTo>
                  <a:lnTo>
                    <a:pt x="8353" y="11919"/>
                  </a:lnTo>
                  <a:lnTo>
                    <a:pt x="8647" y="11821"/>
                  </a:lnTo>
                  <a:lnTo>
                    <a:pt x="8940" y="11723"/>
                  </a:lnTo>
                  <a:lnTo>
                    <a:pt x="9233" y="11577"/>
                  </a:lnTo>
                  <a:lnTo>
                    <a:pt x="9501" y="11455"/>
                  </a:lnTo>
                  <a:lnTo>
                    <a:pt x="10649" y="12358"/>
                  </a:lnTo>
                  <a:lnTo>
                    <a:pt x="10747" y="12407"/>
                  </a:lnTo>
                  <a:lnTo>
                    <a:pt x="10869" y="12456"/>
                  </a:lnTo>
                  <a:lnTo>
                    <a:pt x="10991" y="12505"/>
                  </a:lnTo>
                  <a:lnTo>
                    <a:pt x="11138" y="12505"/>
                  </a:lnTo>
                  <a:lnTo>
                    <a:pt x="11260" y="12480"/>
                  </a:lnTo>
                  <a:lnTo>
                    <a:pt x="11382" y="12432"/>
                  </a:lnTo>
                  <a:lnTo>
                    <a:pt x="11504" y="12383"/>
                  </a:lnTo>
                  <a:lnTo>
                    <a:pt x="11602" y="12285"/>
                  </a:lnTo>
                  <a:lnTo>
                    <a:pt x="12286" y="11601"/>
                  </a:lnTo>
                  <a:lnTo>
                    <a:pt x="12359" y="11504"/>
                  </a:lnTo>
                  <a:lnTo>
                    <a:pt x="12432" y="11381"/>
                  </a:lnTo>
                  <a:lnTo>
                    <a:pt x="12457" y="11259"/>
                  </a:lnTo>
                  <a:lnTo>
                    <a:pt x="12481" y="11137"/>
                  </a:lnTo>
                  <a:lnTo>
                    <a:pt x="12481" y="11015"/>
                  </a:lnTo>
                  <a:lnTo>
                    <a:pt x="12457" y="10893"/>
                  </a:lnTo>
                  <a:lnTo>
                    <a:pt x="12408" y="10771"/>
                  </a:lnTo>
                  <a:lnTo>
                    <a:pt x="12334" y="10649"/>
                  </a:lnTo>
                  <a:lnTo>
                    <a:pt x="11431" y="9501"/>
                  </a:lnTo>
                  <a:lnTo>
                    <a:pt x="11577" y="9232"/>
                  </a:lnTo>
                  <a:lnTo>
                    <a:pt x="11699" y="8939"/>
                  </a:lnTo>
                  <a:lnTo>
                    <a:pt x="11822" y="8670"/>
                  </a:lnTo>
                  <a:lnTo>
                    <a:pt x="11895" y="8377"/>
                  </a:lnTo>
                  <a:lnTo>
                    <a:pt x="13360" y="8206"/>
                  </a:lnTo>
                  <a:lnTo>
                    <a:pt x="13482" y="8182"/>
                  </a:lnTo>
                  <a:lnTo>
                    <a:pt x="13604" y="8133"/>
                  </a:lnTo>
                  <a:lnTo>
                    <a:pt x="13702" y="8060"/>
                  </a:lnTo>
                  <a:lnTo>
                    <a:pt x="13800" y="7962"/>
                  </a:lnTo>
                  <a:lnTo>
                    <a:pt x="13873" y="7864"/>
                  </a:lnTo>
                  <a:lnTo>
                    <a:pt x="13946" y="7742"/>
                  </a:lnTo>
                  <a:lnTo>
                    <a:pt x="13971" y="7620"/>
                  </a:lnTo>
                  <a:lnTo>
                    <a:pt x="13995" y="7474"/>
                  </a:lnTo>
                  <a:lnTo>
                    <a:pt x="13995" y="6521"/>
                  </a:lnTo>
                  <a:lnTo>
                    <a:pt x="13971" y="6399"/>
                  </a:lnTo>
                  <a:lnTo>
                    <a:pt x="13946" y="6253"/>
                  </a:lnTo>
                  <a:lnTo>
                    <a:pt x="13873" y="6155"/>
                  </a:lnTo>
                  <a:lnTo>
                    <a:pt x="13800" y="6033"/>
                  </a:lnTo>
                  <a:lnTo>
                    <a:pt x="13702" y="5959"/>
                  </a:lnTo>
                  <a:lnTo>
                    <a:pt x="13604" y="5886"/>
                  </a:lnTo>
                  <a:lnTo>
                    <a:pt x="13482" y="5837"/>
                  </a:lnTo>
                  <a:lnTo>
                    <a:pt x="13360" y="5789"/>
                  </a:lnTo>
                  <a:lnTo>
                    <a:pt x="11895" y="5642"/>
                  </a:lnTo>
                  <a:lnTo>
                    <a:pt x="11822" y="5349"/>
                  </a:lnTo>
                  <a:lnTo>
                    <a:pt x="11699" y="5056"/>
                  </a:lnTo>
                  <a:lnTo>
                    <a:pt x="11577" y="4763"/>
                  </a:lnTo>
                  <a:lnTo>
                    <a:pt x="11431" y="4494"/>
                  </a:lnTo>
                  <a:lnTo>
                    <a:pt x="12334" y="3346"/>
                  </a:lnTo>
                  <a:lnTo>
                    <a:pt x="12408" y="3249"/>
                  </a:lnTo>
                  <a:lnTo>
                    <a:pt x="12457" y="3126"/>
                  </a:lnTo>
                  <a:lnTo>
                    <a:pt x="12481" y="3004"/>
                  </a:lnTo>
                  <a:lnTo>
                    <a:pt x="12481" y="2858"/>
                  </a:lnTo>
                  <a:lnTo>
                    <a:pt x="12457" y="2736"/>
                  </a:lnTo>
                  <a:lnTo>
                    <a:pt x="12432" y="2614"/>
                  </a:lnTo>
                  <a:lnTo>
                    <a:pt x="12359" y="2491"/>
                  </a:lnTo>
                  <a:lnTo>
                    <a:pt x="12286" y="2394"/>
                  </a:lnTo>
                  <a:lnTo>
                    <a:pt x="11602" y="1710"/>
                  </a:lnTo>
                  <a:lnTo>
                    <a:pt x="11504" y="1637"/>
                  </a:lnTo>
                  <a:lnTo>
                    <a:pt x="11382" y="1563"/>
                  </a:lnTo>
                  <a:lnTo>
                    <a:pt x="11260" y="1514"/>
                  </a:lnTo>
                  <a:lnTo>
                    <a:pt x="10991" y="1514"/>
                  </a:lnTo>
                  <a:lnTo>
                    <a:pt x="10869" y="1539"/>
                  </a:lnTo>
                  <a:lnTo>
                    <a:pt x="10747" y="1588"/>
                  </a:lnTo>
                  <a:lnTo>
                    <a:pt x="10649" y="1661"/>
                  </a:lnTo>
                  <a:lnTo>
                    <a:pt x="9501" y="2565"/>
                  </a:lnTo>
                  <a:lnTo>
                    <a:pt x="9233" y="2418"/>
                  </a:lnTo>
                  <a:lnTo>
                    <a:pt x="8940" y="2296"/>
                  </a:lnTo>
                  <a:lnTo>
                    <a:pt x="8647" y="2174"/>
                  </a:lnTo>
                  <a:lnTo>
                    <a:pt x="8353" y="2076"/>
                  </a:lnTo>
                  <a:lnTo>
                    <a:pt x="8183" y="635"/>
                  </a:lnTo>
                  <a:lnTo>
                    <a:pt x="8158" y="513"/>
                  </a:lnTo>
                  <a:lnTo>
                    <a:pt x="8109" y="391"/>
                  </a:lnTo>
                  <a:lnTo>
                    <a:pt x="8036" y="293"/>
                  </a:lnTo>
                  <a:lnTo>
                    <a:pt x="7963" y="196"/>
                  </a:lnTo>
                  <a:lnTo>
                    <a:pt x="7841" y="122"/>
                  </a:lnTo>
                  <a:lnTo>
                    <a:pt x="7743" y="49"/>
                  </a:lnTo>
                  <a:lnTo>
                    <a:pt x="7596" y="25"/>
                  </a:lnTo>
                  <a:lnTo>
                    <a:pt x="7474"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1" u="none" cap="none" strike="noStrike">
                <a:solidFill>
                  <a:srgbClr val="000000"/>
                </a:solidFill>
                <a:latin typeface="Arial"/>
                <a:ea typeface="Arial"/>
                <a:cs typeface="Arial"/>
                <a:sym typeface="Arial"/>
              </a:endParaRPr>
            </a:p>
          </p:txBody>
        </p:sp>
        <p:sp>
          <p:nvSpPr>
            <p:cNvPr id="149" name="Google Shape;149;p10"/>
            <p:cNvSpPr/>
            <p:nvPr/>
          </p:nvSpPr>
          <p:spPr>
            <a:xfrm>
              <a:off x="5567825" y="3185975"/>
              <a:ext cx="199075" cy="199075"/>
            </a:xfrm>
            <a:custGeom>
              <a:rect b="b" l="l" r="r" t="t"/>
              <a:pathLst>
                <a:path extrusionOk="0" h="7963" w="7963">
                  <a:moveTo>
                    <a:pt x="3933" y="2296"/>
                  </a:moveTo>
                  <a:lnTo>
                    <a:pt x="4103" y="2321"/>
                  </a:lnTo>
                  <a:lnTo>
                    <a:pt x="4274" y="2321"/>
                  </a:lnTo>
                  <a:lnTo>
                    <a:pt x="4421" y="2370"/>
                  </a:lnTo>
                  <a:lnTo>
                    <a:pt x="4592" y="2419"/>
                  </a:lnTo>
                  <a:lnTo>
                    <a:pt x="4738" y="2492"/>
                  </a:lnTo>
                  <a:lnTo>
                    <a:pt x="4885" y="2565"/>
                  </a:lnTo>
                  <a:lnTo>
                    <a:pt x="5032" y="2663"/>
                  </a:lnTo>
                  <a:lnTo>
                    <a:pt x="5154" y="2785"/>
                  </a:lnTo>
                  <a:lnTo>
                    <a:pt x="5276" y="2883"/>
                  </a:lnTo>
                  <a:lnTo>
                    <a:pt x="5373" y="3029"/>
                  </a:lnTo>
                  <a:lnTo>
                    <a:pt x="5447" y="3151"/>
                  </a:lnTo>
                  <a:lnTo>
                    <a:pt x="5520" y="3298"/>
                  </a:lnTo>
                  <a:lnTo>
                    <a:pt x="5593" y="3444"/>
                  </a:lnTo>
                  <a:lnTo>
                    <a:pt x="5618" y="3615"/>
                  </a:lnTo>
                  <a:lnTo>
                    <a:pt x="5642" y="3762"/>
                  </a:lnTo>
                  <a:lnTo>
                    <a:pt x="5667" y="3933"/>
                  </a:lnTo>
                  <a:lnTo>
                    <a:pt x="5667" y="4079"/>
                  </a:lnTo>
                  <a:lnTo>
                    <a:pt x="5642" y="4250"/>
                  </a:lnTo>
                  <a:lnTo>
                    <a:pt x="5618" y="4421"/>
                  </a:lnTo>
                  <a:lnTo>
                    <a:pt x="5569" y="4568"/>
                  </a:lnTo>
                  <a:lnTo>
                    <a:pt x="5496" y="4739"/>
                  </a:lnTo>
                  <a:lnTo>
                    <a:pt x="5398" y="4885"/>
                  </a:lnTo>
                  <a:lnTo>
                    <a:pt x="5300" y="5007"/>
                  </a:lnTo>
                  <a:lnTo>
                    <a:pt x="5203" y="5154"/>
                  </a:lnTo>
                  <a:lnTo>
                    <a:pt x="5080" y="5252"/>
                  </a:lnTo>
                  <a:lnTo>
                    <a:pt x="4958" y="5349"/>
                  </a:lnTo>
                  <a:lnTo>
                    <a:pt x="4812" y="5447"/>
                  </a:lnTo>
                  <a:lnTo>
                    <a:pt x="4665" y="5520"/>
                  </a:lnTo>
                  <a:lnTo>
                    <a:pt x="4519" y="5569"/>
                  </a:lnTo>
                  <a:lnTo>
                    <a:pt x="4372" y="5618"/>
                  </a:lnTo>
                  <a:lnTo>
                    <a:pt x="4201" y="5642"/>
                  </a:lnTo>
                  <a:lnTo>
                    <a:pt x="4055" y="5667"/>
                  </a:lnTo>
                  <a:lnTo>
                    <a:pt x="3884" y="5642"/>
                  </a:lnTo>
                  <a:lnTo>
                    <a:pt x="3713" y="5642"/>
                  </a:lnTo>
                  <a:lnTo>
                    <a:pt x="3566" y="5594"/>
                  </a:lnTo>
                  <a:lnTo>
                    <a:pt x="3395" y="5545"/>
                  </a:lnTo>
                  <a:lnTo>
                    <a:pt x="3249" y="5471"/>
                  </a:lnTo>
                  <a:lnTo>
                    <a:pt x="3102" y="5398"/>
                  </a:lnTo>
                  <a:lnTo>
                    <a:pt x="2956" y="5300"/>
                  </a:lnTo>
                  <a:lnTo>
                    <a:pt x="2833" y="5178"/>
                  </a:lnTo>
                  <a:lnTo>
                    <a:pt x="2711" y="5081"/>
                  </a:lnTo>
                  <a:lnTo>
                    <a:pt x="2614" y="4934"/>
                  </a:lnTo>
                  <a:lnTo>
                    <a:pt x="2540" y="4812"/>
                  </a:lnTo>
                  <a:lnTo>
                    <a:pt x="2467" y="4665"/>
                  </a:lnTo>
                  <a:lnTo>
                    <a:pt x="2394" y="4519"/>
                  </a:lnTo>
                  <a:lnTo>
                    <a:pt x="2369" y="4348"/>
                  </a:lnTo>
                  <a:lnTo>
                    <a:pt x="2321" y="4201"/>
                  </a:lnTo>
                  <a:lnTo>
                    <a:pt x="2321" y="4030"/>
                  </a:lnTo>
                  <a:lnTo>
                    <a:pt x="2321" y="3884"/>
                  </a:lnTo>
                  <a:lnTo>
                    <a:pt x="2345" y="3713"/>
                  </a:lnTo>
                  <a:lnTo>
                    <a:pt x="2369" y="3542"/>
                  </a:lnTo>
                  <a:lnTo>
                    <a:pt x="2418" y="3395"/>
                  </a:lnTo>
                  <a:lnTo>
                    <a:pt x="2492" y="3224"/>
                  </a:lnTo>
                  <a:lnTo>
                    <a:pt x="2589" y="3078"/>
                  </a:lnTo>
                  <a:lnTo>
                    <a:pt x="2687" y="2956"/>
                  </a:lnTo>
                  <a:lnTo>
                    <a:pt x="2785" y="2809"/>
                  </a:lnTo>
                  <a:lnTo>
                    <a:pt x="2907" y="2712"/>
                  </a:lnTo>
                  <a:lnTo>
                    <a:pt x="3029" y="2614"/>
                  </a:lnTo>
                  <a:lnTo>
                    <a:pt x="3175" y="2516"/>
                  </a:lnTo>
                  <a:lnTo>
                    <a:pt x="3322" y="2443"/>
                  </a:lnTo>
                  <a:lnTo>
                    <a:pt x="3468" y="2394"/>
                  </a:lnTo>
                  <a:lnTo>
                    <a:pt x="3615" y="2345"/>
                  </a:lnTo>
                  <a:lnTo>
                    <a:pt x="3786" y="2321"/>
                  </a:lnTo>
                  <a:lnTo>
                    <a:pt x="3933" y="2296"/>
                  </a:lnTo>
                  <a:close/>
                  <a:moveTo>
                    <a:pt x="3053" y="1"/>
                  </a:moveTo>
                  <a:lnTo>
                    <a:pt x="2980" y="25"/>
                  </a:lnTo>
                  <a:lnTo>
                    <a:pt x="2443" y="196"/>
                  </a:lnTo>
                  <a:lnTo>
                    <a:pt x="2369" y="220"/>
                  </a:lnTo>
                  <a:lnTo>
                    <a:pt x="2296" y="269"/>
                  </a:lnTo>
                  <a:lnTo>
                    <a:pt x="2198" y="391"/>
                  </a:lnTo>
                  <a:lnTo>
                    <a:pt x="2150" y="538"/>
                  </a:lnTo>
                  <a:lnTo>
                    <a:pt x="2150" y="611"/>
                  </a:lnTo>
                  <a:lnTo>
                    <a:pt x="2150" y="684"/>
                  </a:lnTo>
                  <a:lnTo>
                    <a:pt x="2394" y="1832"/>
                  </a:lnTo>
                  <a:lnTo>
                    <a:pt x="2223" y="1954"/>
                  </a:lnTo>
                  <a:lnTo>
                    <a:pt x="2076" y="2101"/>
                  </a:lnTo>
                  <a:lnTo>
                    <a:pt x="1002" y="1686"/>
                  </a:lnTo>
                  <a:lnTo>
                    <a:pt x="928" y="1686"/>
                  </a:lnTo>
                  <a:lnTo>
                    <a:pt x="831" y="1661"/>
                  </a:lnTo>
                  <a:lnTo>
                    <a:pt x="684" y="1710"/>
                  </a:lnTo>
                  <a:lnTo>
                    <a:pt x="562" y="1784"/>
                  </a:lnTo>
                  <a:lnTo>
                    <a:pt x="513" y="1832"/>
                  </a:lnTo>
                  <a:lnTo>
                    <a:pt x="464" y="1906"/>
                  </a:lnTo>
                  <a:lnTo>
                    <a:pt x="220" y="2394"/>
                  </a:lnTo>
                  <a:lnTo>
                    <a:pt x="196" y="2467"/>
                  </a:lnTo>
                  <a:lnTo>
                    <a:pt x="171" y="2541"/>
                  </a:lnTo>
                  <a:lnTo>
                    <a:pt x="196" y="2712"/>
                  </a:lnTo>
                  <a:lnTo>
                    <a:pt x="245" y="2834"/>
                  </a:lnTo>
                  <a:lnTo>
                    <a:pt x="293" y="2907"/>
                  </a:lnTo>
                  <a:lnTo>
                    <a:pt x="367" y="2956"/>
                  </a:lnTo>
                  <a:lnTo>
                    <a:pt x="1344" y="3591"/>
                  </a:lnTo>
                  <a:lnTo>
                    <a:pt x="1319" y="3786"/>
                  </a:lnTo>
                  <a:lnTo>
                    <a:pt x="1295" y="4006"/>
                  </a:lnTo>
                  <a:lnTo>
                    <a:pt x="245" y="4494"/>
                  </a:lnTo>
                  <a:lnTo>
                    <a:pt x="196" y="4519"/>
                  </a:lnTo>
                  <a:lnTo>
                    <a:pt x="123" y="4568"/>
                  </a:lnTo>
                  <a:lnTo>
                    <a:pt x="49" y="4714"/>
                  </a:lnTo>
                  <a:lnTo>
                    <a:pt x="0" y="4861"/>
                  </a:lnTo>
                  <a:lnTo>
                    <a:pt x="25" y="4934"/>
                  </a:lnTo>
                  <a:lnTo>
                    <a:pt x="25" y="5007"/>
                  </a:lnTo>
                  <a:lnTo>
                    <a:pt x="220" y="5545"/>
                  </a:lnTo>
                  <a:lnTo>
                    <a:pt x="245" y="5594"/>
                  </a:lnTo>
                  <a:lnTo>
                    <a:pt x="293" y="5667"/>
                  </a:lnTo>
                  <a:lnTo>
                    <a:pt x="391" y="5764"/>
                  </a:lnTo>
                  <a:lnTo>
                    <a:pt x="538" y="5813"/>
                  </a:lnTo>
                  <a:lnTo>
                    <a:pt x="684" y="5813"/>
                  </a:lnTo>
                  <a:lnTo>
                    <a:pt x="1832" y="5569"/>
                  </a:lnTo>
                  <a:lnTo>
                    <a:pt x="1954" y="5740"/>
                  </a:lnTo>
                  <a:lnTo>
                    <a:pt x="2101" y="5887"/>
                  </a:lnTo>
                  <a:lnTo>
                    <a:pt x="1710" y="6986"/>
                  </a:lnTo>
                  <a:lnTo>
                    <a:pt x="1686" y="7059"/>
                  </a:lnTo>
                  <a:lnTo>
                    <a:pt x="1686" y="7132"/>
                  </a:lnTo>
                  <a:lnTo>
                    <a:pt x="1710" y="7279"/>
                  </a:lnTo>
                  <a:lnTo>
                    <a:pt x="1783" y="7401"/>
                  </a:lnTo>
                  <a:lnTo>
                    <a:pt x="1857" y="7450"/>
                  </a:lnTo>
                  <a:lnTo>
                    <a:pt x="1905" y="7499"/>
                  </a:lnTo>
                  <a:lnTo>
                    <a:pt x="2418" y="7743"/>
                  </a:lnTo>
                  <a:lnTo>
                    <a:pt x="2492" y="7792"/>
                  </a:lnTo>
                  <a:lnTo>
                    <a:pt x="2711" y="7792"/>
                  </a:lnTo>
                  <a:lnTo>
                    <a:pt x="2858" y="7718"/>
                  </a:lnTo>
                  <a:lnTo>
                    <a:pt x="2907" y="7669"/>
                  </a:lnTo>
                  <a:lnTo>
                    <a:pt x="2956" y="7621"/>
                  </a:lnTo>
                  <a:lnTo>
                    <a:pt x="3591" y="6644"/>
                  </a:lnTo>
                  <a:lnTo>
                    <a:pt x="3810" y="6668"/>
                  </a:lnTo>
                  <a:lnTo>
                    <a:pt x="4006" y="6668"/>
                  </a:lnTo>
                  <a:lnTo>
                    <a:pt x="4494" y="7718"/>
                  </a:lnTo>
                  <a:lnTo>
                    <a:pt x="4543" y="7792"/>
                  </a:lnTo>
                  <a:lnTo>
                    <a:pt x="4592" y="7840"/>
                  </a:lnTo>
                  <a:lnTo>
                    <a:pt x="4714" y="7914"/>
                  </a:lnTo>
                  <a:lnTo>
                    <a:pt x="4861" y="7963"/>
                  </a:lnTo>
                  <a:lnTo>
                    <a:pt x="4934" y="7963"/>
                  </a:lnTo>
                  <a:lnTo>
                    <a:pt x="5007" y="7938"/>
                  </a:lnTo>
                  <a:lnTo>
                    <a:pt x="5544" y="7767"/>
                  </a:lnTo>
                  <a:lnTo>
                    <a:pt x="5618" y="7743"/>
                  </a:lnTo>
                  <a:lnTo>
                    <a:pt x="5667" y="7694"/>
                  </a:lnTo>
                  <a:lnTo>
                    <a:pt x="5764" y="7572"/>
                  </a:lnTo>
                  <a:lnTo>
                    <a:pt x="5838" y="7425"/>
                  </a:lnTo>
                  <a:lnTo>
                    <a:pt x="5838" y="7352"/>
                  </a:lnTo>
                  <a:lnTo>
                    <a:pt x="5838" y="7279"/>
                  </a:lnTo>
                  <a:lnTo>
                    <a:pt x="5593" y="6131"/>
                  </a:lnTo>
                  <a:lnTo>
                    <a:pt x="5740" y="6009"/>
                  </a:lnTo>
                  <a:lnTo>
                    <a:pt x="5911" y="5862"/>
                  </a:lnTo>
                  <a:lnTo>
                    <a:pt x="6985" y="6277"/>
                  </a:lnTo>
                  <a:lnTo>
                    <a:pt x="7059" y="6277"/>
                  </a:lnTo>
                  <a:lnTo>
                    <a:pt x="7132" y="6302"/>
                  </a:lnTo>
                  <a:lnTo>
                    <a:pt x="7278" y="6253"/>
                  </a:lnTo>
                  <a:lnTo>
                    <a:pt x="7425" y="6180"/>
                  </a:lnTo>
                  <a:lnTo>
                    <a:pt x="7474" y="6131"/>
                  </a:lnTo>
                  <a:lnTo>
                    <a:pt x="7523" y="6058"/>
                  </a:lnTo>
                  <a:lnTo>
                    <a:pt x="7767" y="5545"/>
                  </a:lnTo>
                  <a:lnTo>
                    <a:pt x="7791" y="5496"/>
                  </a:lnTo>
                  <a:lnTo>
                    <a:pt x="7816" y="5398"/>
                  </a:lnTo>
                  <a:lnTo>
                    <a:pt x="7791" y="5252"/>
                  </a:lnTo>
                  <a:lnTo>
                    <a:pt x="7718" y="5129"/>
                  </a:lnTo>
                  <a:lnTo>
                    <a:pt x="7669" y="5056"/>
                  </a:lnTo>
                  <a:lnTo>
                    <a:pt x="7620" y="5007"/>
                  </a:lnTo>
                  <a:lnTo>
                    <a:pt x="6643" y="4372"/>
                  </a:lnTo>
                  <a:lnTo>
                    <a:pt x="6668" y="4177"/>
                  </a:lnTo>
                  <a:lnTo>
                    <a:pt x="6668" y="3957"/>
                  </a:lnTo>
                  <a:lnTo>
                    <a:pt x="7718" y="3469"/>
                  </a:lnTo>
                  <a:lnTo>
                    <a:pt x="7791" y="3444"/>
                  </a:lnTo>
                  <a:lnTo>
                    <a:pt x="7865" y="3395"/>
                  </a:lnTo>
                  <a:lnTo>
                    <a:pt x="7938" y="3249"/>
                  </a:lnTo>
                  <a:lnTo>
                    <a:pt x="7962" y="3102"/>
                  </a:lnTo>
                  <a:lnTo>
                    <a:pt x="7962" y="3029"/>
                  </a:lnTo>
                  <a:lnTo>
                    <a:pt x="7962" y="2956"/>
                  </a:lnTo>
                  <a:lnTo>
                    <a:pt x="7767" y="2419"/>
                  </a:lnTo>
                  <a:lnTo>
                    <a:pt x="7743" y="2345"/>
                  </a:lnTo>
                  <a:lnTo>
                    <a:pt x="7694" y="2296"/>
                  </a:lnTo>
                  <a:lnTo>
                    <a:pt x="7572" y="2199"/>
                  </a:lnTo>
                  <a:lnTo>
                    <a:pt x="7449" y="2150"/>
                  </a:lnTo>
                  <a:lnTo>
                    <a:pt x="7278" y="2150"/>
                  </a:lnTo>
                  <a:lnTo>
                    <a:pt x="6155" y="2394"/>
                  </a:lnTo>
                  <a:lnTo>
                    <a:pt x="6033" y="2223"/>
                  </a:lnTo>
                  <a:lnTo>
                    <a:pt x="5886" y="2077"/>
                  </a:lnTo>
                  <a:lnTo>
                    <a:pt x="6277" y="978"/>
                  </a:lnTo>
                  <a:lnTo>
                    <a:pt x="6302" y="904"/>
                  </a:lnTo>
                  <a:lnTo>
                    <a:pt x="6302" y="831"/>
                  </a:lnTo>
                  <a:lnTo>
                    <a:pt x="6277" y="684"/>
                  </a:lnTo>
                  <a:lnTo>
                    <a:pt x="6179" y="562"/>
                  </a:lnTo>
                  <a:lnTo>
                    <a:pt x="6131" y="489"/>
                  </a:lnTo>
                  <a:lnTo>
                    <a:pt x="6082" y="465"/>
                  </a:lnTo>
                  <a:lnTo>
                    <a:pt x="5569" y="196"/>
                  </a:lnTo>
                  <a:lnTo>
                    <a:pt x="5496" y="172"/>
                  </a:lnTo>
                  <a:lnTo>
                    <a:pt x="5276" y="172"/>
                  </a:lnTo>
                  <a:lnTo>
                    <a:pt x="5129" y="245"/>
                  </a:lnTo>
                  <a:lnTo>
                    <a:pt x="5080" y="294"/>
                  </a:lnTo>
                  <a:lnTo>
                    <a:pt x="5032" y="343"/>
                  </a:lnTo>
                  <a:lnTo>
                    <a:pt x="4397" y="1319"/>
                  </a:lnTo>
                  <a:lnTo>
                    <a:pt x="4177" y="1295"/>
                  </a:lnTo>
                  <a:lnTo>
                    <a:pt x="3981" y="1295"/>
                  </a:lnTo>
                  <a:lnTo>
                    <a:pt x="3493" y="245"/>
                  </a:lnTo>
                  <a:lnTo>
                    <a:pt x="3444" y="172"/>
                  </a:lnTo>
                  <a:lnTo>
                    <a:pt x="3395" y="123"/>
                  </a:lnTo>
                  <a:lnTo>
                    <a:pt x="3273" y="49"/>
                  </a:lnTo>
                  <a:lnTo>
                    <a:pt x="3127"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1" u="none" cap="none" strike="noStrike">
                <a:solidFill>
                  <a:srgbClr val="000000"/>
                </a:solidFill>
                <a:latin typeface="Arial"/>
                <a:ea typeface="Arial"/>
                <a:cs typeface="Arial"/>
                <a:sym typeface="Arial"/>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11"/>
          <p:cNvSpPr txBox="1"/>
          <p:nvPr>
            <p:ph type="title"/>
          </p:nvPr>
        </p:nvSpPr>
        <p:spPr>
          <a:xfrm>
            <a:off x="657496" y="439145"/>
            <a:ext cx="6866100" cy="382832"/>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5800"/>
              <a:buNone/>
            </a:pPr>
            <a:r>
              <a:rPr b="1" lang="en-GB" sz="1600">
                <a:solidFill>
                  <a:schemeClr val="accent1"/>
                </a:solidFill>
                <a:latin typeface="Raleway ExtraLight"/>
                <a:ea typeface="Raleway ExtraLight"/>
                <a:cs typeface="Raleway ExtraLight"/>
                <a:sym typeface="Raleway ExtraLight"/>
              </a:rPr>
              <a:t>Prestare attenzione al processo di interazione!</a:t>
            </a:r>
            <a:endParaRPr b="1" sz="1200">
              <a:solidFill>
                <a:schemeClr val="accent1"/>
              </a:solidFill>
              <a:latin typeface="Raleway Light"/>
              <a:ea typeface="Raleway Light"/>
              <a:cs typeface="Raleway Light"/>
              <a:sym typeface="Raleway Light"/>
            </a:endParaRPr>
          </a:p>
        </p:txBody>
      </p:sp>
      <p:sp>
        <p:nvSpPr>
          <p:cNvPr id="155" name="Google Shape;155;p11"/>
          <p:cNvSpPr txBox="1"/>
          <p:nvPr>
            <p:ph idx="1" type="body"/>
          </p:nvPr>
        </p:nvSpPr>
        <p:spPr>
          <a:xfrm>
            <a:off x="514054" y="791699"/>
            <a:ext cx="2765580" cy="39955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601"/>
              </a:spcBef>
              <a:spcAft>
                <a:spcPts val="0"/>
              </a:spcAft>
              <a:buSzPts val="1800"/>
              <a:buNone/>
            </a:pPr>
            <a:r>
              <a:rPr b="1" lang="en-GB" sz="1400">
                <a:solidFill>
                  <a:srgbClr val="666666"/>
                </a:solidFill>
                <a:highlight>
                  <a:srgbClr val="FFB600"/>
                </a:highlight>
                <a:latin typeface="Raleway Light"/>
                <a:ea typeface="Raleway Light"/>
                <a:cs typeface="Raleway Light"/>
                <a:sym typeface="Raleway Light"/>
              </a:rPr>
              <a:t>RIFLESSIONI</a:t>
            </a:r>
            <a:endParaRPr b="1" sz="1400">
              <a:solidFill>
                <a:srgbClr val="666666"/>
              </a:solidFill>
            </a:endParaRPr>
          </a:p>
          <a:p>
            <a:pPr indent="-171450" lvl="0" marL="171450" rtl="0" algn="l">
              <a:lnSpc>
                <a:spcPct val="100000"/>
              </a:lnSpc>
              <a:spcBef>
                <a:spcPts val="601"/>
              </a:spcBef>
              <a:spcAft>
                <a:spcPts val="0"/>
              </a:spcAft>
              <a:buSzPts val="1800"/>
              <a:buChar char="●"/>
            </a:pPr>
            <a:r>
              <a:rPr b="1" lang="en-GB" sz="1200">
                <a:solidFill>
                  <a:srgbClr val="666666"/>
                </a:solidFill>
              </a:rPr>
              <a:t>Quando parli con qualcuno di un problema, tendi a metterne in evidenza gli aspetti positivi o negativi, perché?</a:t>
            </a:r>
            <a:endParaRPr/>
          </a:p>
          <a:p>
            <a:pPr indent="-171450" lvl="0" marL="171450" rtl="0" algn="l">
              <a:lnSpc>
                <a:spcPct val="100000"/>
              </a:lnSpc>
              <a:spcBef>
                <a:spcPts val="601"/>
              </a:spcBef>
              <a:spcAft>
                <a:spcPts val="0"/>
              </a:spcAft>
              <a:buSzPts val="1800"/>
              <a:buChar char="●"/>
            </a:pPr>
            <a:r>
              <a:rPr b="1" lang="en-GB" sz="1200">
                <a:solidFill>
                  <a:srgbClr val="666666"/>
                </a:solidFill>
              </a:rPr>
              <a:t>Quando parli con qualcuno, a cosa presti più attenzione? Il tono, la postura, l'espressione del viso?</a:t>
            </a:r>
            <a:endParaRPr/>
          </a:p>
          <a:p>
            <a:pPr indent="-171450" lvl="0" marL="171450" rtl="0" algn="l">
              <a:lnSpc>
                <a:spcPct val="100000"/>
              </a:lnSpc>
              <a:spcBef>
                <a:spcPts val="601"/>
              </a:spcBef>
              <a:spcAft>
                <a:spcPts val="0"/>
              </a:spcAft>
              <a:buSzPts val="1800"/>
              <a:buChar char="●"/>
            </a:pPr>
            <a:r>
              <a:rPr b="1" lang="en-GB" sz="1200">
                <a:solidFill>
                  <a:srgbClr val="666666"/>
                </a:solidFill>
              </a:rPr>
              <a:t>Come fai a capire se il tuo interlocutore ha colto il significato del tuo messaggio?</a:t>
            </a:r>
            <a:endParaRPr/>
          </a:p>
          <a:p>
            <a:pPr indent="-171450" lvl="0" marL="171450" rtl="0" algn="l">
              <a:lnSpc>
                <a:spcPct val="100000"/>
              </a:lnSpc>
              <a:spcBef>
                <a:spcPts val="601"/>
              </a:spcBef>
              <a:spcAft>
                <a:spcPts val="0"/>
              </a:spcAft>
              <a:buSzPts val="1800"/>
              <a:buChar char="●"/>
            </a:pPr>
            <a:r>
              <a:rPr b="1" lang="en-GB" sz="1200">
                <a:solidFill>
                  <a:srgbClr val="666666"/>
                </a:solidFill>
              </a:rPr>
              <a:t>Presti attenzione ai feedback del tuo interlocutore (anche quelli non verbali)? Su cosa ti concentri?</a:t>
            </a:r>
            <a:endParaRPr b="1" sz="1200">
              <a:solidFill>
                <a:srgbClr val="666666"/>
              </a:solidFill>
            </a:endParaRPr>
          </a:p>
        </p:txBody>
      </p:sp>
      <p:sp>
        <p:nvSpPr>
          <p:cNvPr id="156" name="Google Shape;156;p11"/>
          <p:cNvSpPr txBox="1"/>
          <p:nvPr>
            <p:ph idx="2" type="body"/>
          </p:nvPr>
        </p:nvSpPr>
        <p:spPr>
          <a:xfrm>
            <a:off x="3446234" y="821977"/>
            <a:ext cx="5186597" cy="371492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601"/>
              </a:spcBef>
              <a:spcAft>
                <a:spcPts val="0"/>
              </a:spcAft>
              <a:buSzPts val="1800"/>
              <a:buNone/>
            </a:pPr>
            <a:r>
              <a:rPr b="1" lang="en-GB" sz="1600">
                <a:solidFill>
                  <a:schemeClr val="lt1"/>
                </a:solidFill>
                <a:highlight>
                  <a:srgbClr val="FFB600"/>
                </a:highlight>
                <a:latin typeface="Raleway Light"/>
                <a:ea typeface="Raleway Light"/>
                <a:cs typeface="Raleway Light"/>
                <a:sym typeface="Raleway Light"/>
              </a:rPr>
              <a:t>AZIONI</a:t>
            </a:r>
            <a:endParaRPr b="1" sz="1600">
              <a:solidFill>
                <a:schemeClr val="lt1"/>
              </a:solidFill>
              <a:highlight>
                <a:srgbClr val="FFB600"/>
              </a:highlight>
              <a:latin typeface="Raleway Light"/>
              <a:ea typeface="Raleway Light"/>
              <a:cs typeface="Raleway Light"/>
              <a:sym typeface="Raleway Light"/>
            </a:endParaRPr>
          </a:p>
          <a:p>
            <a:pPr indent="0" lvl="0" marL="0" rtl="0" algn="l">
              <a:lnSpc>
                <a:spcPct val="100000"/>
              </a:lnSpc>
              <a:spcBef>
                <a:spcPts val="601"/>
              </a:spcBef>
              <a:spcAft>
                <a:spcPts val="0"/>
              </a:spcAft>
              <a:buSzPts val="1800"/>
              <a:buNone/>
            </a:pPr>
            <a:r>
              <a:rPr b="1" lang="en-GB" sz="1200">
                <a:solidFill>
                  <a:srgbClr val="666666"/>
                </a:solidFill>
              </a:rPr>
              <a:t>Osserva il tuo corpo e ascolta quello che ha da dire.Ricorda le ultime due volte che hai parlato con due persone diverse, rifletti e rispondi alle seguenti domande. Dove hai guardato mentre parlavi con loro? Li hai guardati negli occhi? Come stanno le tue spalle? Come tieni le braccia? Il collo e la testa? Come erano posizionati?</a:t>
            </a:r>
            <a:endParaRPr/>
          </a:p>
          <a:p>
            <a:pPr indent="0" lvl="0" marL="0" rtl="0" algn="l">
              <a:lnSpc>
                <a:spcPct val="100000"/>
              </a:lnSpc>
              <a:spcBef>
                <a:spcPts val="601"/>
              </a:spcBef>
              <a:spcAft>
                <a:spcPts val="0"/>
              </a:spcAft>
              <a:buSzPts val="1800"/>
              <a:buNone/>
            </a:pPr>
            <a:r>
              <a:t/>
            </a:r>
            <a:endParaRPr b="1" sz="1200">
              <a:solidFill>
                <a:srgbClr val="FFB600"/>
              </a:solidFill>
            </a:endParaRPr>
          </a:p>
          <a:p>
            <a:pPr indent="0" lvl="0" marL="0" rtl="0" algn="l">
              <a:lnSpc>
                <a:spcPct val="100000"/>
              </a:lnSpc>
              <a:spcBef>
                <a:spcPts val="601"/>
              </a:spcBef>
              <a:spcAft>
                <a:spcPts val="0"/>
              </a:spcAft>
              <a:buSzPts val="1800"/>
              <a:buNone/>
            </a:pPr>
            <a:r>
              <a:rPr b="1" lang="en-GB" sz="1200">
                <a:solidFill>
                  <a:srgbClr val="FFB600"/>
                </a:solidFill>
              </a:rPr>
              <a:t>SUGGERIMENTI:</a:t>
            </a:r>
            <a:endParaRPr/>
          </a:p>
          <a:p>
            <a:pPr indent="0" lvl="0" marL="0" rtl="0" algn="l">
              <a:lnSpc>
                <a:spcPct val="100000"/>
              </a:lnSpc>
              <a:spcBef>
                <a:spcPts val="601"/>
              </a:spcBef>
              <a:spcAft>
                <a:spcPts val="0"/>
              </a:spcAft>
              <a:buSzPts val="1800"/>
              <a:buNone/>
            </a:pPr>
            <a:r>
              <a:rPr b="1" lang="en-GB" sz="1200">
                <a:solidFill>
                  <a:srgbClr val="666666"/>
                </a:solidFill>
              </a:rPr>
              <a:t>Prova a stabilire un contatto visivo mentre parli con qualcuno, in quanto ciò comunicherà sincerità e aumenterà la franchezza del tuo messaggio. </a:t>
            </a:r>
            <a:endParaRPr b="1" sz="1200">
              <a:solidFill>
                <a:srgbClr val="666666"/>
              </a:solidFill>
            </a:endParaRPr>
          </a:p>
          <a:p>
            <a:pPr indent="0" lvl="0" marL="0" rtl="0" algn="l">
              <a:lnSpc>
                <a:spcPct val="100000"/>
              </a:lnSpc>
              <a:spcBef>
                <a:spcPts val="601"/>
              </a:spcBef>
              <a:spcAft>
                <a:spcPts val="0"/>
              </a:spcAft>
              <a:buSzPts val="1800"/>
              <a:buNone/>
            </a:pPr>
            <a:r>
              <a:rPr b="1" lang="en-GB" sz="1200">
                <a:solidFill>
                  <a:srgbClr val="666666"/>
                </a:solidFill>
              </a:rPr>
              <a:t>Mentre parli, cerca di mantenere il corpo eretto e fermo. </a:t>
            </a:r>
            <a:endParaRPr b="1" sz="1200">
              <a:solidFill>
                <a:srgbClr val="666666"/>
              </a:solidFill>
            </a:endParaRPr>
          </a:p>
          <a:p>
            <a:pPr indent="0" lvl="0" marL="0" rtl="0" algn="l">
              <a:lnSpc>
                <a:spcPct val="100000"/>
              </a:lnSpc>
              <a:spcBef>
                <a:spcPts val="601"/>
              </a:spcBef>
              <a:spcAft>
                <a:spcPts val="0"/>
              </a:spcAft>
              <a:buSzPts val="1800"/>
              <a:buNone/>
            </a:pPr>
            <a:r>
              <a:rPr b="1" lang="en-GB" sz="1200">
                <a:solidFill>
                  <a:srgbClr val="666666"/>
                </a:solidFill>
              </a:rPr>
              <a:t>Tenere le braccia pendenti lungo il corpo indica passività. </a:t>
            </a:r>
            <a:endParaRPr b="1" sz="1200">
              <a:solidFill>
                <a:srgbClr val="666666"/>
              </a:solidFill>
            </a:endParaRPr>
          </a:p>
          <a:p>
            <a:pPr indent="0" lvl="0" marL="0" rtl="0" algn="l">
              <a:lnSpc>
                <a:spcPct val="100000"/>
              </a:lnSpc>
              <a:spcBef>
                <a:spcPts val="601"/>
              </a:spcBef>
              <a:spcAft>
                <a:spcPts val="0"/>
              </a:spcAft>
              <a:buSzPts val="1800"/>
              <a:buNone/>
            </a:pPr>
            <a:r>
              <a:rPr b="1" lang="en-GB" sz="1200">
                <a:solidFill>
                  <a:srgbClr val="666666"/>
                </a:solidFill>
              </a:rPr>
              <a:t>Collo e testa rivolti in avanti, indicano sottomissione e poco spirito di entusiasmo.</a:t>
            </a:r>
            <a:endParaRPr sz="1200">
              <a:solidFill>
                <a:srgbClr val="666666"/>
              </a:solidFill>
            </a:endParaRPr>
          </a:p>
        </p:txBody>
      </p:sp>
      <p:grpSp>
        <p:nvGrpSpPr>
          <p:cNvPr id="157" name="Google Shape;157;p11"/>
          <p:cNvGrpSpPr/>
          <p:nvPr/>
        </p:nvGrpSpPr>
        <p:grpSpPr>
          <a:xfrm>
            <a:off x="7964732" y="329097"/>
            <a:ext cx="977040" cy="722852"/>
            <a:chOff x="5255200" y="3006475"/>
            <a:chExt cx="511700" cy="378575"/>
          </a:xfrm>
        </p:grpSpPr>
        <p:sp>
          <p:nvSpPr>
            <p:cNvPr id="158" name="Google Shape;158;p11"/>
            <p:cNvSpPr/>
            <p:nvPr/>
          </p:nvSpPr>
          <p:spPr>
            <a:xfrm>
              <a:off x="5255200" y="3006475"/>
              <a:ext cx="349900" cy="349875"/>
            </a:xfrm>
            <a:custGeom>
              <a:rect b="b" l="l" r="r" t="t"/>
              <a:pathLst>
                <a:path extrusionOk="0" h="13995" w="13996">
                  <a:moveTo>
                    <a:pt x="6986" y="4714"/>
                  </a:moveTo>
                  <a:lnTo>
                    <a:pt x="7206" y="4738"/>
                  </a:lnTo>
                  <a:lnTo>
                    <a:pt x="7425" y="4763"/>
                  </a:lnTo>
                  <a:lnTo>
                    <a:pt x="7645" y="4812"/>
                  </a:lnTo>
                  <a:lnTo>
                    <a:pt x="7841" y="4885"/>
                  </a:lnTo>
                  <a:lnTo>
                    <a:pt x="8060" y="4983"/>
                  </a:lnTo>
                  <a:lnTo>
                    <a:pt x="8256" y="5105"/>
                  </a:lnTo>
                  <a:lnTo>
                    <a:pt x="8427" y="5227"/>
                  </a:lnTo>
                  <a:lnTo>
                    <a:pt x="8598" y="5398"/>
                  </a:lnTo>
                  <a:lnTo>
                    <a:pt x="8769" y="5569"/>
                  </a:lnTo>
                  <a:lnTo>
                    <a:pt x="8891" y="5740"/>
                  </a:lnTo>
                  <a:lnTo>
                    <a:pt x="9013" y="5935"/>
                  </a:lnTo>
                  <a:lnTo>
                    <a:pt x="9111" y="6155"/>
                  </a:lnTo>
                  <a:lnTo>
                    <a:pt x="9184" y="6350"/>
                  </a:lnTo>
                  <a:lnTo>
                    <a:pt x="9233" y="6570"/>
                  </a:lnTo>
                  <a:lnTo>
                    <a:pt x="9257" y="6790"/>
                  </a:lnTo>
                  <a:lnTo>
                    <a:pt x="9257" y="7010"/>
                  </a:lnTo>
                  <a:lnTo>
                    <a:pt x="9257" y="7229"/>
                  </a:lnTo>
                  <a:lnTo>
                    <a:pt x="9233" y="7425"/>
                  </a:lnTo>
                  <a:lnTo>
                    <a:pt x="9184" y="7645"/>
                  </a:lnTo>
                  <a:lnTo>
                    <a:pt x="9111" y="7864"/>
                  </a:lnTo>
                  <a:lnTo>
                    <a:pt x="9013" y="8060"/>
                  </a:lnTo>
                  <a:lnTo>
                    <a:pt x="8891" y="8255"/>
                  </a:lnTo>
                  <a:lnTo>
                    <a:pt x="8769" y="8451"/>
                  </a:lnTo>
                  <a:lnTo>
                    <a:pt x="8598" y="8622"/>
                  </a:lnTo>
                  <a:lnTo>
                    <a:pt x="8427" y="8768"/>
                  </a:lnTo>
                  <a:lnTo>
                    <a:pt x="8256" y="8915"/>
                  </a:lnTo>
                  <a:lnTo>
                    <a:pt x="8060" y="9012"/>
                  </a:lnTo>
                  <a:lnTo>
                    <a:pt x="7841" y="9110"/>
                  </a:lnTo>
                  <a:lnTo>
                    <a:pt x="7645" y="9183"/>
                  </a:lnTo>
                  <a:lnTo>
                    <a:pt x="7425" y="9232"/>
                  </a:lnTo>
                  <a:lnTo>
                    <a:pt x="7206" y="9257"/>
                  </a:lnTo>
                  <a:lnTo>
                    <a:pt x="6986" y="9281"/>
                  </a:lnTo>
                  <a:lnTo>
                    <a:pt x="6766" y="9257"/>
                  </a:lnTo>
                  <a:lnTo>
                    <a:pt x="6546" y="9232"/>
                  </a:lnTo>
                  <a:lnTo>
                    <a:pt x="6351" y="9183"/>
                  </a:lnTo>
                  <a:lnTo>
                    <a:pt x="6131" y="9110"/>
                  </a:lnTo>
                  <a:lnTo>
                    <a:pt x="5936" y="9012"/>
                  </a:lnTo>
                  <a:lnTo>
                    <a:pt x="5740" y="8915"/>
                  </a:lnTo>
                  <a:lnTo>
                    <a:pt x="5545" y="8768"/>
                  </a:lnTo>
                  <a:lnTo>
                    <a:pt x="5374" y="8622"/>
                  </a:lnTo>
                  <a:lnTo>
                    <a:pt x="5227" y="8451"/>
                  </a:lnTo>
                  <a:lnTo>
                    <a:pt x="5081" y="8255"/>
                  </a:lnTo>
                  <a:lnTo>
                    <a:pt x="4983" y="8060"/>
                  </a:lnTo>
                  <a:lnTo>
                    <a:pt x="4885" y="7864"/>
                  </a:lnTo>
                  <a:lnTo>
                    <a:pt x="4812" y="7645"/>
                  </a:lnTo>
                  <a:lnTo>
                    <a:pt x="4763" y="7425"/>
                  </a:lnTo>
                  <a:lnTo>
                    <a:pt x="4714" y="7229"/>
                  </a:lnTo>
                  <a:lnTo>
                    <a:pt x="4714" y="7010"/>
                  </a:lnTo>
                  <a:lnTo>
                    <a:pt x="4714" y="6790"/>
                  </a:lnTo>
                  <a:lnTo>
                    <a:pt x="4763" y="6570"/>
                  </a:lnTo>
                  <a:lnTo>
                    <a:pt x="4812" y="6350"/>
                  </a:lnTo>
                  <a:lnTo>
                    <a:pt x="4885" y="6155"/>
                  </a:lnTo>
                  <a:lnTo>
                    <a:pt x="4983" y="5935"/>
                  </a:lnTo>
                  <a:lnTo>
                    <a:pt x="5081" y="5740"/>
                  </a:lnTo>
                  <a:lnTo>
                    <a:pt x="5227" y="5569"/>
                  </a:lnTo>
                  <a:lnTo>
                    <a:pt x="5374" y="5398"/>
                  </a:lnTo>
                  <a:lnTo>
                    <a:pt x="5545" y="5227"/>
                  </a:lnTo>
                  <a:lnTo>
                    <a:pt x="5740" y="5105"/>
                  </a:lnTo>
                  <a:lnTo>
                    <a:pt x="5936" y="4983"/>
                  </a:lnTo>
                  <a:lnTo>
                    <a:pt x="6131" y="4885"/>
                  </a:lnTo>
                  <a:lnTo>
                    <a:pt x="6351" y="4812"/>
                  </a:lnTo>
                  <a:lnTo>
                    <a:pt x="6546" y="4763"/>
                  </a:lnTo>
                  <a:lnTo>
                    <a:pt x="6766" y="4738"/>
                  </a:lnTo>
                  <a:lnTo>
                    <a:pt x="6986" y="4714"/>
                  </a:lnTo>
                  <a:close/>
                  <a:moveTo>
                    <a:pt x="6497" y="0"/>
                  </a:moveTo>
                  <a:lnTo>
                    <a:pt x="6375" y="25"/>
                  </a:lnTo>
                  <a:lnTo>
                    <a:pt x="6253" y="49"/>
                  </a:lnTo>
                  <a:lnTo>
                    <a:pt x="6131" y="122"/>
                  </a:lnTo>
                  <a:lnTo>
                    <a:pt x="6033" y="196"/>
                  </a:lnTo>
                  <a:lnTo>
                    <a:pt x="5936" y="293"/>
                  </a:lnTo>
                  <a:lnTo>
                    <a:pt x="5862" y="391"/>
                  </a:lnTo>
                  <a:lnTo>
                    <a:pt x="5813" y="513"/>
                  </a:lnTo>
                  <a:lnTo>
                    <a:pt x="5789" y="635"/>
                  </a:lnTo>
                  <a:lnTo>
                    <a:pt x="5618" y="2076"/>
                  </a:lnTo>
                  <a:lnTo>
                    <a:pt x="5325" y="2174"/>
                  </a:lnTo>
                  <a:lnTo>
                    <a:pt x="5032" y="2296"/>
                  </a:lnTo>
                  <a:lnTo>
                    <a:pt x="4763" y="2418"/>
                  </a:lnTo>
                  <a:lnTo>
                    <a:pt x="4495" y="2565"/>
                  </a:lnTo>
                  <a:lnTo>
                    <a:pt x="3347" y="1661"/>
                  </a:lnTo>
                  <a:lnTo>
                    <a:pt x="3225" y="1588"/>
                  </a:lnTo>
                  <a:lnTo>
                    <a:pt x="3103" y="1539"/>
                  </a:lnTo>
                  <a:lnTo>
                    <a:pt x="2980" y="1514"/>
                  </a:lnTo>
                  <a:lnTo>
                    <a:pt x="2736" y="1514"/>
                  </a:lnTo>
                  <a:lnTo>
                    <a:pt x="2590" y="1563"/>
                  </a:lnTo>
                  <a:lnTo>
                    <a:pt x="2492" y="1637"/>
                  </a:lnTo>
                  <a:lnTo>
                    <a:pt x="2394" y="1710"/>
                  </a:lnTo>
                  <a:lnTo>
                    <a:pt x="1710" y="2394"/>
                  </a:lnTo>
                  <a:lnTo>
                    <a:pt x="1613" y="2491"/>
                  </a:lnTo>
                  <a:lnTo>
                    <a:pt x="1564" y="2614"/>
                  </a:lnTo>
                  <a:lnTo>
                    <a:pt x="1515" y="2736"/>
                  </a:lnTo>
                  <a:lnTo>
                    <a:pt x="1491" y="2858"/>
                  </a:lnTo>
                  <a:lnTo>
                    <a:pt x="1491" y="3004"/>
                  </a:lnTo>
                  <a:lnTo>
                    <a:pt x="1515" y="3126"/>
                  </a:lnTo>
                  <a:lnTo>
                    <a:pt x="1564" y="3249"/>
                  </a:lnTo>
                  <a:lnTo>
                    <a:pt x="1637" y="3346"/>
                  </a:lnTo>
                  <a:lnTo>
                    <a:pt x="2541" y="4494"/>
                  </a:lnTo>
                  <a:lnTo>
                    <a:pt x="2394" y="4763"/>
                  </a:lnTo>
                  <a:lnTo>
                    <a:pt x="2272" y="5056"/>
                  </a:lnTo>
                  <a:lnTo>
                    <a:pt x="2174" y="5349"/>
                  </a:lnTo>
                  <a:lnTo>
                    <a:pt x="2077" y="5642"/>
                  </a:lnTo>
                  <a:lnTo>
                    <a:pt x="636" y="5789"/>
                  </a:lnTo>
                  <a:lnTo>
                    <a:pt x="514" y="5837"/>
                  </a:lnTo>
                  <a:lnTo>
                    <a:pt x="392" y="5886"/>
                  </a:lnTo>
                  <a:lnTo>
                    <a:pt x="269" y="5959"/>
                  </a:lnTo>
                  <a:lnTo>
                    <a:pt x="172" y="6033"/>
                  </a:lnTo>
                  <a:lnTo>
                    <a:pt x="99" y="6155"/>
                  </a:lnTo>
                  <a:lnTo>
                    <a:pt x="50" y="6253"/>
                  </a:lnTo>
                  <a:lnTo>
                    <a:pt x="1" y="6399"/>
                  </a:lnTo>
                  <a:lnTo>
                    <a:pt x="1" y="6521"/>
                  </a:lnTo>
                  <a:lnTo>
                    <a:pt x="1" y="7474"/>
                  </a:lnTo>
                  <a:lnTo>
                    <a:pt x="1" y="7620"/>
                  </a:lnTo>
                  <a:lnTo>
                    <a:pt x="50" y="7742"/>
                  </a:lnTo>
                  <a:lnTo>
                    <a:pt x="99" y="7864"/>
                  </a:lnTo>
                  <a:lnTo>
                    <a:pt x="172" y="7962"/>
                  </a:lnTo>
                  <a:lnTo>
                    <a:pt x="269" y="8060"/>
                  </a:lnTo>
                  <a:lnTo>
                    <a:pt x="392" y="8133"/>
                  </a:lnTo>
                  <a:lnTo>
                    <a:pt x="514" y="8182"/>
                  </a:lnTo>
                  <a:lnTo>
                    <a:pt x="636" y="8206"/>
                  </a:lnTo>
                  <a:lnTo>
                    <a:pt x="2077" y="8377"/>
                  </a:lnTo>
                  <a:lnTo>
                    <a:pt x="2174" y="8670"/>
                  </a:lnTo>
                  <a:lnTo>
                    <a:pt x="2272" y="8939"/>
                  </a:lnTo>
                  <a:lnTo>
                    <a:pt x="2394" y="9232"/>
                  </a:lnTo>
                  <a:lnTo>
                    <a:pt x="2541" y="9501"/>
                  </a:lnTo>
                  <a:lnTo>
                    <a:pt x="1637" y="10649"/>
                  </a:lnTo>
                  <a:lnTo>
                    <a:pt x="1564" y="10771"/>
                  </a:lnTo>
                  <a:lnTo>
                    <a:pt x="1515" y="10893"/>
                  </a:lnTo>
                  <a:lnTo>
                    <a:pt x="1491" y="11015"/>
                  </a:lnTo>
                  <a:lnTo>
                    <a:pt x="1491" y="11137"/>
                  </a:lnTo>
                  <a:lnTo>
                    <a:pt x="1515" y="11259"/>
                  </a:lnTo>
                  <a:lnTo>
                    <a:pt x="1564" y="11381"/>
                  </a:lnTo>
                  <a:lnTo>
                    <a:pt x="1613" y="11504"/>
                  </a:lnTo>
                  <a:lnTo>
                    <a:pt x="1710" y="11601"/>
                  </a:lnTo>
                  <a:lnTo>
                    <a:pt x="2394" y="12285"/>
                  </a:lnTo>
                  <a:lnTo>
                    <a:pt x="2492" y="12383"/>
                  </a:lnTo>
                  <a:lnTo>
                    <a:pt x="2590" y="12432"/>
                  </a:lnTo>
                  <a:lnTo>
                    <a:pt x="2736" y="12480"/>
                  </a:lnTo>
                  <a:lnTo>
                    <a:pt x="2858" y="12505"/>
                  </a:lnTo>
                  <a:lnTo>
                    <a:pt x="2980" y="12505"/>
                  </a:lnTo>
                  <a:lnTo>
                    <a:pt x="3103" y="12456"/>
                  </a:lnTo>
                  <a:lnTo>
                    <a:pt x="3225" y="12407"/>
                  </a:lnTo>
                  <a:lnTo>
                    <a:pt x="3347" y="12358"/>
                  </a:lnTo>
                  <a:lnTo>
                    <a:pt x="4495" y="11455"/>
                  </a:lnTo>
                  <a:lnTo>
                    <a:pt x="4763" y="11577"/>
                  </a:lnTo>
                  <a:lnTo>
                    <a:pt x="5032" y="11723"/>
                  </a:lnTo>
                  <a:lnTo>
                    <a:pt x="5325" y="11821"/>
                  </a:lnTo>
                  <a:lnTo>
                    <a:pt x="5618" y="11919"/>
                  </a:lnTo>
                  <a:lnTo>
                    <a:pt x="5789" y="13360"/>
                  </a:lnTo>
                  <a:lnTo>
                    <a:pt x="5813" y="13482"/>
                  </a:lnTo>
                  <a:lnTo>
                    <a:pt x="5862" y="13604"/>
                  </a:lnTo>
                  <a:lnTo>
                    <a:pt x="5936" y="13726"/>
                  </a:lnTo>
                  <a:lnTo>
                    <a:pt x="6033" y="13824"/>
                  </a:lnTo>
                  <a:lnTo>
                    <a:pt x="6131" y="13897"/>
                  </a:lnTo>
                  <a:lnTo>
                    <a:pt x="6253" y="13946"/>
                  </a:lnTo>
                  <a:lnTo>
                    <a:pt x="6375" y="13995"/>
                  </a:lnTo>
                  <a:lnTo>
                    <a:pt x="7596" y="13995"/>
                  </a:lnTo>
                  <a:lnTo>
                    <a:pt x="7743" y="13946"/>
                  </a:lnTo>
                  <a:lnTo>
                    <a:pt x="7841" y="13897"/>
                  </a:lnTo>
                  <a:lnTo>
                    <a:pt x="7963" y="13824"/>
                  </a:lnTo>
                  <a:lnTo>
                    <a:pt x="8036" y="13726"/>
                  </a:lnTo>
                  <a:lnTo>
                    <a:pt x="8109" y="13604"/>
                  </a:lnTo>
                  <a:lnTo>
                    <a:pt x="8158" y="13482"/>
                  </a:lnTo>
                  <a:lnTo>
                    <a:pt x="8183" y="13360"/>
                  </a:lnTo>
                  <a:lnTo>
                    <a:pt x="8353" y="11919"/>
                  </a:lnTo>
                  <a:lnTo>
                    <a:pt x="8647" y="11821"/>
                  </a:lnTo>
                  <a:lnTo>
                    <a:pt x="8940" y="11723"/>
                  </a:lnTo>
                  <a:lnTo>
                    <a:pt x="9233" y="11577"/>
                  </a:lnTo>
                  <a:lnTo>
                    <a:pt x="9501" y="11455"/>
                  </a:lnTo>
                  <a:lnTo>
                    <a:pt x="10649" y="12358"/>
                  </a:lnTo>
                  <a:lnTo>
                    <a:pt x="10747" y="12407"/>
                  </a:lnTo>
                  <a:lnTo>
                    <a:pt x="10869" y="12456"/>
                  </a:lnTo>
                  <a:lnTo>
                    <a:pt x="10991" y="12505"/>
                  </a:lnTo>
                  <a:lnTo>
                    <a:pt x="11138" y="12505"/>
                  </a:lnTo>
                  <a:lnTo>
                    <a:pt x="11260" y="12480"/>
                  </a:lnTo>
                  <a:lnTo>
                    <a:pt x="11382" y="12432"/>
                  </a:lnTo>
                  <a:lnTo>
                    <a:pt x="11504" y="12383"/>
                  </a:lnTo>
                  <a:lnTo>
                    <a:pt x="11602" y="12285"/>
                  </a:lnTo>
                  <a:lnTo>
                    <a:pt x="12286" y="11601"/>
                  </a:lnTo>
                  <a:lnTo>
                    <a:pt x="12359" y="11504"/>
                  </a:lnTo>
                  <a:lnTo>
                    <a:pt x="12432" y="11381"/>
                  </a:lnTo>
                  <a:lnTo>
                    <a:pt x="12457" y="11259"/>
                  </a:lnTo>
                  <a:lnTo>
                    <a:pt x="12481" y="11137"/>
                  </a:lnTo>
                  <a:lnTo>
                    <a:pt x="12481" y="11015"/>
                  </a:lnTo>
                  <a:lnTo>
                    <a:pt x="12457" y="10893"/>
                  </a:lnTo>
                  <a:lnTo>
                    <a:pt x="12408" y="10771"/>
                  </a:lnTo>
                  <a:lnTo>
                    <a:pt x="12334" y="10649"/>
                  </a:lnTo>
                  <a:lnTo>
                    <a:pt x="11431" y="9501"/>
                  </a:lnTo>
                  <a:lnTo>
                    <a:pt x="11577" y="9232"/>
                  </a:lnTo>
                  <a:lnTo>
                    <a:pt x="11699" y="8939"/>
                  </a:lnTo>
                  <a:lnTo>
                    <a:pt x="11822" y="8670"/>
                  </a:lnTo>
                  <a:lnTo>
                    <a:pt x="11895" y="8377"/>
                  </a:lnTo>
                  <a:lnTo>
                    <a:pt x="13360" y="8206"/>
                  </a:lnTo>
                  <a:lnTo>
                    <a:pt x="13482" y="8182"/>
                  </a:lnTo>
                  <a:lnTo>
                    <a:pt x="13604" y="8133"/>
                  </a:lnTo>
                  <a:lnTo>
                    <a:pt x="13702" y="8060"/>
                  </a:lnTo>
                  <a:lnTo>
                    <a:pt x="13800" y="7962"/>
                  </a:lnTo>
                  <a:lnTo>
                    <a:pt x="13873" y="7864"/>
                  </a:lnTo>
                  <a:lnTo>
                    <a:pt x="13946" y="7742"/>
                  </a:lnTo>
                  <a:lnTo>
                    <a:pt x="13971" y="7620"/>
                  </a:lnTo>
                  <a:lnTo>
                    <a:pt x="13995" y="7474"/>
                  </a:lnTo>
                  <a:lnTo>
                    <a:pt x="13995" y="6521"/>
                  </a:lnTo>
                  <a:lnTo>
                    <a:pt x="13971" y="6399"/>
                  </a:lnTo>
                  <a:lnTo>
                    <a:pt x="13946" y="6253"/>
                  </a:lnTo>
                  <a:lnTo>
                    <a:pt x="13873" y="6155"/>
                  </a:lnTo>
                  <a:lnTo>
                    <a:pt x="13800" y="6033"/>
                  </a:lnTo>
                  <a:lnTo>
                    <a:pt x="13702" y="5959"/>
                  </a:lnTo>
                  <a:lnTo>
                    <a:pt x="13604" y="5886"/>
                  </a:lnTo>
                  <a:lnTo>
                    <a:pt x="13482" y="5837"/>
                  </a:lnTo>
                  <a:lnTo>
                    <a:pt x="13360" y="5789"/>
                  </a:lnTo>
                  <a:lnTo>
                    <a:pt x="11895" y="5642"/>
                  </a:lnTo>
                  <a:lnTo>
                    <a:pt x="11822" y="5349"/>
                  </a:lnTo>
                  <a:lnTo>
                    <a:pt x="11699" y="5056"/>
                  </a:lnTo>
                  <a:lnTo>
                    <a:pt x="11577" y="4763"/>
                  </a:lnTo>
                  <a:lnTo>
                    <a:pt x="11431" y="4494"/>
                  </a:lnTo>
                  <a:lnTo>
                    <a:pt x="12334" y="3346"/>
                  </a:lnTo>
                  <a:lnTo>
                    <a:pt x="12408" y="3249"/>
                  </a:lnTo>
                  <a:lnTo>
                    <a:pt x="12457" y="3126"/>
                  </a:lnTo>
                  <a:lnTo>
                    <a:pt x="12481" y="3004"/>
                  </a:lnTo>
                  <a:lnTo>
                    <a:pt x="12481" y="2858"/>
                  </a:lnTo>
                  <a:lnTo>
                    <a:pt x="12457" y="2736"/>
                  </a:lnTo>
                  <a:lnTo>
                    <a:pt x="12432" y="2614"/>
                  </a:lnTo>
                  <a:lnTo>
                    <a:pt x="12359" y="2491"/>
                  </a:lnTo>
                  <a:lnTo>
                    <a:pt x="12286" y="2394"/>
                  </a:lnTo>
                  <a:lnTo>
                    <a:pt x="11602" y="1710"/>
                  </a:lnTo>
                  <a:lnTo>
                    <a:pt x="11504" y="1637"/>
                  </a:lnTo>
                  <a:lnTo>
                    <a:pt x="11382" y="1563"/>
                  </a:lnTo>
                  <a:lnTo>
                    <a:pt x="11260" y="1514"/>
                  </a:lnTo>
                  <a:lnTo>
                    <a:pt x="10991" y="1514"/>
                  </a:lnTo>
                  <a:lnTo>
                    <a:pt x="10869" y="1539"/>
                  </a:lnTo>
                  <a:lnTo>
                    <a:pt x="10747" y="1588"/>
                  </a:lnTo>
                  <a:lnTo>
                    <a:pt x="10649" y="1661"/>
                  </a:lnTo>
                  <a:lnTo>
                    <a:pt x="9501" y="2565"/>
                  </a:lnTo>
                  <a:lnTo>
                    <a:pt x="9233" y="2418"/>
                  </a:lnTo>
                  <a:lnTo>
                    <a:pt x="8940" y="2296"/>
                  </a:lnTo>
                  <a:lnTo>
                    <a:pt x="8647" y="2174"/>
                  </a:lnTo>
                  <a:lnTo>
                    <a:pt x="8353" y="2076"/>
                  </a:lnTo>
                  <a:lnTo>
                    <a:pt x="8183" y="635"/>
                  </a:lnTo>
                  <a:lnTo>
                    <a:pt x="8158" y="513"/>
                  </a:lnTo>
                  <a:lnTo>
                    <a:pt x="8109" y="391"/>
                  </a:lnTo>
                  <a:lnTo>
                    <a:pt x="8036" y="293"/>
                  </a:lnTo>
                  <a:lnTo>
                    <a:pt x="7963" y="196"/>
                  </a:lnTo>
                  <a:lnTo>
                    <a:pt x="7841" y="122"/>
                  </a:lnTo>
                  <a:lnTo>
                    <a:pt x="7743" y="49"/>
                  </a:lnTo>
                  <a:lnTo>
                    <a:pt x="7596" y="25"/>
                  </a:lnTo>
                  <a:lnTo>
                    <a:pt x="7474"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1" u="none" cap="none" strike="noStrike">
                <a:solidFill>
                  <a:srgbClr val="000000"/>
                </a:solidFill>
                <a:latin typeface="Arial"/>
                <a:ea typeface="Arial"/>
                <a:cs typeface="Arial"/>
                <a:sym typeface="Arial"/>
              </a:endParaRPr>
            </a:p>
          </p:txBody>
        </p:sp>
        <p:sp>
          <p:nvSpPr>
            <p:cNvPr id="159" name="Google Shape;159;p11"/>
            <p:cNvSpPr/>
            <p:nvPr/>
          </p:nvSpPr>
          <p:spPr>
            <a:xfrm>
              <a:off x="5567825" y="3185975"/>
              <a:ext cx="199075" cy="199075"/>
            </a:xfrm>
            <a:custGeom>
              <a:rect b="b" l="l" r="r" t="t"/>
              <a:pathLst>
                <a:path extrusionOk="0" h="7963" w="7963">
                  <a:moveTo>
                    <a:pt x="3933" y="2296"/>
                  </a:moveTo>
                  <a:lnTo>
                    <a:pt x="4103" y="2321"/>
                  </a:lnTo>
                  <a:lnTo>
                    <a:pt x="4274" y="2321"/>
                  </a:lnTo>
                  <a:lnTo>
                    <a:pt x="4421" y="2370"/>
                  </a:lnTo>
                  <a:lnTo>
                    <a:pt x="4592" y="2419"/>
                  </a:lnTo>
                  <a:lnTo>
                    <a:pt x="4738" y="2492"/>
                  </a:lnTo>
                  <a:lnTo>
                    <a:pt x="4885" y="2565"/>
                  </a:lnTo>
                  <a:lnTo>
                    <a:pt x="5032" y="2663"/>
                  </a:lnTo>
                  <a:lnTo>
                    <a:pt x="5154" y="2785"/>
                  </a:lnTo>
                  <a:lnTo>
                    <a:pt x="5276" y="2883"/>
                  </a:lnTo>
                  <a:lnTo>
                    <a:pt x="5373" y="3029"/>
                  </a:lnTo>
                  <a:lnTo>
                    <a:pt x="5447" y="3151"/>
                  </a:lnTo>
                  <a:lnTo>
                    <a:pt x="5520" y="3298"/>
                  </a:lnTo>
                  <a:lnTo>
                    <a:pt x="5593" y="3444"/>
                  </a:lnTo>
                  <a:lnTo>
                    <a:pt x="5618" y="3615"/>
                  </a:lnTo>
                  <a:lnTo>
                    <a:pt x="5642" y="3762"/>
                  </a:lnTo>
                  <a:lnTo>
                    <a:pt x="5667" y="3933"/>
                  </a:lnTo>
                  <a:lnTo>
                    <a:pt x="5667" y="4079"/>
                  </a:lnTo>
                  <a:lnTo>
                    <a:pt x="5642" y="4250"/>
                  </a:lnTo>
                  <a:lnTo>
                    <a:pt x="5618" y="4421"/>
                  </a:lnTo>
                  <a:lnTo>
                    <a:pt x="5569" y="4568"/>
                  </a:lnTo>
                  <a:lnTo>
                    <a:pt x="5496" y="4739"/>
                  </a:lnTo>
                  <a:lnTo>
                    <a:pt x="5398" y="4885"/>
                  </a:lnTo>
                  <a:lnTo>
                    <a:pt x="5300" y="5007"/>
                  </a:lnTo>
                  <a:lnTo>
                    <a:pt x="5203" y="5154"/>
                  </a:lnTo>
                  <a:lnTo>
                    <a:pt x="5080" y="5252"/>
                  </a:lnTo>
                  <a:lnTo>
                    <a:pt x="4958" y="5349"/>
                  </a:lnTo>
                  <a:lnTo>
                    <a:pt x="4812" y="5447"/>
                  </a:lnTo>
                  <a:lnTo>
                    <a:pt x="4665" y="5520"/>
                  </a:lnTo>
                  <a:lnTo>
                    <a:pt x="4519" y="5569"/>
                  </a:lnTo>
                  <a:lnTo>
                    <a:pt x="4372" y="5618"/>
                  </a:lnTo>
                  <a:lnTo>
                    <a:pt x="4201" y="5642"/>
                  </a:lnTo>
                  <a:lnTo>
                    <a:pt x="4055" y="5667"/>
                  </a:lnTo>
                  <a:lnTo>
                    <a:pt x="3884" y="5642"/>
                  </a:lnTo>
                  <a:lnTo>
                    <a:pt x="3713" y="5642"/>
                  </a:lnTo>
                  <a:lnTo>
                    <a:pt x="3566" y="5594"/>
                  </a:lnTo>
                  <a:lnTo>
                    <a:pt x="3395" y="5545"/>
                  </a:lnTo>
                  <a:lnTo>
                    <a:pt x="3249" y="5471"/>
                  </a:lnTo>
                  <a:lnTo>
                    <a:pt x="3102" y="5398"/>
                  </a:lnTo>
                  <a:lnTo>
                    <a:pt x="2956" y="5300"/>
                  </a:lnTo>
                  <a:lnTo>
                    <a:pt x="2833" y="5178"/>
                  </a:lnTo>
                  <a:lnTo>
                    <a:pt x="2711" y="5081"/>
                  </a:lnTo>
                  <a:lnTo>
                    <a:pt x="2614" y="4934"/>
                  </a:lnTo>
                  <a:lnTo>
                    <a:pt x="2540" y="4812"/>
                  </a:lnTo>
                  <a:lnTo>
                    <a:pt x="2467" y="4665"/>
                  </a:lnTo>
                  <a:lnTo>
                    <a:pt x="2394" y="4519"/>
                  </a:lnTo>
                  <a:lnTo>
                    <a:pt x="2369" y="4348"/>
                  </a:lnTo>
                  <a:lnTo>
                    <a:pt x="2321" y="4201"/>
                  </a:lnTo>
                  <a:lnTo>
                    <a:pt x="2321" y="4030"/>
                  </a:lnTo>
                  <a:lnTo>
                    <a:pt x="2321" y="3884"/>
                  </a:lnTo>
                  <a:lnTo>
                    <a:pt x="2345" y="3713"/>
                  </a:lnTo>
                  <a:lnTo>
                    <a:pt x="2369" y="3542"/>
                  </a:lnTo>
                  <a:lnTo>
                    <a:pt x="2418" y="3395"/>
                  </a:lnTo>
                  <a:lnTo>
                    <a:pt x="2492" y="3224"/>
                  </a:lnTo>
                  <a:lnTo>
                    <a:pt x="2589" y="3078"/>
                  </a:lnTo>
                  <a:lnTo>
                    <a:pt x="2687" y="2956"/>
                  </a:lnTo>
                  <a:lnTo>
                    <a:pt x="2785" y="2809"/>
                  </a:lnTo>
                  <a:lnTo>
                    <a:pt x="2907" y="2712"/>
                  </a:lnTo>
                  <a:lnTo>
                    <a:pt x="3029" y="2614"/>
                  </a:lnTo>
                  <a:lnTo>
                    <a:pt x="3175" y="2516"/>
                  </a:lnTo>
                  <a:lnTo>
                    <a:pt x="3322" y="2443"/>
                  </a:lnTo>
                  <a:lnTo>
                    <a:pt x="3468" y="2394"/>
                  </a:lnTo>
                  <a:lnTo>
                    <a:pt x="3615" y="2345"/>
                  </a:lnTo>
                  <a:lnTo>
                    <a:pt x="3786" y="2321"/>
                  </a:lnTo>
                  <a:lnTo>
                    <a:pt x="3933" y="2296"/>
                  </a:lnTo>
                  <a:close/>
                  <a:moveTo>
                    <a:pt x="3053" y="1"/>
                  </a:moveTo>
                  <a:lnTo>
                    <a:pt x="2980" y="25"/>
                  </a:lnTo>
                  <a:lnTo>
                    <a:pt x="2443" y="196"/>
                  </a:lnTo>
                  <a:lnTo>
                    <a:pt x="2369" y="220"/>
                  </a:lnTo>
                  <a:lnTo>
                    <a:pt x="2296" y="269"/>
                  </a:lnTo>
                  <a:lnTo>
                    <a:pt x="2198" y="391"/>
                  </a:lnTo>
                  <a:lnTo>
                    <a:pt x="2150" y="538"/>
                  </a:lnTo>
                  <a:lnTo>
                    <a:pt x="2150" y="611"/>
                  </a:lnTo>
                  <a:lnTo>
                    <a:pt x="2150" y="684"/>
                  </a:lnTo>
                  <a:lnTo>
                    <a:pt x="2394" y="1832"/>
                  </a:lnTo>
                  <a:lnTo>
                    <a:pt x="2223" y="1954"/>
                  </a:lnTo>
                  <a:lnTo>
                    <a:pt x="2076" y="2101"/>
                  </a:lnTo>
                  <a:lnTo>
                    <a:pt x="1002" y="1686"/>
                  </a:lnTo>
                  <a:lnTo>
                    <a:pt x="928" y="1686"/>
                  </a:lnTo>
                  <a:lnTo>
                    <a:pt x="831" y="1661"/>
                  </a:lnTo>
                  <a:lnTo>
                    <a:pt x="684" y="1710"/>
                  </a:lnTo>
                  <a:lnTo>
                    <a:pt x="562" y="1784"/>
                  </a:lnTo>
                  <a:lnTo>
                    <a:pt x="513" y="1832"/>
                  </a:lnTo>
                  <a:lnTo>
                    <a:pt x="464" y="1906"/>
                  </a:lnTo>
                  <a:lnTo>
                    <a:pt x="220" y="2394"/>
                  </a:lnTo>
                  <a:lnTo>
                    <a:pt x="196" y="2467"/>
                  </a:lnTo>
                  <a:lnTo>
                    <a:pt x="171" y="2541"/>
                  </a:lnTo>
                  <a:lnTo>
                    <a:pt x="196" y="2712"/>
                  </a:lnTo>
                  <a:lnTo>
                    <a:pt x="245" y="2834"/>
                  </a:lnTo>
                  <a:lnTo>
                    <a:pt x="293" y="2907"/>
                  </a:lnTo>
                  <a:lnTo>
                    <a:pt x="367" y="2956"/>
                  </a:lnTo>
                  <a:lnTo>
                    <a:pt x="1344" y="3591"/>
                  </a:lnTo>
                  <a:lnTo>
                    <a:pt x="1319" y="3786"/>
                  </a:lnTo>
                  <a:lnTo>
                    <a:pt x="1295" y="4006"/>
                  </a:lnTo>
                  <a:lnTo>
                    <a:pt x="245" y="4494"/>
                  </a:lnTo>
                  <a:lnTo>
                    <a:pt x="196" y="4519"/>
                  </a:lnTo>
                  <a:lnTo>
                    <a:pt x="123" y="4568"/>
                  </a:lnTo>
                  <a:lnTo>
                    <a:pt x="49" y="4714"/>
                  </a:lnTo>
                  <a:lnTo>
                    <a:pt x="0" y="4861"/>
                  </a:lnTo>
                  <a:lnTo>
                    <a:pt x="25" y="4934"/>
                  </a:lnTo>
                  <a:lnTo>
                    <a:pt x="25" y="5007"/>
                  </a:lnTo>
                  <a:lnTo>
                    <a:pt x="220" y="5545"/>
                  </a:lnTo>
                  <a:lnTo>
                    <a:pt x="245" y="5594"/>
                  </a:lnTo>
                  <a:lnTo>
                    <a:pt x="293" y="5667"/>
                  </a:lnTo>
                  <a:lnTo>
                    <a:pt x="391" y="5764"/>
                  </a:lnTo>
                  <a:lnTo>
                    <a:pt x="538" y="5813"/>
                  </a:lnTo>
                  <a:lnTo>
                    <a:pt x="684" y="5813"/>
                  </a:lnTo>
                  <a:lnTo>
                    <a:pt x="1832" y="5569"/>
                  </a:lnTo>
                  <a:lnTo>
                    <a:pt x="1954" y="5740"/>
                  </a:lnTo>
                  <a:lnTo>
                    <a:pt x="2101" y="5887"/>
                  </a:lnTo>
                  <a:lnTo>
                    <a:pt x="1710" y="6986"/>
                  </a:lnTo>
                  <a:lnTo>
                    <a:pt x="1686" y="7059"/>
                  </a:lnTo>
                  <a:lnTo>
                    <a:pt x="1686" y="7132"/>
                  </a:lnTo>
                  <a:lnTo>
                    <a:pt x="1710" y="7279"/>
                  </a:lnTo>
                  <a:lnTo>
                    <a:pt x="1783" y="7401"/>
                  </a:lnTo>
                  <a:lnTo>
                    <a:pt x="1857" y="7450"/>
                  </a:lnTo>
                  <a:lnTo>
                    <a:pt x="1905" y="7499"/>
                  </a:lnTo>
                  <a:lnTo>
                    <a:pt x="2418" y="7743"/>
                  </a:lnTo>
                  <a:lnTo>
                    <a:pt x="2492" y="7792"/>
                  </a:lnTo>
                  <a:lnTo>
                    <a:pt x="2711" y="7792"/>
                  </a:lnTo>
                  <a:lnTo>
                    <a:pt x="2858" y="7718"/>
                  </a:lnTo>
                  <a:lnTo>
                    <a:pt x="2907" y="7669"/>
                  </a:lnTo>
                  <a:lnTo>
                    <a:pt x="2956" y="7621"/>
                  </a:lnTo>
                  <a:lnTo>
                    <a:pt x="3591" y="6644"/>
                  </a:lnTo>
                  <a:lnTo>
                    <a:pt x="3810" y="6668"/>
                  </a:lnTo>
                  <a:lnTo>
                    <a:pt x="4006" y="6668"/>
                  </a:lnTo>
                  <a:lnTo>
                    <a:pt x="4494" y="7718"/>
                  </a:lnTo>
                  <a:lnTo>
                    <a:pt x="4543" y="7792"/>
                  </a:lnTo>
                  <a:lnTo>
                    <a:pt x="4592" y="7840"/>
                  </a:lnTo>
                  <a:lnTo>
                    <a:pt x="4714" y="7914"/>
                  </a:lnTo>
                  <a:lnTo>
                    <a:pt x="4861" y="7963"/>
                  </a:lnTo>
                  <a:lnTo>
                    <a:pt x="4934" y="7963"/>
                  </a:lnTo>
                  <a:lnTo>
                    <a:pt x="5007" y="7938"/>
                  </a:lnTo>
                  <a:lnTo>
                    <a:pt x="5544" y="7767"/>
                  </a:lnTo>
                  <a:lnTo>
                    <a:pt x="5618" y="7743"/>
                  </a:lnTo>
                  <a:lnTo>
                    <a:pt x="5667" y="7694"/>
                  </a:lnTo>
                  <a:lnTo>
                    <a:pt x="5764" y="7572"/>
                  </a:lnTo>
                  <a:lnTo>
                    <a:pt x="5838" y="7425"/>
                  </a:lnTo>
                  <a:lnTo>
                    <a:pt x="5838" y="7352"/>
                  </a:lnTo>
                  <a:lnTo>
                    <a:pt x="5838" y="7279"/>
                  </a:lnTo>
                  <a:lnTo>
                    <a:pt x="5593" y="6131"/>
                  </a:lnTo>
                  <a:lnTo>
                    <a:pt x="5740" y="6009"/>
                  </a:lnTo>
                  <a:lnTo>
                    <a:pt x="5911" y="5862"/>
                  </a:lnTo>
                  <a:lnTo>
                    <a:pt x="6985" y="6277"/>
                  </a:lnTo>
                  <a:lnTo>
                    <a:pt x="7059" y="6277"/>
                  </a:lnTo>
                  <a:lnTo>
                    <a:pt x="7132" y="6302"/>
                  </a:lnTo>
                  <a:lnTo>
                    <a:pt x="7278" y="6253"/>
                  </a:lnTo>
                  <a:lnTo>
                    <a:pt x="7425" y="6180"/>
                  </a:lnTo>
                  <a:lnTo>
                    <a:pt x="7474" y="6131"/>
                  </a:lnTo>
                  <a:lnTo>
                    <a:pt x="7523" y="6058"/>
                  </a:lnTo>
                  <a:lnTo>
                    <a:pt x="7767" y="5545"/>
                  </a:lnTo>
                  <a:lnTo>
                    <a:pt x="7791" y="5496"/>
                  </a:lnTo>
                  <a:lnTo>
                    <a:pt x="7816" y="5398"/>
                  </a:lnTo>
                  <a:lnTo>
                    <a:pt x="7791" y="5252"/>
                  </a:lnTo>
                  <a:lnTo>
                    <a:pt x="7718" y="5129"/>
                  </a:lnTo>
                  <a:lnTo>
                    <a:pt x="7669" y="5056"/>
                  </a:lnTo>
                  <a:lnTo>
                    <a:pt x="7620" y="5007"/>
                  </a:lnTo>
                  <a:lnTo>
                    <a:pt x="6643" y="4372"/>
                  </a:lnTo>
                  <a:lnTo>
                    <a:pt x="6668" y="4177"/>
                  </a:lnTo>
                  <a:lnTo>
                    <a:pt x="6668" y="3957"/>
                  </a:lnTo>
                  <a:lnTo>
                    <a:pt x="7718" y="3469"/>
                  </a:lnTo>
                  <a:lnTo>
                    <a:pt x="7791" y="3444"/>
                  </a:lnTo>
                  <a:lnTo>
                    <a:pt x="7865" y="3395"/>
                  </a:lnTo>
                  <a:lnTo>
                    <a:pt x="7938" y="3249"/>
                  </a:lnTo>
                  <a:lnTo>
                    <a:pt x="7962" y="3102"/>
                  </a:lnTo>
                  <a:lnTo>
                    <a:pt x="7962" y="3029"/>
                  </a:lnTo>
                  <a:lnTo>
                    <a:pt x="7962" y="2956"/>
                  </a:lnTo>
                  <a:lnTo>
                    <a:pt x="7767" y="2419"/>
                  </a:lnTo>
                  <a:lnTo>
                    <a:pt x="7743" y="2345"/>
                  </a:lnTo>
                  <a:lnTo>
                    <a:pt x="7694" y="2296"/>
                  </a:lnTo>
                  <a:lnTo>
                    <a:pt x="7572" y="2199"/>
                  </a:lnTo>
                  <a:lnTo>
                    <a:pt x="7449" y="2150"/>
                  </a:lnTo>
                  <a:lnTo>
                    <a:pt x="7278" y="2150"/>
                  </a:lnTo>
                  <a:lnTo>
                    <a:pt x="6155" y="2394"/>
                  </a:lnTo>
                  <a:lnTo>
                    <a:pt x="6033" y="2223"/>
                  </a:lnTo>
                  <a:lnTo>
                    <a:pt x="5886" y="2077"/>
                  </a:lnTo>
                  <a:lnTo>
                    <a:pt x="6277" y="978"/>
                  </a:lnTo>
                  <a:lnTo>
                    <a:pt x="6302" y="904"/>
                  </a:lnTo>
                  <a:lnTo>
                    <a:pt x="6302" y="831"/>
                  </a:lnTo>
                  <a:lnTo>
                    <a:pt x="6277" y="684"/>
                  </a:lnTo>
                  <a:lnTo>
                    <a:pt x="6179" y="562"/>
                  </a:lnTo>
                  <a:lnTo>
                    <a:pt x="6131" y="489"/>
                  </a:lnTo>
                  <a:lnTo>
                    <a:pt x="6082" y="465"/>
                  </a:lnTo>
                  <a:lnTo>
                    <a:pt x="5569" y="196"/>
                  </a:lnTo>
                  <a:lnTo>
                    <a:pt x="5496" y="172"/>
                  </a:lnTo>
                  <a:lnTo>
                    <a:pt x="5276" y="172"/>
                  </a:lnTo>
                  <a:lnTo>
                    <a:pt x="5129" y="245"/>
                  </a:lnTo>
                  <a:lnTo>
                    <a:pt x="5080" y="294"/>
                  </a:lnTo>
                  <a:lnTo>
                    <a:pt x="5032" y="343"/>
                  </a:lnTo>
                  <a:lnTo>
                    <a:pt x="4397" y="1319"/>
                  </a:lnTo>
                  <a:lnTo>
                    <a:pt x="4177" y="1295"/>
                  </a:lnTo>
                  <a:lnTo>
                    <a:pt x="3981" y="1295"/>
                  </a:lnTo>
                  <a:lnTo>
                    <a:pt x="3493" y="245"/>
                  </a:lnTo>
                  <a:lnTo>
                    <a:pt x="3444" y="172"/>
                  </a:lnTo>
                  <a:lnTo>
                    <a:pt x="3395" y="123"/>
                  </a:lnTo>
                  <a:lnTo>
                    <a:pt x="3273" y="49"/>
                  </a:lnTo>
                  <a:lnTo>
                    <a:pt x="3127"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1" u="none" cap="none" strike="noStrike">
                <a:solidFill>
                  <a:srgbClr val="000000"/>
                </a:solidFill>
                <a:latin typeface="Arial"/>
                <a:ea typeface="Arial"/>
                <a:cs typeface="Arial"/>
                <a:sym typeface="Arial"/>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12"/>
          <p:cNvSpPr txBox="1"/>
          <p:nvPr>
            <p:ph type="ctrTitle"/>
          </p:nvPr>
        </p:nvSpPr>
        <p:spPr>
          <a:xfrm>
            <a:off x="685802" y="3287213"/>
            <a:ext cx="7772400" cy="11598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Clr>
                <a:schemeClr val="lt1"/>
              </a:buClr>
              <a:buSzPts val="6000"/>
              <a:buNone/>
            </a:pPr>
            <a:r>
              <a:rPr b="1" lang="en-GB">
                <a:solidFill>
                  <a:schemeClr val="dk1"/>
                </a:solidFill>
                <a:latin typeface="Raleway Thin"/>
                <a:ea typeface="Raleway Thin"/>
                <a:cs typeface="Raleway Thin"/>
                <a:sym typeface="Raleway Thin"/>
              </a:rPr>
              <a:t>Interazione positiva</a:t>
            </a:r>
            <a:endParaRPr b="1">
              <a:solidFill>
                <a:schemeClr val="dk1"/>
              </a:solidFill>
              <a:latin typeface="Raleway Thin"/>
              <a:ea typeface="Raleway Thin"/>
              <a:cs typeface="Raleway Thin"/>
              <a:sym typeface="Raleway Thin"/>
            </a:endParaRPr>
          </a:p>
        </p:txBody>
      </p:sp>
      <p:pic>
        <p:nvPicPr>
          <p:cNvPr id="165" name="Google Shape;165;p12"/>
          <p:cNvPicPr preferRelativeResize="0"/>
          <p:nvPr/>
        </p:nvPicPr>
        <p:blipFill rotWithShape="1">
          <a:blip r:embed="rId3">
            <a:alphaModFix/>
          </a:blip>
          <a:srcRect b="0" l="0" r="0" t="0"/>
          <a:stretch/>
        </p:blipFill>
        <p:spPr>
          <a:xfrm>
            <a:off x="7489247" y="389614"/>
            <a:ext cx="1263188" cy="131933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13"/>
          <p:cNvSpPr txBox="1"/>
          <p:nvPr>
            <p:ph type="title"/>
          </p:nvPr>
        </p:nvSpPr>
        <p:spPr>
          <a:xfrm>
            <a:off x="541001" y="393901"/>
            <a:ext cx="7688598" cy="1472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5800"/>
              <a:buNone/>
            </a:pPr>
            <a:r>
              <a:rPr lang="en-GB" sz="3600"/>
              <a:t>Che cosa ne sai di </a:t>
            </a:r>
            <a:r>
              <a:rPr lang="en-GB" sz="3600">
                <a:solidFill>
                  <a:srgbClr val="FFC000"/>
                </a:solidFill>
              </a:rPr>
              <a:t>Interazione positiva ed empatia?</a:t>
            </a:r>
            <a:endParaRPr sz="3600">
              <a:solidFill>
                <a:srgbClr val="FFC000"/>
              </a:solidFill>
              <a:latin typeface="Raleway ExtraLight"/>
              <a:ea typeface="Raleway ExtraLight"/>
              <a:cs typeface="Raleway ExtraLight"/>
              <a:sym typeface="Raleway ExtraLight"/>
            </a:endParaRPr>
          </a:p>
        </p:txBody>
      </p:sp>
      <p:sp>
        <p:nvSpPr>
          <p:cNvPr id="171" name="Google Shape;171;p13"/>
          <p:cNvSpPr txBox="1"/>
          <p:nvPr>
            <p:ph idx="1" type="body"/>
          </p:nvPr>
        </p:nvSpPr>
        <p:spPr>
          <a:xfrm>
            <a:off x="541001" y="1866501"/>
            <a:ext cx="8018383" cy="2375716"/>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601"/>
              </a:spcBef>
              <a:spcAft>
                <a:spcPts val="0"/>
              </a:spcAft>
              <a:buSzPts val="1800"/>
              <a:buNone/>
            </a:pPr>
            <a:r>
              <a:rPr b="1" lang="en-GB" sz="1200">
                <a:solidFill>
                  <a:srgbClr val="666666"/>
                </a:solidFill>
              </a:rPr>
              <a:t>Il termine </a:t>
            </a:r>
            <a:r>
              <a:rPr b="1" lang="en-GB" sz="1200">
                <a:solidFill>
                  <a:srgbClr val="FFB600"/>
                </a:solidFill>
              </a:rPr>
              <a:t>EMPATIA</a:t>
            </a:r>
            <a:r>
              <a:rPr b="1" lang="en-GB" sz="1200">
                <a:solidFill>
                  <a:srgbClr val="666666"/>
                </a:solidFill>
              </a:rPr>
              <a:t> deriva dal greco, en-pathos "sentirsi dentro", e consiste nel riconoscere le emozioni degli altri come se fossero le proprie, immergendosi nella realtà degli altri per comprenderne i punti di vista, i pensieri, i sentimenti, le emozioni. </a:t>
            </a:r>
            <a:endParaRPr/>
          </a:p>
          <a:p>
            <a:pPr indent="0" lvl="0" marL="0" rtl="0" algn="l">
              <a:lnSpc>
                <a:spcPct val="100000"/>
              </a:lnSpc>
              <a:spcBef>
                <a:spcPts val="601"/>
              </a:spcBef>
              <a:spcAft>
                <a:spcPts val="0"/>
              </a:spcAft>
              <a:buSzPts val="1800"/>
              <a:buNone/>
            </a:pPr>
            <a:r>
              <a:rPr b="1" lang="en-GB" sz="1200">
                <a:solidFill>
                  <a:srgbClr val="666666"/>
                </a:solidFill>
              </a:rPr>
              <a:t>Si riferisce alla capacità di vedere il mondo attraverso gli occhi di un'altra persona senza ricorrere alla comunicazione verbale, cercando di comprendere i sentimenti, i pensieri e le emozioni degli altri mantenendoli distinti dai propri.</a:t>
            </a:r>
            <a:endParaRPr/>
          </a:p>
          <a:p>
            <a:pPr indent="0" lvl="0" marL="0" rtl="0" algn="l">
              <a:lnSpc>
                <a:spcPct val="100000"/>
              </a:lnSpc>
              <a:spcBef>
                <a:spcPts val="601"/>
              </a:spcBef>
              <a:spcAft>
                <a:spcPts val="0"/>
              </a:spcAft>
              <a:buSzPts val="1800"/>
              <a:buNone/>
            </a:pPr>
            <a:r>
              <a:rPr b="1" lang="en-GB" sz="1200">
                <a:solidFill>
                  <a:srgbClr val="FFB600"/>
                </a:solidFill>
              </a:rPr>
              <a:t>È un'abilità sociale </a:t>
            </a:r>
            <a:r>
              <a:rPr b="1" lang="en-GB" sz="1200">
                <a:solidFill>
                  <a:srgbClr val="666666"/>
                </a:solidFill>
              </a:rPr>
              <a:t>di fondamentale importanza e rappresenta uno degli strumenti fondamentali per una comunicazione interpersonale efficace e gratificante.</a:t>
            </a:r>
            <a:endParaRPr/>
          </a:p>
          <a:p>
            <a:pPr indent="0" lvl="0" marL="0" rtl="0" algn="l">
              <a:lnSpc>
                <a:spcPct val="100000"/>
              </a:lnSpc>
              <a:spcBef>
                <a:spcPts val="601"/>
              </a:spcBef>
              <a:spcAft>
                <a:spcPts val="0"/>
              </a:spcAft>
              <a:buSzPts val="1800"/>
              <a:buNone/>
            </a:pPr>
            <a:r>
              <a:rPr b="1" lang="en-GB" sz="1200">
                <a:solidFill>
                  <a:srgbClr val="666666"/>
                </a:solidFill>
              </a:rPr>
              <a:t>La </a:t>
            </a:r>
            <a:r>
              <a:rPr b="1" lang="en-GB" sz="1200">
                <a:solidFill>
                  <a:srgbClr val="FFB600"/>
                </a:solidFill>
              </a:rPr>
              <a:t>comunicazione empatica </a:t>
            </a:r>
            <a:r>
              <a:rPr b="1" lang="en-GB" sz="1200">
                <a:solidFill>
                  <a:srgbClr val="666666"/>
                </a:solidFill>
              </a:rPr>
              <a:t>è uno strumento prezioso in ogni ambito della nostra vita, dal posto di lavoro alla sfera sociale.</a:t>
            </a:r>
            <a:endParaRPr b="1" sz="1200">
              <a:solidFill>
                <a:srgbClr val="666666"/>
              </a:solidFill>
            </a:endParaRPr>
          </a:p>
        </p:txBody>
      </p:sp>
      <p:sp>
        <p:nvSpPr>
          <p:cNvPr id="172" name="Google Shape;172;p13"/>
          <p:cNvSpPr/>
          <p:nvPr/>
        </p:nvSpPr>
        <p:spPr>
          <a:xfrm>
            <a:off x="8054236" y="327816"/>
            <a:ext cx="798007" cy="725835"/>
          </a:xfrm>
          <a:custGeom>
            <a:rect b="b" l="l" r="r" t="t"/>
            <a:pathLst>
              <a:path extrusionOk="0" h="14752" w="16218">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1" u="none" cap="none" strike="noStrik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14"/>
          <p:cNvSpPr txBox="1"/>
          <p:nvPr>
            <p:ph idx="1" type="body"/>
          </p:nvPr>
        </p:nvSpPr>
        <p:spPr>
          <a:xfrm>
            <a:off x="567677" y="748924"/>
            <a:ext cx="4474563" cy="3625677"/>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601"/>
              </a:spcBef>
              <a:spcAft>
                <a:spcPts val="0"/>
              </a:spcAft>
              <a:buSzPts val="1800"/>
              <a:buNone/>
            </a:pPr>
            <a:r>
              <a:rPr b="1" lang="en-GB" sz="1400"/>
              <a:t>Essere empatici però non significa solo percepire e vivere le esperienze degli altri poiché, partendo dal meccanismo di riconoscimento dell'altro, rielaboriamo anche la nostra esperienza e le nostre emozioni da nuovi punti di vista.In altre parole, questa dinamica ci permette di conoscerci meglio grazie alla conoscenza dell'altro.</a:t>
            </a:r>
            <a:endParaRPr/>
          </a:p>
          <a:p>
            <a:pPr indent="0" lvl="0" marL="0" rtl="0" algn="l">
              <a:lnSpc>
                <a:spcPct val="100000"/>
              </a:lnSpc>
              <a:spcBef>
                <a:spcPts val="601"/>
              </a:spcBef>
              <a:spcAft>
                <a:spcPts val="0"/>
              </a:spcAft>
              <a:buSzPts val="1800"/>
              <a:buNone/>
            </a:pPr>
            <a:r>
              <a:rPr b="1" lang="en-GB" sz="1400"/>
              <a:t>Il maggior ostacolo allo sviluppo di una relazione empatica è sicuramente rappresentato dal </a:t>
            </a:r>
            <a:r>
              <a:rPr b="1" lang="en-GB" sz="1400">
                <a:solidFill>
                  <a:srgbClr val="FFB600"/>
                </a:solidFill>
              </a:rPr>
              <a:t>pregiudizio o dal preconcetto. </a:t>
            </a:r>
            <a:endParaRPr b="1" sz="1400">
              <a:solidFill>
                <a:srgbClr val="FFB600"/>
              </a:solidFill>
            </a:endParaRPr>
          </a:p>
          <a:p>
            <a:pPr indent="0" lvl="0" marL="0" rtl="0" algn="l">
              <a:lnSpc>
                <a:spcPct val="100000"/>
              </a:lnSpc>
              <a:spcBef>
                <a:spcPts val="601"/>
              </a:spcBef>
              <a:spcAft>
                <a:spcPts val="0"/>
              </a:spcAft>
              <a:buSzPts val="1800"/>
              <a:buNone/>
            </a:pPr>
            <a:r>
              <a:rPr b="1" lang="en-GB" sz="1400"/>
              <a:t>L'empatia è libera da critiche, giudizi o valutazioni, non c'è giusto o sbagliato e ciò che conta è esclusivamente l'esperienza emotiva interiore.</a:t>
            </a:r>
            <a:endParaRPr b="1" sz="1300">
              <a:latin typeface="Raleway Light"/>
              <a:ea typeface="Raleway Light"/>
              <a:cs typeface="Raleway Light"/>
              <a:sym typeface="Raleway Light"/>
            </a:endParaRPr>
          </a:p>
        </p:txBody>
      </p:sp>
      <p:sp>
        <p:nvSpPr>
          <p:cNvPr id="178" name="Google Shape;178;p14"/>
          <p:cNvSpPr/>
          <p:nvPr/>
        </p:nvSpPr>
        <p:spPr>
          <a:xfrm>
            <a:off x="8054236" y="327816"/>
            <a:ext cx="798007" cy="725835"/>
          </a:xfrm>
          <a:custGeom>
            <a:rect b="b" l="l" r="r" t="t"/>
            <a:pathLst>
              <a:path extrusionOk="0" h="14752" w="16218">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1" u="none" cap="none" strike="noStrike">
              <a:solidFill>
                <a:srgbClr val="000000"/>
              </a:solidFill>
              <a:latin typeface="Arial"/>
              <a:ea typeface="Arial"/>
              <a:cs typeface="Arial"/>
              <a:sym typeface="Arial"/>
            </a:endParaRPr>
          </a:p>
        </p:txBody>
      </p:sp>
      <p:pic>
        <p:nvPicPr>
          <p:cNvPr id="179" name="Google Shape;179;p14"/>
          <p:cNvPicPr preferRelativeResize="0"/>
          <p:nvPr/>
        </p:nvPicPr>
        <p:blipFill rotWithShape="1">
          <a:blip r:embed="rId3">
            <a:alphaModFix/>
          </a:blip>
          <a:srcRect b="0" l="9876" r="9737" t="8125"/>
          <a:stretch/>
        </p:blipFill>
        <p:spPr>
          <a:xfrm>
            <a:off x="4886792" y="1285257"/>
            <a:ext cx="3755038" cy="2260404"/>
          </a:xfrm>
          <a:prstGeom prst="rect">
            <a:avLst/>
          </a:prstGeom>
          <a:noFill/>
          <a:ln>
            <a:noFill/>
          </a:ln>
        </p:spPr>
      </p:pic>
      <p:sp>
        <p:nvSpPr>
          <p:cNvPr id="180" name="Google Shape;180;p14"/>
          <p:cNvSpPr txBox="1"/>
          <p:nvPr/>
        </p:nvSpPr>
        <p:spPr>
          <a:xfrm>
            <a:off x="4886792" y="3415966"/>
            <a:ext cx="3755038" cy="451031"/>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601"/>
              </a:spcBef>
              <a:spcAft>
                <a:spcPts val="0"/>
              </a:spcAft>
              <a:buClr>
                <a:srgbClr val="FFB600"/>
              </a:buClr>
              <a:buSzPts val="1800"/>
              <a:buFont typeface="Raleway Thin"/>
              <a:buNone/>
            </a:pPr>
            <a:r>
              <a:rPr b="0" i="0" lang="en-GB" sz="600" u="none" cap="none" strike="noStrike">
                <a:solidFill>
                  <a:srgbClr val="FFB600"/>
                </a:solidFill>
                <a:latin typeface="Raleway Thin"/>
                <a:ea typeface="Raleway Thin"/>
                <a:cs typeface="Raleway Thin"/>
                <a:sym typeface="Raleway Thin"/>
              </a:rPr>
              <a:t>Source: </a:t>
            </a:r>
            <a:r>
              <a:rPr b="0" i="0" lang="en-GB" sz="600" u="none" cap="none" strike="noStrike">
                <a:solidFill>
                  <a:schemeClr val="dk2"/>
                </a:solidFill>
                <a:latin typeface="Raleway Thin"/>
                <a:ea typeface="Raleway Thin"/>
                <a:cs typeface="Raleway Thin"/>
                <a:sym typeface="Raleway Thin"/>
              </a:rPr>
              <a:t>www.psiconarrativa.it</a:t>
            </a:r>
            <a:endParaRPr b="0" i="0" sz="600" u="none" cap="none" strike="noStrike">
              <a:solidFill>
                <a:schemeClr val="dk2"/>
              </a:solidFill>
              <a:latin typeface="Raleway Light"/>
              <a:ea typeface="Raleway Light"/>
              <a:cs typeface="Raleway Light"/>
              <a:sym typeface="Raleway Light"/>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grpSp>
        <p:nvGrpSpPr>
          <p:cNvPr id="185" name="Google Shape;185;p15"/>
          <p:cNvGrpSpPr/>
          <p:nvPr/>
        </p:nvGrpSpPr>
        <p:grpSpPr>
          <a:xfrm>
            <a:off x="4161587" y="224624"/>
            <a:ext cx="4036590" cy="3941675"/>
            <a:chOff x="2256567" y="677103"/>
            <a:chExt cx="4036590" cy="3941675"/>
          </a:xfrm>
        </p:grpSpPr>
        <p:sp>
          <p:nvSpPr>
            <p:cNvPr id="186" name="Google Shape;186;p15"/>
            <p:cNvSpPr/>
            <p:nvPr/>
          </p:nvSpPr>
          <p:spPr>
            <a:xfrm rot="-6597333">
              <a:off x="4296826" y="3950027"/>
              <a:ext cx="586303" cy="586303"/>
            </a:xfrm>
            <a:prstGeom prst="ellipse">
              <a:avLst/>
            </a:prstGeom>
            <a:solidFill>
              <a:srgbClr val="FFF2C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1" u="none" cap="none" strike="noStrike">
                <a:solidFill>
                  <a:srgbClr val="000000"/>
                </a:solidFill>
                <a:latin typeface="Raleway Thin"/>
                <a:ea typeface="Raleway Thin"/>
                <a:cs typeface="Raleway Thin"/>
                <a:sym typeface="Raleway Thin"/>
              </a:endParaRPr>
            </a:p>
          </p:txBody>
        </p:sp>
        <p:sp>
          <p:nvSpPr>
            <p:cNvPr id="187" name="Google Shape;187;p15"/>
            <p:cNvSpPr/>
            <p:nvPr/>
          </p:nvSpPr>
          <p:spPr>
            <a:xfrm rot="-6599386">
              <a:off x="2318596" y="1407533"/>
              <a:ext cx="440541" cy="440541"/>
            </a:xfrm>
            <a:prstGeom prst="ellipse">
              <a:avLst/>
            </a:prstGeom>
            <a:solidFill>
              <a:srgbClr val="FFF2C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1" u="none" cap="none" strike="noStrike">
                <a:solidFill>
                  <a:srgbClr val="000000"/>
                </a:solidFill>
                <a:latin typeface="Raleway Thin"/>
                <a:ea typeface="Raleway Thin"/>
                <a:cs typeface="Raleway Thin"/>
                <a:sym typeface="Raleway Thin"/>
              </a:endParaRPr>
            </a:p>
          </p:txBody>
        </p:sp>
        <p:sp>
          <p:nvSpPr>
            <p:cNvPr id="188" name="Google Shape;188;p15"/>
            <p:cNvSpPr/>
            <p:nvPr/>
          </p:nvSpPr>
          <p:spPr>
            <a:xfrm rot="-6598839">
              <a:off x="2887641" y="2346984"/>
              <a:ext cx="1199287" cy="1199287"/>
            </a:xfrm>
            <a:prstGeom prst="ellipse">
              <a:avLst/>
            </a:prstGeom>
            <a:solidFill>
              <a:srgbClr val="FFE59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1" u="none" cap="none" strike="noStrike">
                <a:solidFill>
                  <a:srgbClr val="000000"/>
                </a:solidFill>
                <a:latin typeface="Raleway Thin"/>
                <a:ea typeface="Raleway Thin"/>
                <a:cs typeface="Raleway Thin"/>
                <a:sym typeface="Raleway Thin"/>
              </a:endParaRPr>
            </a:p>
          </p:txBody>
        </p:sp>
        <p:sp>
          <p:nvSpPr>
            <p:cNvPr id="189" name="Google Shape;189;p15"/>
            <p:cNvSpPr/>
            <p:nvPr/>
          </p:nvSpPr>
          <p:spPr>
            <a:xfrm rot="-6598620">
              <a:off x="4374916" y="913763"/>
              <a:ext cx="1681581" cy="1681581"/>
            </a:xfrm>
            <a:prstGeom prst="ellipse">
              <a:avLst/>
            </a:prstGeom>
            <a:solidFill>
              <a:srgbClr val="FFE59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1" u="none" cap="none" strike="noStrike">
                <a:solidFill>
                  <a:srgbClr val="000000"/>
                </a:solidFill>
                <a:latin typeface="Raleway Thin"/>
                <a:ea typeface="Raleway Thin"/>
                <a:cs typeface="Raleway Thin"/>
                <a:sym typeface="Raleway Thin"/>
              </a:endParaRPr>
            </a:p>
          </p:txBody>
        </p:sp>
        <p:sp>
          <p:nvSpPr>
            <p:cNvPr id="190" name="Google Shape;190;p15"/>
            <p:cNvSpPr/>
            <p:nvPr/>
          </p:nvSpPr>
          <p:spPr>
            <a:xfrm rot="-6597866">
              <a:off x="2661829" y="2208216"/>
              <a:ext cx="629106" cy="629106"/>
            </a:xfrm>
            <a:prstGeom prst="ellipse">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1" u="none" cap="none" strike="noStrike">
                <a:solidFill>
                  <a:srgbClr val="000000"/>
                </a:solidFill>
                <a:latin typeface="Raleway Thin"/>
                <a:ea typeface="Raleway Thin"/>
                <a:cs typeface="Raleway Thin"/>
                <a:sym typeface="Raleway Thin"/>
              </a:endParaRPr>
            </a:p>
          </p:txBody>
        </p:sp>
        <p:sp>
          <p:nvSpPr>
            <p:cNvPr id="191" name="Google Shape;191;p15"/>
            <p:cNvSpPr/>
            <p:nvPr/>
          </p:nvSpPr>
          <p:spPr>
            <a:xfrm rot="-6597701">
              <a:off x="3267625" y="1113818"/>
              <a:ext cx="274172" cy="274172"/>
            </a:xfrm>
            <a:prstGeom prst="ellipse">
              <a:avLst/>
            </a:prstGeom>
            <a:solidFill>
              <a:srgbClr val="FFE59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1" u="none" cap="none" strike="noStrike">
                <a:solidFill>
                  <a:srgbClr val="000000"/>
                </a:solidFill>
                <a:latin typeface="Raleway Thin"/>
                <a:ea typeface="Raleway Thin"/>
                <a:cs typeface="Raleway Thin"/>
                <a:sym typeface="Raleway Thin"/>
              </a:endParaRPr>
            </a:p>
          </p:txBody>
        </p:sp>
      </p:grpSp>
      <p:grpSp>
        <p:nvGrpSpPr>
          <p:cNvPr id="192" name="Google Shape;192;p15"/>
          <p:cNvGrpSpPr/>
          <p:nvPr/>
        </p:nvGrpSpPr>
        <p:grpSpPr>
          <a:xfrm>
            <a:off x="6006095" y="1739566"/>
            <a:ext cx="2440201" cy="2440201"/>
            <a:chOff x="4447194" y="1815766"/>
            <a:chExt cx="2440200" cy="2440200"/>
          </a:xfrm>
        </p:grpSpPr>
        <p:sp>
          <p:nvSpPr>
            <p:cNvPr id="193" name="Google Shape;193;p15"/>
            <p:cNvSpPr/>
            <p:nvPr/>
          </p:nvSpPr>
          <p:spPr>
            <a:xfrm>
              <a:off x="4447194" y="1815766"/>
              <a:ext cx="2440200" cy="2440200"/>
            </a:xfrm>
            <a:prstGeom prst="ellipse">
              <a:avLst/>
            </a:prstGeom>
            <a:solidFill>
              <a:schemeClr val="accent1"/>
            </a:solidFill>
            <a:ln>
              <a:noFill/>
            </a:ln>
            <a:effectLst>
              <a:outerShdw blurRad="228600" rotWithShape="0" algn="tl" dir="5400000" dist="50800">
                <a:srgbClr val="000000">
                  <a:alpha val="54509"/>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900" u="none" cap="none" strike="noStrike">
                <a:solidFill>
                  <a:srgbClr val="00695C"/>
                </a:solidFill>
                <a:latin typeface="Raleway Thin"/>
                <a:ea typeface="Raleway Thin"/>
                <a:cs typeface="Raleway Thin"/>
                <a:sym typeface="Raleway Thin"/>
              </a:endParaRPr>
            </a:p>
          </p:txBody>
        </p:sp>
        <p:sp>
          <p:nvSpPr>
            <p:cNvPr id="194" name="Google Shape;194;p15"/>
            <p:cNvSpPr txBox="1"/>
            <p:nvPr/>
          </p:nvSpPr>
          <p:spPr>
            <a:xfrm>
              <a:off x="4735943" y="2438886"/>
              <a:ext cx="1862700" cy="11634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1" i="0" lang="en-GB" sz="1500" u="none" cap="none" strike="noStrike">
                  <a:solidFill>
                    <a:srgbClr val="FFFFFF"/>
                  </a:solidFill>
                  <a:latin typeface="Raleway Thin"/>
                  <a:ea typeface="Raleway Thin"/>
                  <a:cs typeface="Raleway Thin"/>
                  <a:sym typeface="Raleway Thin"/>
                </a:rPr>
                <a:t>Ostacoli comunicativi allo sviluppo di una relazione basata sull'empatia</a:t>
              </a:r>
              <a:endParaRPr b="1" i="0" sz="1500" u="none" cap="none" strike="noStrike">
                <a:solidFill>
                  <a:srgbClr val="FFFFFF"/>
                </a:solidFill>
                <a:latin typeface="Raleway Thin"/>
                <a:ea typeface="Raleway Thin"/>
                <a:cs typeface="Raleway Thin"/>
                <a:sym typeface="Raleway Thin"/>
              </a:endParaRPr>
            </a:p>
          </p:txBody>
        </p:sp>
      </p:grpSp>
      <p:grpSp>
        <p:nvGrpSpPr>
          <p:cNvPr id="195" name="Google Shape;195;p15"/>
          <p:cNvGrpSpPr/>
          <p:nvPr/>
        </p:nvGrpSpPr>
        <p:grpSpPr>
          <a:xfrm>
            <a:off x="5013412" y="1297853"/>
            <a:ext cx="1423801" cy="1423801"/>
            <a:chOff x="3490737" y="1374053"/>
            <a:chExt cx="1423800" cy="1423800"/>
          </a:xfrm>
        </p:grpSpPr>
        <p:sp>
          <p:nvSpPr>
            <p:cNvPr id="196" name="Google Shape;196;p15"/>
            <p:cNvSpPr/>
            <p:nvPr/>
          </p:nvSpPr>
          <p:spPr>
            <a:xfrm>
              <a:off x="3490737" y="1374053"/>
              <a:ext cx="1423800" cy="1423800"/>
            </a:xfrm>
            <a:prstGeom prst="ellipse">
              <a:avLst/>
            </a:prstGeom>
            <a:solidFill>
              <a:srgbClr val="F1C232"/>
            </a:solidFill>
            <a:ln>
              <a:noFill/>
            </a:ln>
            <a:effectLst>
              <a:outerShdw blurRad="228600" rotWithShape="0" algn="tl" dir="5400000" dist="50800">
                <a:srgbClr val="000000">
                  <a:alpha val="54509"/>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900" u="none" cap="none" strike="noStrike">
                <a:solidFill>
                  <a:srgbClr val="00695C"/>
                </a:solidFill>
                <a:latin typeface="Raleway Thin"/>
                <a:ea typeface="Raleway Thin"/>
                <a:cs typeface="Raleway Thin"/>
                <a:sym typeface="Raleway Thin"/>
              </a:endParaRPr>
            </a:p>
          </p:txBody>
        </p:sp>
        <p:sp>
          <p:nvSpPr>
            <p:cNvPr id="197" name="Google Shape;197;p15"/>
            <p:cNvSpPr txBox="1"/>
            <p:nvPr/>
          </p:nvSpPr>
          <p:spPr>
            <a:xfrm>
              <a:off x="3718754" y="1613603"/>
              <a:ext cx="967800" cy="9447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0" i="0" lang="en-GB" sz="1100" u="none" cap="none" strike="noStrike">
                  <a:solidFill>
                    <a:srgbClr val="666666"/>
                  </a:solidFill>
                  <a:latin typeface="Arial"/>
                  <a:ea typeface="Arial"/>
                  <a:cs typeface="Arial"/>
                  <a:sym typeface="Arial"/>
                </a:rPr>
                <a:t>Offrire soluzioni basate sulla tua esperienza</a:t>
              </a:r>
              <a:endParaRPr b="1" i="0" sz="1100" u="none" cap="none" strike="noStrike">
                <a:solidFill>
                  <a:srgbClr val="666666"/>
                </a:solidFill>
                <a:latin typeface="Raleway Thin"/>
                <a:ea typeface="Raleway Thin"/>
                <a:cs typeface="Raleway Thin"/>
                <a:sym typeface="Raleway Thin"/>
              </a:endParaRPr>
            </a:p>
          </p:txBody>
        </p:sp>
      </p:grpSp>
      <p:grpSp>
        <p:nvGrpSpPr>
          <p:cNvPr id="198" name="Google Shape;198;p15"/>
          <p:cNvGrpSpPr/>
          <p:nvPr/>
        </p:nvGrpSpPr>
        <p:grpSpPr>
          <a:xfrm>
            <a:off x="4994513" y="2952030"/>
            <a:ext cx="1498800" cy="1498800"/>
            <a:chOff x="644203" y="3718814"/>
            <a:chExt cx="1498800" cy="1498800"/>
          </a:xfrm>
        </p:grpSpPr>
        <p:sp>
          <p:nvSpPr>
            <p:cNvPr id="199" name="Google Shape;199;p15"/>
            <p:cNvSpPr/>
            <p:nvPr/>
          </p:nvSpPr>
          <p:spPr>
            <a:xfrm>
              <a:off x="644203" y="3718814"/>
              <a:ext cx="1498800" cy="1498800"/>
            </a:xfrm>
            <a:prstGeom prst="ellipse">
              <a:avLst/>
            </a:prstGeom>
            <a:solidFill>
              <a:srgbClr val="F1C232"/>
            </a:solidFill>
            <a:ln>
              <a:noFill/>
            </a:ln>
            <a:effectLst>
              <a:outerShdw blurRad="228600" rotWithShape="0" algn="tl" dir="5400000" dist="50800">
                <a:srgbClr val="000000">
                  <a:alpha val="54509"/>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900" u="none" cap="none" strike="noStrike">
                <a:solidFill>
                  <a:srgbClr val="00695C"/>
                </a:solidFill>
                <a:latin typeface="Raleway Thin"/>
                <a:ea typeface="Raleway Thin"/>
                <a:cs typeface="Raleway Thin"/>
                <a:sym typeface="Raleway Thin"/>
              </a:endParaRPr>
            </a:p>
          </p:txBody>
        </p:sp>
        <p:sp>
          <p:nvSpPr>
            <p:cNvPr id="200" name="Google Shape;200;p15"/>
            <p:cNvSpPr txBox="1"/>
            <p:nvPr/>
          </p:nvSpPr>
          <p:spPr>
            <a:xfrm>
              <a:off x="856976" y="3995875"/>
              <a:ext cx="1073400" cy="9447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0" i="0" lang="en-GB" sz="1100" u="none" cap="none" strike="noStrike">
                  <a:solidFill>
                    <a:srgbClr val="666666"/>
                  </a:solidFill>
                  <a:latin typeface="Arial"/>
                  <a:ea typeface="Arial"/>
                  <a:cs typeface="Arial"/>
                  <a:sym typeface="Arial"/>
                </a:rPr>
                <a:t>Esprimere giudizi personali</a:t>
              </a:r>
              <a:endParaRPr b="1" i="0" sz="1100" u="none" cap="none" strike="noStrike">
                <a:solidFill>
                  <a:srgbClr val="666666"/>
                </a:solidFill>
                <a:latin typeface="Raleway Thin"/>
                <a:ea typeface="Raleway Thin"/>
                <a:cs typeface="Raleway Thin"/>
                <a:sym typeface="Raleway Thin"/>
              </a:endParaRPr>
            </a:p>
          </p:txBody>
        </p:sp>
      </p:grpSp>
      <p:grpSp>
        <p:nvGrpSpPr>
          <p:cNvPr id="201" name="Google Shape;201;p15"/>
          <p:cNvGrpSpPr/>
          <p:nvPr/>
        </p:nvGrpSpPr>
        <p:grpSpPr>
          <a:xfrm>
            <a:off x="7638452" y="1286679"/>
            <a:ext cx="1117619" cy="1030261"/>
            <a:chOff x="3434937" y="1374053"/>
            <a:chExt cx="1544527" cy="1423800"/>
          </a:xfrm>
        </p:grpSpPr>
        <p:sp>
          <p:nvSpPr>
            <p:cNvPr id="202" name="Google Shape;202;p15"/>
            <p:cNvSpPr/>
            <p:nvPr/>
          </p:nvSpPr>
          <p:spPr>
            <a:xfrm>
              <a:off x="3490737" y="1374053"/>
              <a:ext cx="1423800" cy="1423800"/>
            </a:xfrm>
            <a:prstGeom prst="ellipse">
              <a:avLst/>
            </a:prstGeom>
            <a:solidFill>
              <a:srgbClr val="F1C232"/>
            </a:solidFill>
            <a:ln>
              <a:noFill/>
            </a:ln>
            <a:effectLst>
              <a:outerShdw blurRad="228600" rotWithShape="0" algn="tl" dir="5400000" dist="50800">
                <a:srgbClr val="000000">
                  <a:alpha val="54509"/>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900" u="none" cap="none" strike="noStrike">
                <a:solidFill>
                  <a:srgbClr val="00695C"/>
                </a:solidFill>
                <a:latin typeface="Raleway Thin"/>
                <a:ea typeface="Raleway Thin"/>
                <a:cs typeface="Raleway Thin"/>
                <a:sym typeface="Raleway Thin"/>
              </a:endParaRPr>
            </a:p>
          </p:txBody>
        </p:sp>
        <p:sp>
          <p:nvSpPr>
            <p:cNvPr id="203" name="Google Shape;203;p15"/>
            <p:cNvSpPr txBox="1"/>
            <p:nvPr/>
          </p:nvSpPr>
          <p:spPr>
            <a:xfrm>
              <a:off x="3434937" y="1625330"/>
              <a:ext cx="1544527" cy="944699"/>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0" i="0" lang="en-GB" sz="1100" u="none" cap="none" strike="noStrike">
                  <a:solidFill>
                    <a:srgbClr val="666666"/>
                  </a:solidFill>
                  <a:latin typeface="Arial"/>
                  <a:ea typeface="Arial"/>
                  <a:cs typeface="Arial"/>
                  <a:sym typeface="Arial"/>
                </a:rPr>
                <a:t>Atteggiamento indgatorio</a:t>
              </a:r>
              <a:endParaRPr b="1" i="0" sz="1100" u="none" cap="none" strike="noStrike">
                <a:solidFill>
                  <a:srgbClr val="666666"/>
                </a:solidFill>
                <a:latin typeface="Raleway Thin"/>
                <a:ea typeface="Raleway Thin"/>
                <a:cs typeface="Raleway Thin"/>
                <a:sym typeface="Raleway Thin"/>
              </a:endParaRPr>
            </a:p>
          </p:txBody>
        </p:sp>
      </p:grpSp>
      <p:sp>
        <p:nvSpPr>
          <p:cNvPr id="204" name="Google Shape;204;p15"/>
          <p:cNvSpPr/>
          <p:nvPr/>
        </p:nvSpPr>
        <p:spPr>
          <a:xfrm>
            <a:off x="8054236" y="327816"/>
            <a:ext cx="798007" cy="725835"/>
          </a:xfrm>
          <a:custGeom>
            <a:rect b="b" l="l" r="r" t="t"/>
            <a:pathLst>
              <a:path extrusionOk="0" h="14752" w="16218">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1" u="none" cap="none" strike="noStrike">
              <a:solidFill>
                <a:srgbClr val="000000"/>
              </a:solidFill>
              <a:latin typeface="Arial"/>
              <a:ea typeface="Arial"/>
              <a:cs typeface="Arial"/>
              <a:sym typeface="Arial"/>
            </a:endParaRPr>
          </a:p>
        </p:txBody>
      </p:sp>
      <p:sp>
        <p:nvSpPr>
          <p:cNvPr id="205" name="Google Shape;205;p15"/>
          <p:cNvSpPr txBox="1"/>
          <p:nvPr/>
        </p:nvSpPr>
        <p:spPr>
          <a:xfrm>
            <a:off x="475488" y="469083"/>
            <a:ext cx="4002864" cy="429765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1" i="0" lang="en-GB" sz="1100" u="none" cap="none" strike="noStrike">
                <a:solidFill>
                  <a:schemeClr val="dk2"/>
                </a:solidFill>
                <a:latin typeface="Raleway Light"/>
                <a:ea typeface="Raleway Light"/>
                <a:cs typeface="Raleway Light"/>
                <a:sym typeface="Raleway Light"/>
              </a:rPr>
              <a:t>I veri elementi chiave per la comunicazione empatica sono la comprensione e l'ascolto attivo.</a:t>
            </a:r>
            <a:endParaRPr/>
          </a:p>
          <a:p>
            <a:pPr indent="0" lvl="0" marL="0" marR="0" rtl="0" algn="l">
              <a:lnSpc>
                <a:spcPct val="100000"/>
              </a:lnSpc>
              <a:spcBef>
                <a:spcPts val="0"/>
              </a:spcBef>
              <a:spcAft>
                <a:spcPts val="0"/>
              </a:spcAft>
              <a:buNone/>
            </a:pPr>
            <a:r>
              <a:rPr b="1" i="0" lang="en-GB" sz="1100" u="none" cap="none" strike="noStrike">
                <a:solidFill>
                  <a:schemeClr val="dk2"/>
                </a:solidFill>
                <a:latin typeface="Raleway Light"/>
                <a:ea typeface="Raleway Light"/>
                <a:cs typeface="Raleway Light"/>
                <a:sym typeface="Raleway Light"/>
              </a:rPr>
              <a:t>Per comprendere veramente l'altro non dobbiamo semplicemente focalizzare la nostra attenzione sulla storia del nostro interlocutore, ma dobbiamo sposare l'attenzione su come sta raccontando, sulle sfumature emotive della narrazione.</a:t>
            </a:r>
            <a:endParaRPr/>
          </a:p>
          <a:p>
            <a:pPr indent="0" lvl="0" marL="0" marR="0" rtl="0" algn="l">
              <a:lnSpc>
                <a:spcPct val="100000"/>
              </a:lnSpc>
              <a:spcBef>
                <a:spcPts val="0"/>
              </a:spcBef>
              <a:spcAft>
                <a:spcPts val="0"/>
              </a:spcAft>
              <a:buNone/>
            </a:pPr>
            <a:r>
              <a:t/>
            </a:r>
            <a:endParaRPr b="1" i="0" sz="1100" u="none" cap="none" strike="noStrike">
              <a:solidFill>
                <a:schemeClr val="dk2"/>
              </a:solidFill>
              <a:latin typeface="Raleway Light"/>
              <a:ea typeface="Raleway Light"/>
              <a:cs typeface="Raleway Light"/>
              <a:sym typeface="Raleway Light"/>
            </a:endParaRPr>
          </a:p>
          <a:p>
            <a:pPr indent="0" lvl="0" marL="0" marR="0" rtl="0" algn="l">
              <a:lnSpc>
                <a:spcPct val="100000"/>
              </a:lnSpc>
              <a:spcBef>
                <a:spcPts val="0"/>
              </a:spcBef>
              <a:spcAft>
                <a:spcPts val="0"/>
              </a:spcAft>
              <a:buNone/>
            </a:pPr>
            <a:r>
              <a:rPr b="1" i="0" lang="en-GB" sz="1100" u="none" cap="none" strike="noStrike">
                <a:solidFill>
                  <a:srgbClr val="FFB600"/>
                </a:solidFill>
                <a:latin typeface="Raleway Light"/>
                <a:ea typeface="Raleway Light"/>
                <a:cs typeface="Raleway Light"/>
                <a:sym typeface="Raleway Light"/>
              </a:rPr>
              <a:t>L'ascolto attivo </a:t>
            </a:r>
            <a:r>
              <a:rPr b="1" i="0" lang="en-GB" sz="1100" u="none" cap="none" strike="noStrike">
                <a:solidFill>
                  <a:schemeClr val="dk2"/>
                </a:solidFill>
                <a:latin typeface="Raleway Light"/>
                <a:ea typeface="Raleway Light"/>
                <a:cs typeface="Raleway Light"/>
                <a:sym typeface="Raleway Light"/>
              </a:rPr>
              <a:t>può rivelarsi un vero alleato anche nelle relazioni quotidiane di ognuno di noi, in quanto ci permette di stabilire un contatto autentico con l'altro e quindi di avviare un tipo di comunicazione più efficace e proficuo. </a:t>
            </a:r>
            <a:endParaRPr/>
          </a:p>
          <a:p>
            <a:pPr indent="0" lvl="0" marL="0" marR="0" rtl="0" algn="l">
              <a:lnSpc>
                <a:spcPct val="100000"/>
              </a:lnSpc>
              <a:spcBef>
                <a:spcPts val="0"/>
              </a:spcBef>
              <a:spcAft>
                <a:spcPts val="0"/>
              </a:spcAft>
              <a:buNone/>
            </a:pPr>
            <a:r>
              <a:t/>
            </a:r>
            <a:endParaRPr b="1" i="0" sz="1100" u="none" cap="none" strike="noStrike">
              <a:solidFill>
                <a:schemeClr val="dk2"/>
              </a:solidFill>
              <a:latin typeface="Raleway Light"/>
              <a:ea typeface="Raleway Light"/>
              <a:cs typeface="Raleway Light"/>
              <a:sym typeface="Raleway Light"/>
            </a:endParaRPr>
          </a:p>
          <a:p>
            <a:pPr indent="0" lvl="0" marL="0" marR="0" rtl="0" algn="l">
              <a:lnSpc>
                <a:spcPct val="100000"/>
              </a:lnSpc>
              <a:spcBef>
                <a:spcPts val="0"/>
              </a:spcBef>
              <a:spcAft>
                <a:spcPts val="0"/>
              </a:spcAft>
              <a:buNone/>
            </a:pPr>
            <a:r>
              <a:rPr b="1" i="0" lang="en-GB" sz="1100" u="none" cap="none" strike="noStrike">
                <a:solidFill>
                  <a:schemeClr val="dk2"/>
                </a:solidFill>
                <a:latin typeface="Raleway Light"/>
                <a:ea typeface="Raleway Light"/>
                <a:cs typeface="Raleway Light"/>
                <a:sym typeface="Raleway Light"/>
              </a:rPr>
              <a:t>Ma l'ascolto attivo per essere efficace deve essere empatico, per far sì che si stabilisca un clima di fiducia, assumendo un atteggiamento comprensivo, non interpretando, non giudicando, non criticando, non parlando di sé, non cambiando argomento, non dando consigli che erano non richiesto.</a:t>
            </a:r>
            <a:endParaRPr/>
          </a:p>
          <a:p>
            <a:pPr indent="0" lvl="0" marL="0" marR="0" rtl="0" algn="l">
              <a:lnSpc>
                <a:spcPct val="100000"/>
              </a:lnSpc>
              <a:spcBef>
                <a:spcPts val="0"/>
              </a:spcBef>
              <a:spcAft>
                <a:spcPts val="0"/>
              </a:spcAft>
              <a:buNone/>
            </a:pPr>
            <a:r>
              <a:t/>
            </a:r>
            <a:endParaRPr b="1" i="0" sz="1100" u="none" cap="none" strike="noStrike">
              <a:solidFill>
                <a:schemeClr val="dk2"/>
              </a:solidFill>
              <a:latin typeface="Raleway Light"/>
              <a:ea typeface="Raleway Light"/>
              <a:cs typeface="Raleway Light"/>
              <a:sym typeface="Raleway Light"/>
            </a:endParaRPr>
          </a:p>
          <a:p>
            <a:pPr indent="0" lvl="0" marL="0" marR="0" rtl="0" algn="l">
              <a:lnSpc>
                <a:spcPct val="100000"/>
              </a:lnSpc>
              <a:spcBef>
                <a:spcPts val="0"/>
              </a:spcBef>
              <a:spcAft>
                <a:spcPts val="0"/>
              </a:spcAft>
              <a:buNone/>
            </a:pPr>
            <a:r>
              <a:rPr b="1" i="0" lang="en-GB" sz="1100" u="none" cap="none" strike="noStrike">
                <a:solidFill>
                  <a:schemeClr val="dk2"/>
                </a:solidFill>
                <a:latin typeface="Raleway Light"/>
                <a:ea typeface="Raleway Light"/>
                <a:cs typeface="Raleway Light"/>
                <a:sym typeface="Raleway Light"/>
              </a:rPr>
              <a:t>L'uso dei segnali di contatto è un'altra tecnica per promuovere l'ascolto attivo: sguardi benevoli, sorrisi, cenni di assenso con la testa e il viso, che evidenziano una presenza incoraggiante e rassicurante.</a:t>
            </a:r>
            <a:endParaRPr b="1" i="0" sz="1100" u="none" cap="none" strike="noStrike">
              <a:solidFill>
                <a:schemeClr val="dk2"/>
              </a:solidFill>
              <a:latin typeface="Raleway Light"/>
              <a:ea typeface="Raleway Light"/>
              <a:cs typeface="Raleway Light"/>
              <a:sym typeface="Raleway Light"/>
            </a:endParaRPr>
          </a:p>
        </p:txBody>
      </p:sp>
      <p:sp>
        <p:nvSpPr>
          <p:cNvPr id="206" name="Google Shape;206;p15"/>
          <p:cNvSpPr txBox="1"/>
          <p:nvPr/>
        </p:nvSpPr>
        <p:spPr>
          <a:xfrm>
            <a:off x="6510665" y="858570"/>
            <a:ext cx="1229824" cy="43088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GB" sz="1100" u="none" cap="none" strike="noStrike">
                <a:solidFill>
                  <a:srgbClr val="666666"/>
                </a:solidFill>
                <a:latin typeface="Arial"/>
                <a:ea typeface="Arial"/>
                <a:cs typeface="Arial"/>
                <a:sym typeface="Arial"/>
              </a:rPr>
              <a:t>Dare conclusioni</a:t>
            </a:r>
            <a:endParaRPr/>
          </a:p>
          <a:p>
            <a:pPr indent="0" lvl="0" marL="0" marR="0" rtl="0" algn="ctr">
              <a:lnSpc>
                <a:spcPct val="100000"/>
              </a:lnSpc>
              <a:spcBef>
                <a:spcPts val="0"/>
              </a:spcBef>
              <a:spcAft>
                <a:spcPts val="0"/>
              </a:spcAft>
              <a:buNone/>
            </a:pPr>
            <a:r>
              <a:rPr b="0" i="0" lang="en-GB" sz="1100" u="none" cap="none" strike="noStrike">
                <a:solidFill>
                  <a:srgbClr val="666666"/>
                </a:solidFill>
                <a:latin typeface="Arial"/>
                <a:ea typeface="Arial"/>
                <a:cs typeface="Arial"/>
                <a:sym typeface="Arial"/>
              </a:rPr>
              <a:t>frettolose</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16"/>
          <p:cNvSpPr txBox="1"/>
          <p:nvPr>
            <p:ph type="title"/>
          </p:nvPr>
        </p:nvSpPr>
        <p:spPr>
          <a:xfrm>
            <a:off x="562236" y="385176"/>
            <a:ext cx="7322590" cy="953431"/>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5800"/>
              <a:buNone/>
            </a:pPr>
            <a:r>
              <a:rPr b="1" lang="en-GB" sz="1200">
                <a:solidFill>
                  <a:schemeClr val="accent1"/>
                </a:solidFill>
                <a:latin typeface="Raleway ExtraLight"/>
                <a:ea typeface="Raleway ExtraLight"/>
                <a:cs typeface="Raleway ExtraLight"/>
                <a:sym typeface="Raleway ExtraLight"/>
              </a:rPr>
              <a:t>Comprendere il linguaggio del corpo.</a:t>
            </a:r>
            <a:br>
              <a:rPr b="1" lang="en-GB" sz="1200">
                <a:solidFill>
                  <a:schemeClr val="accent1"/>
                </a:solidFill>
                <a:latin typeface="Raleway ExtraLight"/>
                <a:ea typeface="Raleway ExtraLight"/>
                <a:cs typeface="Raleway ExtraLight"/>
                <a:sym typeface="Raleway ExtraLight"/>
              </a:rPr>
            </a:br>
            <a:r>
              <a:rPr b="1" lang="en-GB" sz="1200">
                <a:solidFill>
                  <a:srgbClr val="666666"/>
                </a:solidFill>
                <a:latin typeface="Raleway ExtraLight"/>
                <a:ea typeface="Raleway ExtraLight"/>
                <a:cs typeface="Raleway ExtraLight"/>
                <a:sym typeface="Raleway ExtraLight"/>
              </a:rPr>
              <a:t>Questa attività "I sentimenti hanno le gambe corte" ti aiuterà a riconoscere e analizzare gli elementi più importanti del linguaggio del corpo. La consapevolezza del significato di gesti, posture, sguardi e altri segnali non verbali aiuta a migliorare significativamente la comunicazione e le relazioni</a:t>
            </a:r>
            <a:endParaRPr sz="1050">
              <a:solidFill>
                <a:srgbClr val="666666"/>
              </a:solidFill>
              <a:latin typeface="Raleway ExtraLight"/>
              <a:ea typeface="Raleway ExtraLight"/>
              <a:cs typeface="Raleway ExtraLight"/>
              <a:sym typeface="Raleway ExtraLight"/>
            </a:endParaRPr>
          </a:p>
        </p:txBody>
      </p:sp>
      <p:sp>
        <p:nvSpPr>
          <p:cNvPr id="212" name="Google Shape;212;p16"/>
          <p:cNvSpPr txBox="1"/>
          <p:nvPr>
            <p:ph idx="1" type="body"/>
          </p:nvPr>
        </p:nvSpPr>
        <p:spPr>
          <a:xfrm>
            <a:off x="562235" y="1274163"/>
            <a:ext cx="4723226" cy="3477719"/>
          </a:xfrm>
          <a:prstGeom prst="rect">
            <a:avLst/>
          </a:prstGeom>
          <a:noFill/>
          <a:ln>
            <a:noFill/>
          </a:ln>
        </p:spPr>
        <p:txBody>
          <a:bodyPr anchorCtr="0" anchor="t" bIns="91425" lIns="91425" spcFirstLastPara="1" rIns="91425" wrap="square" tIns="91425">
            <a:noAutofit/>
          </a:bodyPr>
          <a:lstStyle/>
          <a:p>
            <a:pPr indent="0" lvl="0" marL="0" rtl="0" algn="l">
              <a:spcBef>
                <a:spcPts val="601"/>
              </a:spcBef>
              <a:spcAft>
                <a:spcPts val="0"/>
              </a:spcAft>
              <a:buSzPts val="1800"/>
              <a:buNone/>
            </a:pPr>
            <a:r>
              <a:rPr b="1" lang="en-GB" sz="1600">
                <a:solidFill>
                  <a:schemeClr val="lt1"/>
                </a:solidFill>
                <a:highlight>
                  <a:schemeClr val="accent1"/>
                </a:highlight>
                <a:latin typeface="Raleway Light"/>
                <a:ea typeface="Raleway Light"/>
                <a:cs typeface="Raleway Light"/>
                <a:sym typeface="Raleway Light"/>
              </a:rPr>
              <a:t>Linee guida per completare l’attività</a:t>
            </a:r>
            <a:endParaRPr b="1" sz="1600">
              <a:solidFill>
                <a:schemeClr val="lt1"/>
              </a:solidFill>
              <a:highlight>
                <a:srgbClr val="FFB600"/>
              </a:highlight>
              <a:latin typeface="Raleway Light"/>
              <a:ea typeface="Raleway Light"/>
              <a:cs typeface="Raleway Light"/>
              <a:sym typeface="Raleway Light"/>
            </a:endParaRPr>
          </a:p>
          <a:p>
            <a:pPr indent="0" lvl="0" marL="0" rtl="0" algn="l">
              <a:lnSpc>
                <a:spcPct val="100000"/>
              </a:lnSpc>
              <a:spcBef>
                <a:spcPts val="601"/>
              </a:spcBef>
              <a:spcAft>
                <a:spcPts val="0"/>
              </a:spcAft>
              <a:buSzPts val="1800"/>
              <a:buNone/>
            </a:pPr>
            <a:r>
              <a:rPr b="1" lang="en-GB" sz="1100">
                <a:solidFill>
                  <a:srgbClr val="666666"/>
                </a:solidFill>
                <a:latin typeface="Raleway Light"/>
                <a:ea typeface="Raleway Light"/>
                <a:cs typeface="Raleway Light"/>
                <a:sym typeface="Raleway Light"/>
              </a:rPr>
              <a:t>Step 1: Seguendo il metodo del "brainstorming", considera, una alla volta, le espressioni facciali dell'immagine n°1 con la domanda: "Quali sono i sentimenti della ragazza?</a:t>
            </a:r>
            <a:endParaRPr/>
          </a:p>
          <a:p>
            <a:pPr indent="0" lvl="0" marL="0" rtl="0" algn="l">
              <a:lnSpc>
                <a:spcPct val="100000"/>
              </a:lnSpc>
              <a:spcBef>
                <a:spcPts val="601"/>
              </a:spcBef>
              <a:spcAft>
                <a:spcPts val="0"/>
              </a:spcAft>
              <a:buSzPts val="1800"/>
              <a:buNone/>
            </a:pPr>
            <a:r>
              <a:rPr b="1" lang="en-GB" sz="1100">
                <a:solidFill>
                  <a:srgbClr val="666666"/>
                </a:solidFill>
                <a:latin typeface="Raleway Light"/>
                <a:ea typeface="Raleway Light"/>
                <a:cs typeface="Raleway Light"/>
                <a:sym typeface="Raleway Light"/>
              </a:rPr>
              <a:t>Step 2: Passando ora all'immagine n°2, segui il procedimento come sopra, ponendoti la domanda: "Cosa comunica quel corpo stilizzato?”</a:t>
            </a:r>
            <a:endParaRPr/>
          </a:p>
          <a:p>
            <a:pPr indent="0" lvl="0" marL="0" rtl="0" algn="l">
              <a:lnSpc>
                <a:spcPct val="100000"/>
              </a:lnSpc>
              <a:spcBef>
                <a:spcPts val="601"/>
              </a:spcBef>
              <a:spcAft>
                <a:spcPts val="0"/>
              </a:spcAft>
              <a:buSzPts val="1800"/>
              <a:buNone/>
            </a:pPr>
            <a:r>
              <a:rPr b="1" lang="en-GB" sz="1100">
                <a:solidFill>
                  <a:srgbClr val="666666"/>
                </a:solidFill>
                <a:latin typeface="Raleway Light"/>
                <a:ea typeface="Raleway Light"/>
                <a:cs typeface="Raleway Light"/>
                <a:sym typeface="Raleway Light"/>
              </a:rPr>
              <a:t>Step 3: Riflettiamo insieme su come tutti noi proviamo sentimenti (gioia, paura, rabbia,...), che sperimentiamo prima di tutto nella nostra anima e che poi si riflettono nel corpo, nel viso, negli occhi, nei gesti, nei comportamenti.</a:t>
            </a:r>
            <a:endParaRPr/>
          </a:p>
          <a:p>
            <a:pPr indent="0" lvl="0" marL="0" rtl="0" algn="l">
              <a:lnSpc>
                <a:spcPct val="100000"/>
              </a:lnSpc>
              <a:spcBef>
                <a:spcPts val="601"/>
              </a:spcBef>
              <a:spcAft>
                <a:spcPts val="0"/>
              </a:spcAft>
              <a:buSzPts val="1800"/>
              <a:buNone/>
            </a:pPr>
            <a:r>
              <a:rPr b="1" lang="en-GB" sz="1100">
                <a:solidFill>
                  <a:srgbClr val="666666"/>
                </a:solidFill>
                <a:latin typeface="Raleway Light"/>
                <a:ea typeface="Raleway Light"/>
                <a:cs typeface="Raleway Light"/>
                <a:sym typeface="Raleway Light"/>
              </a:rPr>
              <a:t>Step 4: Partendo da questo fatto, riflettiamo sulle nostre interazioni: abbiamo visto come la comunicazione verbale non sia sufficiente per capirsi; oltre alle parole e al tono di voce, c'è bisogno di capire e ascoltare quello che sta provando emotivamente un'altra persona, questo significa avere una capacità empatica.</a:t>
            </a:r>
            <a:endParaRPr/>
          </a:p>
          <a:p>
            <a:pPr indent="0" lvl="0" marL="0" rtl="0" algn="l">
              <a:lnSpc>
                <a:spcPct val="100000"/>
              </a:lnSpc>
              <a:spcBef>
                <a:spcPts val="601"/>
              </a:spcBef>
              <a:spcAft>
                <a:spcPts val="0"/>
              </a:spcAft>
              <a:buSzPts val="1800"/>
              <a:buNone/>
            </a:pPr>
            <a:r>
              <a:rPr b="1" lang="en-GB" sz="1100">
                <a:solidFill>
                  <a:srgbClr val="666666"/>
                </a:solidFill>
                <a:highlight>
                  <a:srgbClr val="FFB600"/>
                </a:highlight>
                <a:latin typeface="Raleway Light"/>
                <a:ea typeface="Raleway Light"/>
                <a:cs typeface="Raleway Light"/>
                <a:sym typeface="Raleway Light"/>
              </a:rPr>
              <a:t>TEMPO:</a:t>
            </a:r>
            <a:r>
              <a:rPr b="1" lang="en-GB" sz="1100">
                <a:solidFill>
                  <a:srgbClr val="666666"/>
                </a:solidFill>
                <a:latin typeface="Raleway Light"/>
                <a:ea typeface="Raleway Light"/>
                <a:cs typeface="Raleway Light"/>
                <a:sym typeface="Raleway Light"/>
              </a:rPr>
              <a:t> 20 minuti</a:t>
            </a:r>
            <a:endParaRPr b="1" sz="1100">
              <a:solidFill>
                <a:srgbClr val="666666"/>
              </a:solidFill>
              <a:latin typeface="Raleway Light"/>
              <a:ea typeface="Raleway Light"/>
              <a:cs typeface="Raleway Light"/>
              <a:sym typeface="Raleway Light"/>
            </a:endParaRPr>
          </a:p>
          <a:p>
            <a:pPr indent="0" lvl="0" marL="0" rtl="0" algn="l">
              <a:lnSpc>
                <a:spcPct val="100000"/>
              </a:lnSpc>
              <a:spcBef>
                <a:spcPts val="601"/>
              </a:spcBef>
              <a:spcAft>
                <a:spcPts val="0"/>
              </a:spcAft>
              <a:buSzPts val="1800"/>
              <a:buNone/>
            </a:pPr>
            <a:r>
              <a:t/>
            </a:r>
            <a:endParaRPr b="1" sz="1200">
              <a:solidFill>
                <a:srgbClr val="FFB600"/>
              </a:solidFill>
            </a:endParaRPr>
          </a:p>
        </p:txBody>
      </p:sp>
      <p:sp>
        <p:nvSpPr>
          <p:cNvPr id="213" name="Google Shape;213;p16"/>
          <p:cNvSpPr txBox="1"/>
          <p:nvPr>
            <p:ph idx="2" type="body"/>
          </p:nvPr>
        </p:nvSpPr>
        <p:spPr>
          <a:xfrm>
            <a:off x="5716503" y="1553622"/>
            <a:ext cx="2763928" cy="2821782"/>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601"/>
              </a:spcBef>
              <a:spcAft>
                <a:spcPts val="0"/>
              </a:spcAft>
              <a:buSzPts val="1800"/>
              <a:buNone/>
            </a:pPr>
            <a:r>
              <a:rPr b="1" lang="en-GB" sz="1600">
                <a:solidFill>
                  <a:schemeClr val="lt1"/>
                </a:solidFill>
                <a:highlight>
                  <a:srgbClr val="FFB600"/>
                </a:highlight>
                <a:latin typeface="Raleway Light"/>
                <a:ea typeface="Raleway Light"/>
                <a:cs typeface="Raleway Light"/>
                <a:sym typeface="Raleway Light"/>
              </a:rPr>
              <a:t>Risorse e strumenti</a:t>
            </a:r>
            <a:endParaRPr b="1" sz="1600">
              <a:solidFill>
                <a:schemeClr val="lt1"/>
              </a:solidFill>
              <a:highlight>
                <a:srgbClr val="FFB600"/>
              </a:highlight>
              <a:latin typeface="Raleway Light"/>
              <a:ea typeface="Raleway Light"/>
              <a:cs typeface="Raleway Light"/>
              <a:sym typeface="Raleway Light"/>
            </a:endParaRPr>
          </a:p>
          <a:p>
            <a:pPr indent="0" lvl="0" marL="0" rtl="0" algn="l">
              <a:lnSpc>
                <a:spcPct val="100000"/>
              </a:lnSpc>
              <a:spcBef>
                <a:spcPts val="601"/>
              </a:spcBef>
              <a:spcAft>
                <a:spcPts val="0"/>
              </a:spcAft>
              <a:buSzPts val="1800"/>
              <a:buNone/>
            </a:pPr>
            <a:r>
              <a:rPr lang="en-GB" sz="1200">
                <a:latin typeface="Raleway Light"/>
                <a:ea typeface="Raleway Light"/>
                <a:cs typeface="Raleway Light"/>
                <a:sym typeface="Raleway Light"/>
              </a:rPr>
              <a:t>Img. 1</a:t>
            </a:r>
            <a:br>
              <a:rPr lang="en-GB" sz="1200">
                <a:latin typeface="Raleway Light"/>
                <a:ea typeface="Raleway Light"/>
                <a:cs typeface="Raleway Light"/>
                <a:sym typeface="Raleway Light"/>
              </a:rPr>
            </a:br>
            <a:r>
              <a:rPr lang="en-GB" sz="1200">
                <a:latin typeface="Raleway Light"/>
                <a:ea typeface="Raleway Light"/>
                <a:cs typeface="Raleway Light"/>
                <a:sym typeface="Raleway Light"/>
              </a:rPr>
              <a:t>Communication Skills</a:t>
            </a:r>
            <a:endParaRPr/>
          </a:p>
          <a:p>
            <a:pPr indent="0" lvl="0" marL="0" rtl="0" algn="l">
              <a:lnSpc>
                <a:spcPct val="100000"/>
              </a:lnSpc>
              <a:spcBef>
                <a:spcPts val="601"/>
              </a:spcBef>
              <a:spcAft>
                <a:spcPts val="0"/>
              </a:spcAft>
              <a:buSzPts val="1800"/>
              <a:buNone/>
            </a:pPr>
            <a:r>
              <a:t/>
            </a:r>
            <a:endParaRPr b="1" sz="1200">
              <a:latin typeface="Raleway Light"/>
              <a:ea typeface="Raleway Light"/>
              <a:cs typeface="Raleway Light"/>
              <a:sym typeface="Raleway Light"/>
            </a:endParaRPr>
          </a:p>
          <a:p>
            <a:pPr indent="0" lvl="0" marL="0" rtl="0" algn="l">
              <a:lnSpc>
                <a:spcPct val="100000"/>
              </a:lnSpc>
              <a:spcBef>
                <a:spcPts val="601"/>
              </a:spcBef>
              <a:spcAft>
                <a:spcPts val="0"/>
              </a:spcAft>
              <a:buSzPts val="1800"/>
              <a:buNone/>
            </a:pPr>
            <a:r>
              <a:rPr lang="en-GB" sz="1200">
                <a:latin typeface="Raleway Light"/>
                <a:ea typeface="Raleway Light"/>
                <a:cs typeface="Raleway Light"/>
                <a:sym typeface="Raleway Light"/>
              </a:rPr>
              <a:t>Img 2</a:t>
            </a:r>
            <a:br>
              <a:rPr lang="en-GB" sz="1200">
                <a:latin typeface="Raleway Light"/>
                <a:ea typeface="Raleway Light"/>
                <a:cs typeface="Raleway Light"/>
                <a:sym typeface="Raleway Light"/>
              </a:rPr>
            </a:br>
            <a:r>
              <a:rPr lang="en-GB" sz="1200">
                <a:latin typeface="Raleway Light"/>
                <a:ea typeface="Raleway Light"/>
                <a:cs typeface="Raleway Light"/>
                <a:sym typeface="Raleway Light"/>
              </a:rPr>
              <a:t>Communication Skills</a:t>
            </a:r>
            <a:endParaRPr/>
          </a:p>
          <a:p>
            <a:pPr indent="0" lvl="0" marL="0" rtl="0" algn="l">
              <a:lnSpc>
                <a:spcPct val="100000"/>
              </a:lnSpc>
              <a:spcBef>
                <a:spcPts val="601"/>
              </a:spcBef>
              <a:spcAft>
                <a:spcPts val="0"/>
              </a:spcAft>
              <a:buSzPts val="1800"/>
              <a:buNone/>
            </a:pPr>
            <a:r>
              <a:t/>
            </a:r>
            <a:endParaRPr sz="1200">
              <a:latin typeface="Raleway Light"/>
              <a:ea typeface="Raleway Light"/>
              <a:cs typeface="Raleway Light"/>
              <a:sym typeface="Raleway Light"/>
            </a:endParaRPr>
          </a:p>
          <a:p>
            <a:pPr indent="0" lvl="0" marL="0" rtl="0" algn="l">
              <a:lnSpc>
                <a:spcPct val="100000"/>
              </a:lnSpc>
              <a:spcBef>
                <a:spcPts val="601"/>
              </a:spcBef>
              <a:spcAft>
                <a:spcPts val="0"/>
              </a:spcAft>
              <a:buSzPts val="1800"/>
              <a:buNone/>
            </a:pPr>
            <a:r>
              <a:t/>
            </a:r>
            <a:endParaRPr sz="1200">
              <a:latin typeface="Raleway Light"/>
              <a:ea typeface="Raleway Light"/>
              <a:cs typeface="Raleway Light"/>
              <a:sym typeface="Raleway Light"/>
            </a:endParaRPr>
          </a:p>
          <a:p>
            <a:pPr indent="0" lvl="0" marL="0" rtl="0" algn="l">
              <a:lnSpc>
                <a:spcPct val="100000"/>
              </a:lnSpc>
              <a:spcBef>
                <a:spcPts val="601"/>
              </a:spcBef>
              <a:spcAft>
                <a:spcPts val="0"/>
              </a:spcAft>
              <a:buSzPts val="1800"/>
              <a:buNone/>
            </a:pPr>
            <a:r>
              <a:t/>
            </a:r>
            <a:endParaRPr sz="1200">
              <a:latin typeface="Raleway Light"/>
              <a:ea typeface="Raleway Light"/>
              <a:cs typeface="Raleway Light"/>
              <a:sym typeface="Raleway Light"/>
            </a:endParaRPr>
          </a:p>
          <a:p>
            <a:pPr indent="0" lvl="0" marL="139702" rtl="0" algn="l">
              <a:lnSpc>
                <a:spcPct val="100000"/>
              </a:lnSpc>
              <a:spcBef>
                <a:spcPts val="601"/>
              </a:spcBef>
              <a:spcAft>
                <a:spcPts val="0"/>
              </a:spcAft>
              <a:buSzPts val="1800"/>
              <a:buNone/>
            </a:pPr>
            <a:r>
              <a:t/>
            </a:r>
            <a:endParaRPr>
              <a:latin typeface="Raleway Light"/>
              <a:ea typeface="Raleway Light"/>
              <a:cs typeface="Raleway Light"/>
              <a:sym typeface="Raleway Light"/>
            </a:endParaRPr>
          </a:p>
        </p:txBody>
      </p:sp>
      <p:grpSp>
        <p:nvGrpSpPr>
          <p:cNvPr id="214" name="Google Shape;214;p16"/>
          <p:cNvGrpSpPr/>
          <p:nvPr/>
        </p:nvGrpSpPr>
        <p:grpSpPr>
          <a:xfrm>
            <a:off x="7964732" y="329097"/>
            <a:ext cx="977040" cy="722852"/>
            <a:chOff x="5255200" y="3006475"/>
            <a:chExt cx="511700" cy="378575"/>
          </a:xfrm>
        </p:grpSpPr>
        <p:sp>
          <p:nvSpPr>
            <p:cNvPr id="215" name="Google Shape;215;p16"/>
            <p:cNvSpPr/>
            <p:nvPr/>
          </p:nvSpPr>
          <p:spPr>
            <a:xfrm>
              <a:off x="5255200" y="3006475"/>
              <a:ext cx="349900" cy="349875"/>
            </a:xfrm>
            <a:custGeom>
              <a:rect b="b" l="l" r="r" t="t"/>
              <a:pathLst>
                <a:path extrusionOk="0" h="13995" w="13996">
                  <a:moveTo>
                    <a:pt x="6986" y="4714"/>
                  </a:moveTo>
                  <a:lnTo>
                    <a:pt x="7206" y="4738"/>
                  </a:lnTo>
                  <a:lnTo>
                    <a:pt x="7425" y="4763"/>
                  </a:lnTo>
                  <a:lnTo>
                    <a:pt x="7645" y="4812"/>
                  </a:lnTo>
                  <a:lnTo>
                    <a:pt x="7841" y="4885"/>
                  </a:lnTo>
                  <a:lnTo>
                    <a:pt x="8060" y="4983"/>
                  </a:lnTo>
                  <a:lnTo>
                    <a:pt x="8256" y="5105"/>
                  </a:lnTo>
                  <a:lnTo>
                    <a:pt x="8427" y="5227"/>
                  </a:lnTo>
                  <a:lnTo>
                    <a:pt x="8598" y="5398"/>
                  </a:lnTo>
                  <a:lnTo>
                    <a:pt x="8769" y="5569"/>
                  </a:lnTo>
                  <a:lnTo>
                    <a:pt x="8891" y="5740"/>
                  </a:lnTo>
                  <a:lnTo>
                    <a:pt x="9013" y="5935"/>
                  </a:lnTo>
                  <a:lnTo>
                    <a:pt x="9111" y="6155"/>
                  </a:lnTo>
                  <a:lnTo>
                    <a:pt x="9184" y="6350"/>
                  </a:lnTo>
                  <a:lnTo>
                    <a:pt x="9233" y="6570"/>
                  </a:lnTo>
                  <a:lnTo>
                    <a:pt x="9257" y="6790"/>
                  </a:lnTo>
                  <a:lnTo>
                    <a:pt x="9257" y="7010"/>
                  </a:lnTo>
                  <a:lnTo>
                    <a:pt x="9257" y="7229"/>
                  </a:lnTo>
                  <a:lnTo>
                    <a:pt x="9233" y="7425"/>
                  </a:lnTo>
                  <a:lnTo>
                    <a:pt x="9184" y="7645"/>
                  </a:lnTo>
                  <a:lnTo>
                    <a:pt x="9111" y="7864"/>
                  </a:lnTo>
                  <a:lnTo>
                    <a:pt x="9013" y="8060"/>
                  </a:lnTo>
                  <a:lnTo>
                    <a:pt x="8891" y="8255"/>
                  </a:lnTo>
                  <a:lnTo>
                    <a:pt x="8769" y="8451"/>
                  </a:lnTo>
                  <a:lnTo>
                    <a:pt x="8598" y="8622"/>
                  </a:lnTo>
                  <a:lnTo>
                    <a:pt x="8427" y="8768"/>
                  </a:lnTo>
                  <a:lnTo>
                    <a:pt x="8256" y="8915"/>
                  </a:lnTo>
                  <a:lnTo>
                    <a:pt x="8060" y="9012"/>
                  </a:lnTo>
                  <a:lnTo>
                    <a:pt x="7841" y="9110"/>
                  </a:lnTo>
                  <a:lnTo>
                    <a:pt x="7645" y="9183"/>
                  </a:lnTo>
                  <a:lnTo>
                    <a:pt x="7425" y="9232"/>
                  </a:lnTo>
                  <a:lnTo>
                    <a:pt x="7206" y="9257"/>
                  </a:lnTo>
                  <a:lnTo>
                    <a:pt x="6986" y="9281"/>
                  </a:lnTo>
                  <a:lnTo>
                    <a:pt x="6766" y="9257"/>
                  </a:lnTo>
                  <a:lnTo>
                    <a:pt x="6546" y="9232"/>
                  </a:lnTo>
                  <a:lnTo>
                    <a:pt x="6351" y="9183"/>
                  </a:lnTo>
                  <a:lnTo>
                    <a:pt x="6131" y="9110"/>
                  </a:lnTo>
                  <a:lnTo>
                    <a:pt x="5936" y="9012"/>
                  </a:lnTo>
                  <a:lnTo>
                    <a:pt x="5740" y="8915"/>
                  </a:lnTo>
                  <a:lnTo>
                    <a:pt x="5545" y="8768"/>
                  </a:lnTo>
                  <a:lnTo>
                    <a:pt x="5374" y="8622"/>
                  </a:lnTo>
                  <a:lnTo>
                    <a:pt x="5227" y="8451"/>
                  </a:lnTo>
                  <a:lnTo>
                    <a:pt x="5081" y="8255"/>
                  </a:lnTo>
                  <a:lnTo>
                    <a:pt x="4983" y="8060"/>
                  </a:lnTo>
                  <a:lnTo>
                    <a:pt x="4885" y="7864"/>
                  </a:lnTo>
                  <a:lnTo>
                    <a:pt x="4812" y="7645"/>
                  </a:lnTo>
                  <a:lnTo>
                    <a:pt x="4763" y="7425"/>
                  </a:lnTo>
                  <a:lnTo>
                    <a:pt x="4714" y="7229"/>
                  </a:lnTo>
                  <a:lnTo>
                    <a:pt x="4714" y="7010"/>
                  </a:lnTo>
                  <a:lnTo>
                    <a:pt x="4714" y="6790"/>
                  </a:lnTo>
                  <a:lnTo>
                    <a:pt x="4763" y="6570"/>
                  </a:lnTo>
                  <a:lnTo>
                    <a:pt x="4812" y="6350"/>
                  </a:lnTo>
                  <a:lnTo>
                    <a:pt x="4885" y="6155"/>
                  </a:lnTo>
                  <a:lnTo>
                    <a:pt x="4983" y="5935"/>
                  </a:lnTo>
                  <a:lnTo>
                    <a:pt x="5081" y="5740"/>
                  </a:lnTo>
                  <a:lnTo>
                    <a:pt x="5227" y="5569"/>
                  </a:lnTo>
                  <a:lnTo>
                    <a:pt x="5374" y="5398"/>
                  </a:lnTo>
                  <a:lnTo>
                    <a:pt x="5545" y="5227"/>
                  </a:lnTo>
                  <a:lnTo>
                    <a:pt x="5740" y="5105"/>
                  </a:lnTo>
                  <a:lnTo>
                    <a:pt x="5936" y="4983"/>
                  </a:lnTo>
                  <a:lnTo>
                    <a:pt x="6131" y="4885"/>
                  </a:lnTo>
                  <a:lnTo>
                    <a:pt x="6351" y="4812"/>
                  </a:lnTo>
                  <a:lnTo>
                    <a:pt x="6546" y="4763"/>
                  </a:lnTo>
                  <a:lnTo>
                    <a:pt x="6766" y="4738"/>
                  </a:lnTo>
                  <a:lnTo>
                    <a:pt x="6986" y="4714"/>
                  </a:lnTo>
                  <a:close/>
                  <a:moveTo>
                    <a:pt x="6497" y="0"/>
                  </a:moveTo>
                  <a:lnTo>
                    <a:pt x="6375" y="25"/>
                  </a:lnTo>
                  <a:lnTo>
                    <a:pt x="6253" y="49"/>
                  </a:lnTo>
                  <a:lnTo>
                    <a:pt x="6131" y="122"/>
                  </a:lnTo>
                  <a:lnTo>
                    <a:pt x="6033" y="196"/>
                  </a:lnTo>
                  <a:lnTo>
                    <a:pt x="5936" y="293"/>
                  </a:lnTo>
                  <a:lnTo>
                    <a:pt x="5862" y="391"/>
                  </a:lnTo>
                  <a:lnTo>
                    <a:pt x="5813" y="513"/>
                  </a:lnTo>
                  <a:lnTo>
                    <a:pt x="5789" y="635"/>
                  </a:lnTo>
                  <a:lnTo>
                    <a:pt x="5618" y="2076"/>
                  </a:lnTo>
                  <a:lnTo>
                    <a:pt x="5325" y="2174"/>
                  </a:lnTo>
                  <a:lnTo>
                    <a:pt x="5032" y="2296"/>
                  </a:lnTo>
                  <a:lnTo>
                    <a:pt x="4763" y="2418"/>
                  </a:lnTo>
                  <a:lnTo>
                    <a:pt x="4495" y="2565"/>
                  </a:lnTo>
                  <a:lnTo>
                    <a:pt x="3347" y="1661"/>
                  </a:lnTo>
                  <a:lnTo>
                    <a:pt x="3225" y="1588"/>
                  </a:lnTo>
                  <a:lnTo>
                    <a:pt x="3103" y="1539"/>
                  </a:lnTo>
                  <a:lnTo>
                    <a:pt x="2980" y="1514"/>
                  </a:lnTo>
                  <a:lnTo>
                    <a:pt x="2736" y="1514"/>
                  </a:lnTo>
                  <a:lnTo>
                    <a:pt x="2590" y="1563"/>
                  </a:lnTo>
                  <a:lnTo>
                    <a:pt x="2492" y="1637"/>
                  </a:lnTo>
                  <a:lnTo>
                    <a:pt x="2394" y="1710"/>
                  </a:lnTo>
                  <a:lnTo>
                    <a:pt x="1710" y="2394"/>
                  </a:lnTo>
                  <a:lnTo>
                    <a:pt x="1613" y="2491"/>
                  </a:lnTo>
                  <a:lnTo>
                    <a:pt x="1564" y="2614"/>
                  </a:lnTo>
                  <a:lnTo>
                    <a:pt x="1515" y="2736"/>
                  </a:lnTo>
                  <a:lnTo>
                    <a:pt x="1491" y="2858"/>
                  </a:lnTo>
                  <a:lnTo>
                    <a:pt x="1491" y="3004"/>
                  </a:lnTo>
                  <a:lnTo>
                    <a:pt x="1515" y="3126"/>
                  </a:lnTo>
                  <a:lnTo>
                    <a:pt x="1564" y="3249"/>
                  </a:lnTo>
                  <a:lnTo>
                    <a:pt x="1637" y="3346"/>
                  </a:lnTo>
                  <a:lnTo>
                    <a:pt x="2541" y="4494"/>
                  </a:lnTo>
                  <a:lnTo>
                    <a:pt x="2394" y="4763"/>
                  </a:lnTo>
                  <a:lnTo>
                    <a:pt x="2272" y="5056"/>
                  </a:lnTo>
                  <a:lnTo>
                    <a:pt x="2174" y="5349"/>
                  </a:lnTo>
                  <a:lnTo>
                    <a:pt x="2077" y="5642"/>
                  </a:lnTo>
                  <a:lnTo>
                    <a:pt x="636" y="5789"/>
                  </a:lnTo>
                  <a:lnTo>
                    <a:pt x="514" y="5837"/>
                  </a:lnTo>
                  <a:lnTo>
                    <a:pt x="392" y="5886"/>
                  </a:lnTo>
                  <a:lnTo>
                    <a:pt x="269" y="5959"/>
                  </a:lnTo>
                  <a:lnTo>
                    <a:pt x="172" y="6033"/>
                  </a:lnTo>
                  <a:lnTo>
                    <a:pt x="99" y="6155"/>
                  </a:lnTo>
                  <a:lnTo>
                    <a:pt x="50" y="6253"/>
                  </a:lnTo>
                  <a:lnTo>
                    <a:pt x="1" y="6399"/>
                  </a:lnTo>
                  <a:lnTo>
                    <a:pt x="1" y="6521"/>
                  </a:lnTo>
                  <a:lnTo>
                    <a:pt x="1" y="7474"/>
                  </a:lnTo>
                  <a:lnTo>
                    <a:pt x="1" y="7620"/>
                  </a:lnTo>
                  <a:lnTo>
                    <a:pt x="50" y="7742"/>
                  </a:lnTo>
                  <a:lnTo>
                    <a:pt x="99" y="7864"/>
                  </a:lnTo>
                  <a:lnTo>
                    <a:pt x="172" y="7962"/>
                  </a:lnTo>
                  <a:lnTo>
                    <a:pt x="269" y="8060"/>
                  </a:lnTo>
                  <a:lnTo>
                    <a:pt x="392" y="8133"/>
                  </a:lnTo>
                  <a:lnTo>
                    <a:pt x="514" y="8182"/>
                  </a:lnTo>
                  <a:lnTo>
                    <a:pt x="636" y="8206"/>
                  </a:lnTo>
                  <a:lnTo>
                    <a:pt x="2077" y="8377"/>
                  </a:lnTo>
                  <a:lnTo>
                    <a:pt x="2174" y="8670"/>
                  </a:lnTo>
                  <a:lnTo>
                    <a:pt x="2272" y="8939"/>
                  </a:lnTo>
                  <a:lnTo>
                    <a:pt x="2394" y="9232"/>
                  </a:lnTo>
                  <a:lnTo>
                    <a:pt x="2541" y="9501"/>
                  </a:lnTo>
                  <a:lnTo>
                    <a:pt x="1637" y="10649"/>
                  </a:lnTo>
                  <a:lnTo>
                    <a:pt x="1564" y="10771"/>
                  </a:lnTo>
                  <a:lnTo>
                    <a:pt x="1515" y="10893"/>
                  </a:lnTo>
                  <a:lnTo>
                    <a:pt x="1491" y="11015"/>
                  </a:lnTo>
                  <a:lnTo>
                    <a:pt x="1491" y="11137"/>
                  </a:lnTo>
                  <a:lnTo>
                    <a:pt x="1515" y="11259"/>
                  </a:lnTo>
                  <a:lnTo>
                    <a:pt x="1564" y="11381"/>
                  </a:lnTo>
                  <a:lnTo>
                    <a:pt x="1613" y="11504"/>
                  </a:lnTo>
                  <a:lnTo>
                    <a:pt x="1710" y="11601"/>
                  </a:lnTo>
                  <a:lnTo>
                    <a:pt x="2394" y="12285"/>
                  </a:lnTo>
                  <a:lnTo>
                    <a:pt x="2492" y="12383"/>
                  </a:lnTo>
                  <a:lnTo>
                    <a:pt x="2590" y="12432"/>
                  </a:lnTo>
                  <a:lnTo>
                    <a:pt x="2736" y="12480"/>
                  </a:lnTo>
                  <a:lnTo>
                    <a:pt x="2858" y="12505"/>
                  </a:lnTo>
                  <a:lnTo>
                    <a:pt x="2980" y="12505"/>
                  </a:lnTo>
                  <a:lnTo>
                    <a:pt x="3103" y="12456"/>
                  </a:lnTo>
                  <a:lnTo>
                    <a:pt x="3225" y="12407"/>
                  </a:lnTo>
                  <a:lnTo>
                    <a:pt x="3347" y="12358"/>
                  </a:lnTo>
                  <a:lnTo>
                    <a:pt x="4495" y="11455"/>
                  </a:lnTo>
                  <a:lnTo>
                    <a:pt x="4763" y="11577"/>
                  </a:lnTo>
                  <a:lnTo>
                    <a:pt x="5032" y="11723"/>
                  </a:lnTo>
                  <a:lnTo>
                    <a:pt x="5325" y="11821"/>
                  </a:lnTo>
                  <a:lnTo>
                    <a:pt x="5618" y="11919"/>
                  </a:lnTo>
                  <a:lnTo>
                    <a:pt x="5789" y="13360"/>
                  </a:lnTo>
                  <a:lnTo>
                    <a:pt x="5813" y="13482"/>
                  </a:lnTo>
                  <a:lnTo>
                    <a:pt x="5862" y="13604"/>
                  </a:lnTo>
                  <a:lnTo>
                    <a:pt x="5936" y="13726"/>
                  </a:lnTo>
                  <a:lnTo>
                    <a:pt x="6033" y="13824"/>
                  </a:lnTo>
                  <a:lnTo>
                    <a:pt x="6131" y="13897"/>
                  </a:lnTo>
                  <a:lnTo>
                    <a:pt x="6253" y="13946"/>
                  </a:lnTo>
                  <a:lnTo>
                    <a:pt x="6375" y="13995"/>
                  </a:lnTo>
                  <a:lnTo>
                    <a:pt x="7596" y="13995"/>
                  </a:lnTo>
                  <a:lnTo>
                    <a:pt x="7743" y="13946"/>
                  </a:lnTo>
                  <a:lnTo>
                    <a:pt x="7841" y="13897"/>
                  </a:lnTo>
                  <a:lnTo>
                    <a:pt x="7963" y="13824"/>
                  </a:lnTo>
                  <a:lnTo>
                    <a:pt x="8036" y="13726"/>
                  </a:lnTo>
                  <a:lnTo>
                    <a:pt x="8109" y="13604"/>
                  </a:lnTo>
                  <a:lnTo>
                    <a:pt x="8158" y="13482"/>
                  </a:lnTo>
                  <a:lnTo>
                    <a:pt x="8183" y="13360"/>
                  </a:lnTo>
                  <a:lnTo>
                    <a:pt x="8353" y="11919"/>
                  </a:lnTo>
                  <a:lnTo>
                    <a:pt x="8647" y="11821"/>
                  </a:lnTo>
                  <a:lnTo>
                    <a:pt x="8940" y="11723"/>
                  </a:lnTo>
                  <a:lnTo>
                    <a:pt x="9233" y="11577"/>
                  </a:lnTo>
                  <a:lnTo>
                    <a:pt x="9501" y="11455"/>
                  </a:lnTo>
                  <a:lnTo>
                    <a:pt x="10649" y="12358"/>
                  </a:lnTo>
                  <a:lnTo>
                    <a:pt x="10747" y="12407"/>
                  </a:lnTo>
                  <a:lnTo>
                    <a:pt x="10869" y="12456"/>
                  </a:lnTo>
                  <a:lnTo>
                    <a:pt x="10991" y="12505"/>
                  </a:lnTo>
                  <a:lnTo>
                    <a:pt x="11138" y="12505"/>
                  </a:lnTo>
                  <a:lnTo>
                    <a:pt x="11260" y="12480"/>
                  </a:lnTo>
                  <a:lnTo>
                    <a:pt x="11382" y="12432"/>
                  </a:lnTo>
                  <a:lnTo>
                    <a:pt x="11504" y="12383"/>
                  </a:lnTo>
                  <a:lnTo>
                    <a:pt x="11602" y="12285"/>
                  </a:lnTo>
                  <a:lnTo>
                    <a:pt x="12286" y="11601"/>
                  </a:lnTo>
                  <a:lnTo>
                    <a:pt x="12359" y="11504"/>
                  </a:lnTo>
                  <a:lnTo>
                    <a:pt x="12432" y="11381"/>
                  </a:lnTo>
                  <a:lnTo>
                    <a:pt x="12457" y="11259"/>
                  </a:lnTo>
                  <a:lnTo>
                    <a:pt x="12481" y="11137"/>
                  </a:lnTo>
                  <a:lnTo>
                    <a:pt x="12481" y="11015"/>
                  </a:lnTo>
                  <a:lnTo>
                    <a:pt x="12457" y="10893"/>
                  </a:lnTo>
                  <a:lnTo>
                    <a:pt x="12408" y="10771"/>
                  </a:lnTo>
                  <a:lnTo>
                    <a:pt x="12334" y="10649"/>
                  </a:lnTo>
                  <a:lnTo>
                    <a:pt x="11431" y="9501"/>
                  </a:lnTo>
                  <a:lnTo>
                    <a:pt x="11577" y="9232"/>
                  </a:lnTo>
                  <a:lnTo>
                    <a:pt x="11699" y="8939"/>
                  </a:lnTo>
                  <a:lnTo>
                    <a:pt x="11822" y="8670"/>
                  </a:lnTo>
                  <a:lnTo>
                    <a:pt x="11895" y="8377"/>
                  </a:lnTo>
                  <a:lnTo>
                    <a:pt x="13360" y="8206"/>
                  </a:lnTo>
                  <a:lnTo>
                    <a:pt x="13482" y="8182"/>
                  </a:lnTo>
                  <a:lnTo>
                    <a:pt x="13604" y="8133"/>
                  </a:lnTo>
                  <a:lnTo>
                    <a:pt x="13702" y="8060"/>
                  </a:lnTo>
                  <a:lnTo>
                    <a:pt x="13800" y="7962"/>
                  </a:lnTo>
                  <a:lnTo>
                    <a:pt x="13873" y="7864"/>
                  </a:lnTo>
                  <a:lnTo>
                    <a:pt x="13946" y="7742"/>
                  </a:lnTo>
                  <a:lnTo>
                    <a:pt x="13971" y="7620"/>
                  </a:lnTo>
                  <a:lnTo>
                    <a:pt x="13995" y="7474"/>
                  </a:lnTo>
                  <a:lnTo>
                    <a:pt x="13995" y="6521"/>
                  </a:lnTo>
                  <a:lnTo>
                    <a:pt x="13971" y="6399"/>
                  </a:lnTo>
                  <a:lnTo>
                    <a:pt x="13946" y="6253"/>
                  </a:lnTo>
                  <a:lnTo>
                    <a:pt x="13873" y="6155"/>
                  </a:lnTo>
                  <a:lnTo>
                    <a:pt x="13800" y="6033"/>
                  </a:lnTo>
                  <a:lnTo>
                    <a:pt x="13702" y="5959"/>
                  </a:lnTo>
                  <a:lnTo>
                    <a:pt x="13604" y="5886"/>
                  </a:lnTo>
                  <a:lnTo>
                    <a:pt x="13482" y="5837"/>
                  </a:lnTo>
                  <a:lnTo>
                    <a:pt x="13360" y="5789"/>
                  </a:lnTo>
                  <a:lnTo>
                    <a:pt x="11895" y="5642"/>
                  </a:lnTo>
                  <a:lnTo>
                    <a:pt x="11822" y="5349"/>
                  </a:lnTo>
                  <a:lnTo>
                    <a:pt x="11699" y="5056"/>
                  </a:lnTo>
                  <a:lnTo>
                    <a:pt x="11577" y="4763"/>
                  </a:lnTo>
                  <a:lnTo>
                    <a:pt x="11431" y="4494"/>
                  </a:lnTo>
                  <a:lnTo>
                    <a:pt x="12334" y="3346"/>
                  </a:lnTo>
                  <a:lnTo>
                    <a:pt x="12408" y="3249"/>
                  </a:lnTo>
                  <a:lnTo>
                    <a:pt x="12457" y="3126"/>
                  </a:lnTo>
                  <a:lnTo>
                    <a:pt x="12481" y="3004"/>
                  </a:lnTo>
                  <a:lnTo>
                    <a:pt x="12481" y="2858"/>
                  </a:lnTo>
                  <a:lnTo>
                    <a:pt x="12457" y="2736"/>
                  </a:lnTo>
                  <a:lnTo>
                    <a:pt x="12432" y="2614"/>
                  </a:lnTo>
                  <a:lnTo>
                    <a:pt x="12359" y="2491"/>
                  </a:lnTo>
                  <a:lnTo>
                    <a:pt x="12286" y="2394"/>
                  </a:lnTo>
                  <a:lnTo>
                    <a:pt x="11602" y="1710"/>
                  </a:lnTo>
                  <a:lnTo>
                    <a:pt x="11504" y="1637"/>
                  </a:lnTo>
                  <a:lnTo>
                    <a:pt x="11382" y="1563"/>
                  </a:lnTo>
                  <a:lnTo>
                    <a:pt x="11260" y="1514"/>
                  </a:lnTo>
                  <a:lnTo>
                    <a:pt x="10991" y="1514"/>
                  </a:lnTo>
                  <a:lnTo>
                    <a:pt x="10869" y="1539"/>
                  </a:lnTo>
                  <a:lnTo>
                    <a:pt x="10747" y="1588"/>
                  </a:lnTo>
                  <a:lnTo>
                    <a:pt x="10649" y="1661"/>
                  </a:lnTo>
                  <a:lnTo>
                    <a:pt x="9501" y="2565"/>
                  </a:lnTo>
                  <a:lnTo>
                    <a:pt x="9233" y="2418"/>
                  </a:lnTo>
                  <a:lnTo>
                    <a:pt x="8940" y="2296"/>
                  </a:lnTo>
                  <a:lnTo>
                    <a:pt x="8647" y="2174"/>
                  </a:lnTo>
                  <a:lnTo>
                    <a:pt x="8353" y="2076"/>
                  </a:lnTo>
                  <a:lnTo>
                    <a:pt x="8183" y="635"/>
                  </a:lnTo>
                  <a:lnTo>
                    <a:pt x="8158" y="513"/>
                  </a:lnTo>
                  <a:lnTo>
                    <a:pt x="8109" y="391"/>
                  </a:lnTo>
                  <a:lnTo>
                    <a:pt x="8036" y="293"/>
                  </a:lnTo>
                  <a:lnTo>
                    <a:pt x="7963" y="196"/>
                  </a:lnTo>
                  <a:lnTo>
                    <a:pt x="7841" y="122"/>
                  </a:lnTo>
                  <a:lnTo>
                    <a:pt x="7743" y="49"/>
                  </a:lnTo>
                  <a:lnTo>
                    <a:pt x="7596" y="25"/>
                  </a:lnTo>
                  <a:lnTo>
                    <a:pt x="7474"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1" u="none" cap="none" strike="noStrike">
                <a:solidFill>
                  <a:srgbClr val="000000"/>
                </a:solidFill>
                <a:latin typeface="Arial"/>
                <a:ea typeface="Arial"/>
                <a:cs typeface="Arial"/>
                <a:sym typeface="Arial"/>
              </a:endParaRPr>
            </a:p>
          </p:txBody>
        </p:sp>
        <p:sp>
          <p:nvSpPr>
            <p:cNvPr id="216" name="Google Shape;216;p16"/>
            <p:cNvSpPr/>
            <p:nvPr/>
          </p:nvSpPr>
          <p:spPr>
            <a:xfrm>
              <a:off x="5567825" y="3185975"/>
              <a:ext cx="199075" cy="199075"/>
            </a:xfrm>
            <a:custGeom>
              <a:rect b="b" l="l" r="r" t="t"/>
              <a:pathLst>
                <a:path extrusionOk="0" h="7963" w="7963">
                  <a:moveTo>
                    <a:pt x="3933" y="2296"/>
                  </a:moveTo>
                  <a:lnTo>
                    <a:pt x="4103" y="2321"/>
                  </a:lnTo>
                  <a:lnTo>
                    <a:pt x="4274" y="2321"/>
                  </a:lnTo>
                  <a:lnTo>
                    <a:pt x="4421" y="2370"/>
                  </a:lnTo>
                  <a:lnTo>
                    <a:pt x="4592" y="2419"/>
                  </a:lnTo>
                  <a:lnTo>
                    <a:pt x="4738" y="2492"/>
                  </a:lnTo>
                  <a:lnTo>
                    <a:pt x="4885" y="2565"/>
                  </a:lnTo>
                  <a:lnTo>
                    <a:pt x="5032" y="2663"/>
                  </a:lnTo>
                  <a:lnTo>
                    <a:pt x="5154" y="2785"/>
                  </a:lnTo>
                  <a:lnTo>
                    <a:pt x="5276" y="2883"/>
                  </a:lnTo>
                  <a:lnTo>
                    <a:pt x="5373" y="3029"/>
                  </a:lnTo>
                  <a:lnTo>
                    <a:pt x="5447" y="3151"/>
                  </a:lnTo>
                  <a:lnTo>
                    <a:pt x="5520" y="3298"/>
                  </a:lnTo>
                  <a:lnTo>
                    <a:pt x="5593" y="3444"/>
                  </a:lnTo>
                  <a:lnTo>
                    <a:pt x="5618" y="3615"/>
                  </a:lnTo>
                  <a:lnTo>
                    <a:pt x="5642" y="3762"/>
                  </a:lnTo>
                  <a:lnTo>
                    <a:pt x="5667" y="3933"/>
                  </a:lnTo>
                  <a:lnTo>
                    <a:pt x="5667" y="4079"/>
                  </a:lnTo>
                  <a:lnTo>
                    <a:pt x="5642" y="4250"/>
                  </a:lnTo>
                  <a:lnTo>
                    <a:pt x="5618" y="4421"/>
                  </a:lnTo>
                  <a:lnTo>
                    <a:pt x="5569" y="4568"/>
                  </a:lnTo>
                  <a:lnTo>
                    <a:pt x="5496" y="4739"/>
                  </a:lnTo>
                  <a:lnTo>
                    <a:pt x="5398" y="4885"/>
                  </a:lnTo>
                  <a:lnTo>
                    <a:pt x="5300" y="5007"/>
                  </a:lnTo>
                  <a:lnTo>
                    <a:pt x="5203" y="5154"/>
                  </a:lnTo>
                  <a:lnTo>
                    <a:pt x="5080" y="5252"/>
                  </a:lnTo>
                  <a:lnTo>
                    <a:pt x="4958" y="5349"/>
                  </a:lnTo>
                  <a:lnTo>
                    <a:pt x="4812" y="5447"/>
                  </a:lnTo>
                  <a:lnTo>
                    <a:pt x="4665" y="5520"/>
                  </a:lnTo>
                  <a:lnTo>
                    <a:pt x="4519" y="5569"/>
                  </a:lnTo>
                  <a:lnTo>
                    <a:pt x="4372" y="5618"/>
                  </a:lnTo>
                  <a:lnTo>
                    <a:pt x="4201" y="5642"/>
                  </a:lnTo>
                  <a:lnTo>
                    <a:pt x="4055" y="5667"/>
                  </a:lnTo>
                  <a:lnTo>
                    <a:pt x="3884" y="5642"/>
                  </a:lnTo>
                  <a:lnTo>
                    <a:pt x="3713" y="5642"/>
                  </a:lnTo>
                  <a:lnTo>
                    <a:pt x="3566" y="5594"/>
                  </a:lnTo>
                  <a:lnTo>
                    <a:pt x="3395" y="5545"/>
                  </a:lnTo>
                  <a:lnTo>
                    <a:pt x="3249" y="5471"/>
                  </a:lnTo>
                  <a:lnTo>
                    <a:pt x="3102" y="5398"/>
                  </a:lnTo>
                  <a:lnTo>
                    <a:pt x="2956" y="5300"/>
                  </a:lnTo>
                  <a:lnTo>
                    <a:pt x="2833" y="5178"/>
                  </a:lnTo>
                  <a:lnTo>
                    <a:pt x="2711" y="5081"/>
                  </a:lnTo>
                  <a:lnTo>
                    <a:pt x="2614" y="4934"/>
                  </a:lnTo>
                  <a:lnTo>
                    <a:pt x="2540" y="4812"/>
                  </a:lnTo>
                  <a:lnTo>
                    <a:pt x="2467" y="4665"/>
                  </a:lnTo>
                  <a:lnTo>
                    <a:pt x="2394" y="4519"/>
                  </a:lnTo>
                  <a:lnTo>
                    <a:pt x="2369" y="4348"/>
                  </a:lnTo>
                  <a:lnTo>
                    <a:pt x="2321" y="4201"/>
                  </a:lnTo>
                  <a:lnTo>
                    <a:pt x="2321" y="4030"/>
                  </a:lnTo>
                  <a:lnTo>
                    <a:pt x="2321" y="3884"/>
                  </a:lnTo>
                  <a:lnTo>
                    <a:pt x="2345" y="3713"/>
                  </a:lnTo>
                  <a:lnTo>
                    <a:pt x="2369" y="3542"/>
                  </a:lnTo>
                  <a:lnTo>
                    <a:pt x="2418" y="3395"/>
                  </a:lnTo>
                  <a:lnTo>
                    <a:pt x="2492" y="3224"/>
                  </a:lnTo>
                  <a:lnTo>
                    <a:pt x="2589" y="3078"/>
                  </a:lnTo>
                  <a:lnTo>
                    <a:pt x="2687" y="2956"/>
                  </a:lnTo>
                  <a:lnTo>
                    <a:pt x="2785" y="2809"/>
                  </a:lnTo>
                  <a:lnTo>
                    <a:pt x="2907" y="2712"/>
                  </a:lnTo>
                  <a:lnTo>
                    <a:pt x="3029" y="2614"/>
                  </a:lnTo>
                  <a:lnTo>
                    <a:pt x="3175" y="2516"/>
                  </a:lnTo>
                  <a:lnTo>
                    <a:pt x="3322" y="2443"/>
                  </a:lnTo>
                  <a:lnTo>
                    <a:pt x="3468" y="2394"/>
                  </a:lnTo>
                  <a:lnTo>
                    <a:pt x="3615" y="2345"/>
                  </a:lnTo>
                  <a:lnTo>
                    <a:pt x="3786" y="2321"/>
                  </a:lnTo>
                  <a:lnTo>
                    <a:pt x="3933" y="2296"/>
                  </a:lnTo>
                  <a:close/>
                  <a:moveTo>
                    <a:pt x="3053" y="1"/>
                  </a:moveTo>
                  <a:lnTo>
                    <a:pt x="2980" y="25"/>
                  </a:lnTo>
                  <a:lnTo>
                    <a:pt x="2443" y="196"/>
                  </a:lnTo>
                  <a:lnTo>
                    <a:pt x="2369" y="220"/>
                  </a:lnTo>
                  <a:lnTo>
                    <a:pt x="2296" y="269"/>
                  </a:lnTo>
                  <a:lnTo>
                    <a:pt x="2198" y="391"/>
                  </a:lnTo>
                  <a:lnTo>
                    <a:pt x="2150" y="538"/>
                  </a:lnTo>
                  <a:lnTo>
                    <a:pt x="2150" y="611"/>
                  </a:lnTo>
                  <a:lnTo>
                    <a:pt x="2150" y="684"/>
                  </a:lnTo>
                  <a:lnTo>
                    <a:pt x="2394" y="1832"/>
                  </a:lnTo>
                  <a:lnTo>
                    <a:pt x="2223" y="1954"/>
                  </a:lnTo>
                  <a:lnTo>
                    <a:pt x="2076" y="2101"/>
                  </a:lnTo>
                  <a:lnTo>
                    <a:pt x="1002" y="1686"/>
                  </a:lnTo>
                  <a:lnTo>
                    <a:pt x="928" y="1686"/>
                  </a:lnTo>
                  <a:lnTo>
                    <a:pt x="831" y="1661"/>
                  </a:lnTo>
                  <a:lnTo>
                    <a:pt x="684" y="1710"/>
                  </a:lnTo>
                  <a:lnTo>
                    <a:pt x="562" y="1784"/>
                  </a:lnTo>
                  <a:lnTo>
                    <a:pt x="513" y="1832"/>
                  </a:lnTo>
                  <a:lnTo>
                    <a:pt x="464" y="1906"/>
                  </a:lnTo>
                  <a:lnTo>
                    <a:pt x="220" y="2394"/>
                  </a:lnTo>
                  <a:lnTo>
                    <a:pt x="196" y="2467"/>
                  </a:lnTo>
                  <a:lnTo>
                    <a:pt x="171" y="2541"/>
                  </a:lnTo>
                  <a:lnTo>
                    <a:pt x="196" y="2712"/>
                  </a:lnTo>
                  <a:lnTo>
                    <a:pt x="245" y="2834"/>
                  </a:lnTo>
                  <a:lnTo>
                    <a:pt x="293" y="2907"/>
                  </a:lnTo>
                  <a:lnTo>
                    <a:pt x="367" y="2956"/>
                  </a:lnTo>
                  <a:lnTo>
                    <a:pt x="1344" y="3591"/>
                  </a:lnTo>
                  <a:lnTo>
                    <a:pt x="1319" y="3786"/>
                  </a:lnTo>
                  <a:lnTo>
                    <a:pt x="1295" y="4006"/>
                  </a:lnTo>
                  <a:lnTo>
                    <a:pt x="245" y="4494"/>
                  </a:lnTo>
                  <a:lnTo>
                    <a:pt x="196" y="4519"/>
                  </a:lnTo>
                  <a:lnTo>
                    <a:pt x="123" y="4568"/>
                  </a:lnTo>
                  <a:lnTo>
                    <a:pt x="49" y="4714"/>
                  </a:lnTo>
                  <a:lnTo>
                    <a:pt x="0" y="4861"/>
                  </a:lnTo>
                  <a:lnTo>
                    <a:pt x="25" y="4934"/>
                  </a:lnTo>
                  <a:lnTo>
                    <a:pt x="25" y="5007"/>
                  </a:lnTo>
                  <a:lnTo>
                    <a:pt x="220" y="5545"/>
                  </a:lnTo>
                  <a:lnTo>
                    <a:pt x="245" y="5594"/>
                  </a:lnTo>
                  <a:lnTo>
                    <a:pt x="293" y="5667"/>
                  </a:lnTo>
                  <a:lnTo>
                    <a:pt x="391" y="5764"/>
                  </a:lnTo>
                  <a:lnTo>
                    <a:pt x="538" y="5813"/>
                  </a:lnTo>
                  <a:lnTo>
                    <a:pt x="684" y="5813"/>
                  </a:lnTo>
                  <a:lnTo>
                    <a:pt x="1832" y="5569"/>
                  </a:lnTo>
                  <a:lnTo>
                    <a:pt x="1954" y="5740"/>
                  </a:lnTo>
                  <a:lnTo>
                    <a:pt x="2101" y="5887"/>
                  </a:lnTo>
                  <a:lnTo>
                    <a:pt x="1710" y="6986"/>
                  </a:lnTo>
                  <a:lnTo>
                    <a:pt x="1686" y="7059"/>
                  </a:lnTo>
                  <a:lnTo>
                    <a:pt x="1686" y="7132"/>
                  </a:lnTo>
                  <a:lnTo>
                    <a:pt x="1710" y="7279"/>
                  </a:lnTo>
                  <a:lnTo>
                    <a:pt x="1783" y="7401"/>
                  </a:lnTo>
                  <a:lnTo>
                    <a:pt x="1857" y="7450"/>
                  </a:lnTo>
                  <a:lnTo>
                    <a:pt x="1905" y="7499"/>
                  </a:lnTo>
                  <a:lnTo>
                    <a:pt x="2418" y="7743"/>
                  </a:lnTo>
                  <a:lnTo>
                    <a:pt x="2492" y="7792"/>
                  </a:lnTo>
                  <a:lnTo>
                    <a:pt x="2711" y="7792"/>
                  </a:lnTo>
                  <a:lnTo>
                    <a:pt x="2858" y="7718"/>
                  </a:lnTo>
                  <a:lnTo>
                    <a:pt x="2907" y="7669"/>
                  </a:lnTo>
                  <a:lnTo>
                    <a:pt x="2956" y="7621"/>
                  </a:lnTo>
                  <a:lnTo>
                    <a:pt x="3591" y="6644"/>
                  </a:lnTo>
                  <a:lnTo>
                    <a:pt x="3810" y="6668"/>
                  </a:lnTo>
                  <a:lnTo>
                    <a:pt x="4006" y="6668"/>
                  </a:lnTo>
                  <a:lnTo>
                    <a:pt x="4494" y="7718"/>
                  </a:lnTo>
                  <a:lnTo>
                    <a:pt x="4543" y="7792"/>
                  </a:lnTo>
                  <a:lnTo>
                    <a:pt x="4592" y="7840"/>
                  </a:lnTo>
                  <a:lnTo>
                    <a:pt x="4714" y="7914"/>
                  </a:lnTo>
                  <a:lnTo>
                    <a:pt x="4861" y="7963"/>
                  </a:lnTo>
                  <a:lnTo>
                    <a:pt x="4934" y="7963"/>
                  </a:lnTo>
                  <a:lnTo>
                    <a:pt x="5007" y="7938"/>
                  </a:lnTo>
                  <a:lnTo>
                    <a:pt x="5544" y="7767"/>
                  </a:lnTo>
                  <a:lnTo>
                    <a:pt x="5618" y="7743"/>
                  </a:lnTo>
                  <a:lnTo>
                    <a:pt x="5667" y="7694"/>
                  </a:lnTo>
                  <a:lnTo>
                    <a:pt x="5764" y="7572"/>
                  </a:lnTo>
                  <a:lnTo>
                    <a:pt x="5838" y="7425"/>
                  </a:lnTo>
                  <a:lnTo>
                    <a:pt x="5838" y="7352"/>
                  </a:lnTo>
                  <a:lnTo>
                    <a:pt x="5838" y="7279"/>
                  </a:lnTo>
                  <a:lnTo>
                    <a:pt x="5593" y="6131"/>
                  </a:lnTo>
                  <a:lnTo>
                    <a:pt x="5740" y="6009"/>
                  </a:lnTo>
                  <a:lnTo>
                    <a:pt x="5911" y="5862"/>
                  </a:lnTo>
                  <a:lnTo>
                    <a:pt x="6985" y="6277"/>
                  </a:lnTo>
                  <a:lnTo>
                    <a:pt x="7059" y="6277"/>
                  </a:lnTo>
                  <a:lnTo>
                    <a:pt x="7132" y="6302"/>
                  </a:lnTo>
                  <a:lnTo>
                    <a:pt x="7278" y="6253"/>
                  </a:lnTo>
                  <a:lnTo>
                    <a:pt x="7425" y="6180"/>
                  </a:lnTo>
                  <a:lnTo>
                    <a:pt x="7474" y="6131"/>
                  </a:lnTo>
                  <a:lnTo>
                    <a:pt x="7523" y="6058"/>
                  </a:lnTo>
                  <a:lnTo>
                    <a:pt x="7767" y="5545"/>
                  </a:lnTo>
                  <a:lnTo>
                    <a:pt x="7791" y="5496"/>
                  </a:lnTo>
                  <a:lnTo>
                    <a:pt x="7816" y="5398"/>
                  </a:lnTo>
                  <a:lnTo>
                    <a:pt x="7791" y="5252"/>
                  </a:lnTo>
                  <a:lnTo>
                    <a:pt x="7718" y="5129"/>
                  </a:lnTo>
                  <a:lnTo>
                    <a:pt x="7669" y="5056"/>
                  </a:lnTo>
                  <a:lnTo>
                    <a:pt x="7620" y="5007"/>
                  </a:lnTo>
                  <a:lnTo>
                    <a:pt x="6643" y="4372"/>
                  </a:lnTo>
                  <a:lnTo>
                    <a:pt x="6668" y="4177"/>
                  </a:lnTo>
                  <a:lnTo>
                    <a:pt x="6668" y="3957"/>
                  </a:lnTo>
                  <a:lnTo>
                    <a:pt x="7718" y="3469"/>
                  </a:lnTo>
                  <a:lnTo>
                    <a:pt x="7791" y="3444"/>
                  </a:lnTo>
                  <a:lnTo>
                    <a:pt x="7865" y="3395"/>
                  </a:lnTo>
                  <a:lnTo>
                    <a:pt x="7938" y="3249"/>
                  </a:lnTo>
                  <a:lnTo>
                    <a:pt x="7962" y="3102"/>
                  </a:lnTo>
                  <a:lnTo>
                    <a:pt x="7962" y="3029"/>
                  </a:lnTo>
                  <a:lnTo>
                    <a:pt x="7962" y="2956"/>
                  </a:lnTo>
                  <a:lnTo>
                    <a:pt x="7767" y="2419"/>
                  </a:lnTo>
                  <a:lnTo>
                    <a:pt x="7743" y="2345"/>
                  </a:lnTo>
                  <a:lnTo>
                    <a:pt x="7694" y="2296"/>
                  </a:lnTo>
                  <a:lnTo>
                    <a:pt x="7572" y="2199"/>
                  </a:lnTo>
                  <a:lnTo>
                    <a:pt x="7449" y="2150"/>
                  </a:lnTo>
                  <a:lnTo>
                    <a:pt x="7278" y="2150"/>
                  </a:lnTo>
                  <a:lnTo>
                    <a:pt x="6155" y="2394"/>
                  </a:lnTo>
                  <a:lnTo>
                    <a:pt x="6033" y="2223"/>
                  </a:lnTo>
                  <a:lnTo>
                    <a:pt x="5886" y="2077"/>
                  </a:lnTo>
                  <a:lnTo>
                    <a:pt x="6277" y="978"/>
                  </a:lnTo>
                  <a:lnTo>
                    <a:pt x="6302" y="904"/>
                  </a:lnTo>
                  <a:lnTo>
                    <a:pt x="6302" y="831"/>
                  </a:lnTo>
                  <a:lnTo>
                    <a:pt x="6277" y="684"/>
                  </a:lnTo>
                  <a:lnTo>
                    <a:pt x="6179" y="562"/>
                  </a:lnTo>
                  <a:lnTo>
                    <a:pt x="6131" y="489"/>
                  </a:lnTo>
                  <a:lnTo>
                    <a:pt x="6082" y="465"/>
                  </a:lnTo>
                  <a:lnTo>
                    <a:pt x="5569" y="196"/>
                  </a:lnTo>
                  <a:lnTo>
                    <a:pt x="5496" y="172"/>
                  </a:lnTo>
                  <a:lnTo>
                    <a:pt x="5276" y="172"/>
                  </a:lnTo>
                  <a:lnTo>
                    <a:pt x="5129" y="245"/>
                  </a:lnTo>
                  <a:lnTo>
                    <a:pt x="5080" y="294"/>
                  </a:lnTo>
                  <a:lnTo>
                    <a:pt x="5032" y="343"/>
                  </a:lnTo>
                  <a:lnTo>
                    <a:pt x="4397" y="1319"/>
                  </a:lnTo>
                  <a:lnTo>
                    <a:pt x="4177" y="1295"/>
                  </a:lnTo>
                  <a:lnTo>
                    <a:pt x="3981" y="1295"/>
                  </a:lnTo>
                  <a:lnTo>
                    <a:pt x="3493" y="245"/>
                  </a:lnTo>
                  <a:lnTo>
                    <a:pt x="3444" y="172"/>
                  </a:lnTo>
                  <a:lnTo>
                    <a:pt x="3395" y="123"/>
                  </a:lnTo>
                  <a:lnTo>
                    <a:pt x="3273" y="49"/>
                  </a:lnTo>
                  <a:lnTo>
                    <a:pt x="3127"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1" u="none" cap="none" strike="noStrike">
                <a:solidFill>
                  <a:srgbClr val="000000"/>
                </a:solidFill>
                <a:latin typeface="Arial"/>
                <a:ea typeface="Arial"/>
                <a:cs typeface="Arial"/>
                <a:sym typeface="Arial"/>
              </a:endParaRPr>
            </a:p>
          </p:txBody>
        </p:sp>
      </p:grpSp>
      <p:pic>
        <p:nvPicPr>
          <p:cNvPr id="217" name="Google Shape;217;p16"/>
          <p:cNvPicPr preferRelativeResize="0"/>
          <p:nvPr/>
        </p:nvPicPr>
        <p:blipFill rotWithShape="1">
          <a:blip r:embed="rId3">
            <a:alphaModFix/>
          </a:blip>
          <a:srcRect b="0" l="0" r="0" t="0"/>
          <a:stretch/>
        </p:blipFill>
        <p:spPr>
          <a:xfrm>
            <a:off x="7787011" y="2199424"/>
            <a:ext cx="845820" cy="845820"/>
          </a:xfrm>
          <a:prstGeom prst="rect">
            <a:avLst/>
          </a:prstGeom>
          <a:noFill/>
          <a:ln>
            <a:noFill/>
          </a:ln>
        </p:spPr>
      </p:pic>
      <p:pic>
        <p:nvPicPr>
          <p:cNvPr id="218" name="Google Shape;218;p16"/>
          <p:cNvPicPr preferRelativeResize="0"/>
          <p:nvPr/>
        </p:nvPicPr>
        <p:blipFill rotWithShape="1">
          <a:blip r:embed="rId4">
            <a:alphaModFix/>
          </a:blip>
          <a:srcRect b="0" l="0" r="0" t="0"/>
          <a:stretch/>
        </p:blipFill>
        <p:spPr>
          <a:xfrm>
            <a:off x="6319295" y="3383280"/>
            <a:ext cx="931572" cy="99212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17"/>
          <p:cNvSpPr txBox="1"/>
          <p:nvPr>
            <p:ph idx="1" type="body"/>
          </p:nvPr>
        </p:nvSpPr>
        <p:spPr>
          <a:xfrm>
            <a:off x="547246" y="1051949"/>
            <a:ext cx="3177810" cy="316992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601"/>
              </a:spcBef>
              <a:spcAft>
                <a:spcPts val="0"/>
              </a:spcAft>
              <a:buSzPts val="1800"/>
              <a:buNone/>
            </a:pPr>
            <a:r>
              <a:rPr b="1" lang="en-GB" sz="1600">
                <a:solidFill>
                  <a:schemeClr val="lt1"/>
                </a:solidFill>
                <a:highlight>
                  <a:srgbClr val="FFB600"/>
                </a:highlight>
                <a:latin typeface="Raleway Light"/>
                <a:ea typeface="Raleway Light"/>
                <a:cs typeface="Raleway Light"/>
                <a:sym typeface="Raleway Light"/>
              </a:rPr>
              <a:t>Riflesisoni</a:t>
            </a:r>
            <a:endParaRPr b="1" sz="1600">
              <a:solidFill>
                <a:schemeClr val="lt1"/>
              </a:solidFill>
              <a:highlight>
                <a:srgbClr val="FFB600"/>
              </a:highlight>
              <a:latin typeface="Raleway Light"/>
              <a:ea typeface="Raleway Light"/>
              <a:cs typeface="Raleway Light"/>
              <a:sym typeface="Raleway Light"/>
            </a:endParaRPr>
          </a:p>
          <a:p>
            <a:pPr indent="-342904" lvl="0" marL="457206" rtl="0" algn="l">
              <a:lnSpc>
                <a:spcPct val="100000"/>
              </a:lnSpc>
              <a:spcBef>
                <a:spcPts val="601"/>
              </a:spcBef>
              <a:spcAft>
                <a:spcPts val="0"/>
              </a:spcAft>
              <a:buSzPts val="1800"/>
              <a:buChar char="●"/>
            </a:pPr>
            <a:r>
              <a:rPr lang="en-GB" sz="1200"/>
              <a:t>Quali sono le caratteristiche dell'altro che ti facilitano l'ascolto e la comprensione?</a:t>
            </a:r>
            <a:endParaRPr/>
          </a:p>
          <a:p>
            <a:pPr indent="-342904" lvl="0" marL="457206" rtl="0" algn="l">
              <a:lnSpc>
                <a:spcPct val="100000"/>
              </a:lnSpc>
              <a:spcBef>
                <a:spcPts val="601"/>
              </a:spcBef>
              <a:spcAft>
                <a:spcPts val="0"/>
              </a:spcAft>
              <a:buSzPts val="1800"/>
              <a:buChar char="●"/>
            </a:pPr>
            <a:r>
              <a:rPr lang="en-GB" sz="1200"/>
              <a:t>Quando interagisci presti mai attenzione al linguaggio del corpo del tuo interlocutore?</a:t>
            </a:r>
            <a:endParaRPr/>
          </a:p>
          <a:p>
            <a:pPr indent="-342904" lvl="0" marL="457206" rtl="0" algn="l">
              <a:lnSpc>
                <a:spcPct val="100000"/>
              </a:lnSpc>
              <a:spcBef>
                <a:spcPts val="601"/>
              </a:spcBef>
              <a:spcAft>
                <a:spcPts val="0"/>
              </a:spcAft>
              <a:buSzPts val="1800"/>
              <a:buChar char="●"/>
            </a:pPr>
            <a:r>
              <a:rPr lang="en-GB" sz="1200"/>
              <a:t>Quando qualcuno ti parla del suo problema, tendi a dare consigli, giudicarlo, analizzarlo o semplicemente lasciarlo sfogare?</a:t>
            </a:r>
            <a:endParaRPr/>
          </a:p>
          <a:p>
            <a:pPr indent="-342904" lvl="0" marL="457206" rtl="0" algn="l">
              <a:lnSpc>
                <a:spcPct val="100000"/>
              </a:lnSpc>
              <a:spcBef>
                <a:spcPts val="601"/>
              </a:spcBef>
              <a:spcAft>
                <a:spcPts val="0"/>
              </a:spcAft>
              <a:buSzPts val="1800"/>
              <a:buChar char="●"/>
            </a:pPr>
            <a:r>
              <a:rPr lang="en-GB" sz="1200"/>
              <a:t>Durante una chiacchierata quali emozioni ha mostrato l'altro? Da quali indizi l'hai capito?</a:t>
            </a:r>
            <a:endParaRPr/>
          </a:p>
        </p:txBody>
      </p:sp>
      <p:sp>
        <p:nvSpPr>
          <p:cNvPr id="224" name="Google Shape;224;p17"/>
          <p:cNvSpPr txBox="1"/>
          <p:nvPr>
            <p:ph idx="2" type="body"/>
          </p:nvPr>
        </p:nvSpPr>
        <p:spPr>
          <a:xfrm>
            <a:off x="3805831" y="1051962"/>
            <a:ext cx="4866600" cy="2665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601"/>
              </a:spcBef>
              <a:spcAft>
                <a:spcPts val="0"/>
              </a:spcAft>
              <a:buSzPts val="1800"/>
              <a:buNone/>
            </a:pPr>
            <a:r>
              <a:rPr b="1" lang="en-GB" sz="1600">
                <a:solidFill>
                  <a:schemeClr val="lt1"/>
                </a:solidFill>
                <a:highlight>
                  <a:srgbClr val="FFB600"/>
                </a:highlight>
                <a:latin typeface="Raleway Light"/>
                <a:ea typeface="Raleway Light"/>
                <a:cs typeface="Raleway Light"/>
                <a:sym typeface="Raleway Light"/>
              </a:rPr>
              <a:t>Azioni</a:t>
            </a:r>
            <a:endParaRPr b="1" sz="1600">
              <a:solidFill>
                <a:schemeClr val="lt1"/>
              </a:solidFill>
              <a:highlight>
                <a:srgbClr val="FFB600"/>
              </a:highlight>
              <a:latin typeface="Raleway Light"/>
              <a:ea typeface="Raleway Light"/>
              <a:cs typeface="Raleway Light"/>
              <a:sym typeface="Raleway Light"/>
            </a:endParaRPr>
          </a:p>
          <a:p>
            <a:pPr indent="0" lvl="0" marL="0" rtl="0" algn="l">
              <a:lnSpc>
                <a:spcPct val="100000"/>
              </a:lnSpc>
              <a:spcBef>
                <a:spcPts val="601"/>
              </a:spcBef>
              <a:spcAft>
                <a:spcPts val="0"/>
              </a:spcAft>
              <a:buSzPts val="1800"/>
              <a:buNone/>
            </a:pPr>
            <a:r>
              <a:rPr b="1" lang="en-GB" sz="1200">
                <a:solidFill>
                  <a:srgbClr val="FFB600"/>
                </a:solidFill>
                <a:latin typeface="Raleway Light"/>
                <a:ea typeface="Raleway Light"/>
                <a:cs typeface="Raleway Light"/>
                <a:sym typeface="Raleway Light"/>
              </a:rPr>
              <a:t>Dopo questa attività sarai in grado di capire e interpretare meglio come e cosa ti sta comunicando il tuo interlocutore.</a:t>
            </a:r>
            <a:endParaRPr/>
          </a:p>
          <a:p>
            <a:pPr indent="0" lvl="0" marL="0" rtl="0" algn="l">
              <a:lnSpc>
                <a:spcPct val="100000"/>
              </a:lnSpc>
              <a:spcBef>
                <a:spcPts val="601"/>
              </a:spcBef>
              <a:spcAft>
                <a:spcPts val="0"/>
              </a:spcAft>
              <a:buSzPts val="1800"/>
              <a:buNone/>
            </a:pPr>
            <a:r>
              <a:rPr lang="en-GB" sz="1200">
                <a:solidFill>
                  <a:srgbClr val="666666"/>
                </a:solidFill>
                <a:latin typeface="Raleway Light"/>
                <a:ea typeface="Raleway Light"/>
                <a:cs typeface="Raleway Light"/>
                <a:sym typeface="Raleway Light"/>
              </a:rPr>
              <a:t>10 minuti al giorno per 6 giorni consecutivi, scrivi su un diario le tue impressioni dopo una conversazione con qualcuno, cercando di descrivere il suo stato d'animo e il tuo, descrivendo il suo linguaggio del corpo e il suo modo di agire.</a:t>
            </a:r>
            <a:endParaRPr/>
          </a:p>
          <a:p>
            <a:pPr indent="0" lvl="0" marL="0" rtl="0" algn="l">
              <a:lnSpc>
                <a:spcPct val="100000"/>
              </a:lnSpc>
              <a:spcBef>
                <a:spcPts val="601"/>
              </a:spcBef>
              <a:spcAft>
                <a:spcPts val="0"/>
              </a:spcAft>
              <a:buSzPts val="1800"/>
              <a:buNone/>
            </a:pPr>
            <a:r>
              <a:rPr lang="en-GB" sz="1200">
                <a:solidFill>
                  <a:srgbClr val="666666"/>
                </a:solidFill>
                <a:latin typeface="Raleway Light"/>
                <a:ea typeface="Raleway Light"/>
                <a:cs typeface="Raleway Light"/>
                <a:sym typeface="Raleway Light"/>
              </a:rPr>
              <a:t>Fallo dopo aver interagito con persone diverse, familiari, amici, colleghi, conoscenti, estranei.</a:t>
            </a:r>
            <a:endParaRPr/>
          </a:p>
          <a:p>
            <a:pPr indent="0" lvl="0" marL="0" rtl="0" algn="l">
              <a:lnSpc>
                <a:spcPct val="100000"/>
              </a:lnSpc>
              <a:spcBef>
                <a:spcPts val="601"/>
              </a:spcBef>
              <a:spcAft>
                <a:spcPts val="0"/>
              </a:spcAft>
              <a:buSzPts val="1800"/>
              <a:buNone/>
            </a:pPr>
            <a:r>
              <a:t/>
            </a:r>
            <a:endParaRPr sz="1200">
              <a:solidFill>
                <a:srgbClr val="666666"/>
              </a:solidFill>
              <a:latin typeface="Raleway Light"/>
              <a:ea typeface="Raleway Light"/>
              <a:cs typeface="Raleway Light"/>
              <a:sym typeface="Raleway Light"/>
            </a:endParaRPr>
          </a:p>
          <a:p>
            <a:pPr indent="0" lvl="0" marL="0" rtl="0" algn="l">
              <a:lnSpc>
                <a:spcPct val="100000"/>
              </a:lnSpc>
              <a:spcBef>
                <a:spcPts val="601"/>
              </a:spcBef>
              <a:spcAft>
                <a:spcPts val="0"/>
              </a:spcAft>
              <a:buSzPts val="1800"/>
              <a:buNone/>
            </a:pPr>
            <a:r>
              <a:rPr b="1" lang="en-GB" sz="1200">
                <a:solidFill>
                  <a:srgbClr val="666666"/>
                </a:solidFill>
                <a:latin typeface="Raleway Light"/>
                <a:ea typeface="Raleway Light"/>
                <a:cs typeface="Raleway Light"/>
                <a:sym typeface="Raleway Light"/>
              </a:rPr>
              <a:t>Sicuramente scoprirai molte cose anche su di te!</a:t>
            </a:r>
            <a:endParaRPr b="1" sz="1200">
              <a:solidFill>
                <a:srgbClr val="666666"/>
              </a:solidFill>
              <a:latin typeface="Raleway Light"/>
              <a:ea typeface="Raleway Light"/>
              <a:cs typeface="Raleway Light"/>
              <a:sym typeface="Raleway Light"/>
            </a:endParaRPr>
          </a:p>
        </p:txBody>
      </p:sp>
      <p:grpSp>
        <p:nvGrpSpPr>
          <p:cNvPr id="225" name="Google Shape;225;p17"/>
          <p:cNvGrpSpPr/>
          <p:nvPr/>
        </p:nvGrpSpPr>
        <p:grpSpPr>
          <a:xfrm>
            <a:off x="7964732" y="329097"/>
            <a:ext cx="977040" cy="722852"/>
            <a:chOff x="5255200" y="3006475"/>
            <a:chExt cx="511700" cy="378575"/>
          </a:xfrm>
        </p:grpSpPr>
        <p:sp>
          <p:nvSpPr>
            <p:cNvPr id="226" name="Google Shape;226;p17"/>
            <p:cNvSpPr/>
            <p:nvPr/>
          </p:nvSpPr>
          <p:spPr>
            <a:xfrm>
              <a:off x="5255200" y="3006475"/>
              <a:ext cx="349900" cy="349875"/>
            </a:xfrm>
            <a:custGeom>
              <a:rect b="b" l="l" r="r" t="t"/>
              <a:pathLst>
                <a:path extrusionOk="0" h="13995" w="13996">
                  <a:moveTo>
                    <a:pt x="6986" y="4714"/>
                  </a:moveTo>
                  <a:lnTo>
                    <a:pt x="7206" y="4738"/>
                  </a:lnTo>
                  <a:lnTo>
                    <a:pt x="7425" y="4763"/>
                  </a:lnTo>
                  <a:lnTo>
                    <a:pt x="7645" y="4812"/>
                  </a:lnTo>
                  <a:lnTo>
                    <a:pt x="7841" y="4885"/>
                  </a:lnTo>
                  <a:lnTo>
                    <a:pt x="8060" y="4983"/>
                  </a:lnTo>
                  <a:lnTo>
                    <a:pt x="8256" y="5105"/>
                  </a:lnTo>
                  <a:lnTo>
                    <a:pt x="8427" y="5227"/>
                  </a:lnTo>
                  <a:lnTo>
                    <a:pt x="8598" y="5398"/>
                  </a:lnTo>
                  <a:lnTo>
                    <a:pt x="8769" y="5569"/>
                  </a:lnTo>
                  <a:lnTo>
                    <a:pt x="8891" y="5740"/>
                  </a:lnTo>
                  <a:lnTo>
                    <a:pt x="9013" y="5935"/>
                  </a:lnTo>
                  <a:lnTo>
                    <a:pt x="9111" y="6155"/>
                  </a:lnTo>
                  <a:lnTo>
                    <a:pt x="9184" y="6350"/>
                  </a:lnTo>
                  <a:lnTo>
                    <a:pt x="9233" y="6570"/>
                  </a:lnTo>
                  <a:lnTo>
                    <a:pt x="9257" y="6790"/>
                  </a:lnTo>
                  <a:lnTo>
                    <a:pt x="9257" y="7010"/>
                  </a:lnTo>
                  <a:lnTo>
                    <a:pt x="9257" y="7229"/>
                  </a:lnTo>
                  <a:lnTo>
                    <a:pt x="9233" y="7425"/>
                  </a:lnTo>
                  <a:lnTo>
                    <a:pt x="9184" y="7645"/>
                  </a:lnTo>
                  <a:lnTo>
                    <a:pt x="9111" y="7864"/>
                  </a:lnTo>
                  <a:lnTo>
                    <a:pt x="9013" y="8060"/>
                  </a:lnTo>
                  <a:lnTo>
                    <a:pt x="8891" y="8255"/>
                  </a:lnTo>
                  <a:lnTo>
                    <a:pt x="8769" y="8451"/>
                  </a:lnTo>
                  <a:lnTo>
                    <a:pt x="8598" y="8622"/>
                  </a:lnTo>
                  <a:lnTo>
                    <a:pt x="8427" y="8768"/>
                  </a:lnTo>
                  <a:lnTo>
                    <a:pt x="8256" y="8915"/>
                  </a:lnTo>
                  <a:lnTo>
                    <a:pt x="8060" y="9012"/>
                  </a:lnTo>
                  <a:lnTo>
                    <a:pt x="7841" y="9110"/>
                  </a:lnTo>
                  <a:lnTo>
                    <a:pt x="7645" y="9183"/>
                  </a:lnTo>
                  <a:lnTo>
                    <a:pt x="7425" y="9232"/>
                  </a:lnTo>
                  <a:lnTo>
                    <a:pt x="7206" y="9257"/>
                  </a:lnTo>
                  <a:lnTo>
                    <a:pt x="6986" y="9281"/>
                  </a:lnTo>
                  <a:lnTo>
                    <a:pt x="6766" y="9257"/>
                  </a:lnTo>
                  <a:lnTo>
                    <a:pt x="6546" y="9232"/>
                  </a:lnTo>
                  <a:lnTo>
                    <a:pt x="6351" y="9183"/>
                  </a:lnTo>
                  <a:lnTo>
                    <a:pt x="6131" y="9110"/>
                  </a:lnTo>
                  <a:lnTo>
                    <a:pt x="5936" y="9012"/>
                  </a:lnTo>
                  <a:lnTo>
                    <a:pt x="5740" y="8915"/>
                  </a:lnTo>
                  <a:lnTo>
                    <a:pt x="5545" y="8768"/>
                  </a:lnTo>
                  <a:lnTo>
                    <a:pt x="5374" y="8622"/>
                  </a:lnTo>
                  <a:lnTo>
                    <a:pt x="5227" y="8451"/>
                  </a:lnTo>
                  <a:lnTo>
                    <a:pt x="5081" y="8255"/>
                  </a:lnTo>
                  <a:lnTo>
                    <a:pt x="4983" y="8060"/>
                  </a:lnTo>
                  <a:lnTo>
                    <a:pt x="4885" y="7864"/>
                  </a:lnTo>
                  <a:lnTo>
                    <a:pt x="4812" y="7645"/>
                  </a:lnTo>
                  <a:lnTo>
                    <a:pt x="4763" y="7425"/>
                  </a:lnTo>
                  <a:lnTo>
                    <a:pt x="4714" y="7229"/>
                  </a:lnTo>
                  <a:lnTo>
                    <a:pt x="4714" y="7010"/>
                  </a:lnTo>
                  <a:lnTo>
                    <a:pt x="4714" y="6790"/>
                  </a:lnTo>
                  <a:lnTo>
                    <a:pt x="4763" y="6570"/>
                  </a:lnTo>
                  <a:lnTo>
                    <a:pt x="4812" y="6350"/>
                  </a:lnTo>
                  <a:lnTo>
                    <a:pt x="4885" y="6155"/>
                  </a:lnTo>
                  <a:lnTo>
                    <a:pt x="4983" y="5935"/>
                  </a:lnTo>
                  <a:lnTo>
                    <a:pt x="5081" y="5740"/>
                  </a:lnTo>
                  <a:lnTo>
                    <a:pt x="5227" y="5569"/>
                  </a:lnTo>
                  <a:lnTo>
                    <a:pt x="5374" y="5398"/>
                  </a:lnTo>
                  <a:lnTo>
                    <a:pt x="5545" y="5227"/>
                  </a:lnTo>
                  <a:lnTo>
                    <a:pt x="5740" y="5105"/>
                  </a:lnTo>
                  <a:lnTo>
                    <a:pt x="5936" y="4983"/>
                  </a:lnTo>
                  <a:lnTo>
                    <a:pt x="6131" y="4885"/>
                  </a:lnTo>
                  <a:lnTo>
                    <a:pt x="6351" y="4812"/>
                  </a:lnTo>
                  <a:lnTo>
                    <a:pt x="6546" y="4763"/>
                  </a:lnTo>
                  <a:lnTo>
                    <a:pt x="6766" y="4738"/>
                  </a:lnTo>
                  <a:lnTo>
                    <a:pt x="6986" y="4714"/>
                  </a:lnTo>
                  <a:close/>
                  <a:moveTo>
                    <a:pt x="6497" y="0"/>
                  </a:moveTo>
                  <a:lnTo>
                    <a:pt x="6375" y="25"/>
                  </a:lnTo>
                  <a:lnTo>
                    <a:pt x="6253" y="49"/>
                  </a:lnTo>
                  <a:lnTo>
                    <a:pt x="6131" y="122"/>
                  </a:lnTo>
                  <a:lnTo>
                    <a:pt x="6033" y="196"/>
                  </a:lnTo>
                  <a:lnTo>
                    <a:pt x="5936" y="293"/>
                  </a:lnTo>
                  <a:lnTo>
                    <a:pt x="5862" y="391"/>
                  </a:lnTo>
                  <a:lnTo>
                    <a:pt x="5813" y="513"/>
                  </a:lnTo>
                  <a:lnTo>
                    <a:pt x="5789" y="635"/>
                  </a:lnTo>
                  <a:lnTo>
                    <a:pt x="5618" y="2076"/>
                  </a:lnTo>
                  <a:lnTo>
                    <a:pt x="5325" y="2174"/>
                  </a:lnTo>
                  <a:lnTo>
                    <a:pt x="5032" y="2296"/>
                  </a:lnTo>
                  <a:lnTo>
                    <a:pt x="4763" y="2418"/>
                  </a:lnTo>
                  <a:lnTo>
                    <a:pt x="4495" y="2565"/>
                  </a:lnTo>
                  <a:lnTo>
                    <a:pt x="3347" y="1661"/>
                  </a:lnTo>
                  <a:lnTo>
                    <a:pt x="3225" y="1588"/>
                  </a:lnTo>
                  <a:lnTo>
                    <a:pt x="3103" y="1539"/>
                  </a:lnTo>
                  <a:lnTo>
                    <a:pt x="2980" y="1514"/>
                  </a:lnTo>
                  <a:lnTo>
                    <a:pt x="2736" y="1514"/>
                  </a:lnTo>
                  <a:lnTo>
                    <a:pt x="2590" y="1563"/>
                  </a:lnTo>
                  <a:lnTo>
                    <a:pt x="2492" y="1637"/>
                  </a:lnTo>
                  <a:lnTo>
                    <a:pt x="2394" y="1710"/>
                  </a:lnTo>
                  <a:lnTo>
                    <a:pt x="1710" y="2394"/>
                  </a:lnTo>
                  <a:lnTo>
                    <a:pt x="1613" y="2491"/>
                  </a:lnTo>
                  <a:lnTo>
                    <a:pt x="1564" y="2614"/>
                  </a:lnTo>
                  <a:lnTo>
                    <a:pt x="1515" y="2736"/>
                  </a:lnTo>
                  <a:lnTo>
                    <a:pt x="1491" y="2858"/>
                  </a:lnTo>
                  <a:lnTo>
                    <a:pt x="1491" y="3004"/>
                  </a:lnTo>
                  <a:lnTo>
                    <a:pt x="1515" y="3126"/>
                  </a:lnTo>
                  <a:lnTo>
                    <a:pt x="1564" y="3249"/>
                  </a:lnTo>
                  <a:lnTo>
                    <a:pt x="1637" y="3346"/>
                  </a:lnTo>
                  <a:lnTo>
                    <a:pt x="2541" y="4494"/>
                  </a:lnTo>
                  <a:lnTo>
                    <a:pt x="2394" y="4763"/>
                  </a:lnTo>
                  <a:lnTo>
                    <a:pt x="2272" y="5056"/>
                  </a:lnTo>
                  <a:lnTo>
                    <a:pt x="2174" y="5349"/>
                  </a:lnTo>
                  <a:lnTo>
                    <a:pt x="2077" y="5642"/>
                  </a:lnTo>
                  <a:lnTo>
                    <a:pt x="636" y="5789"/>
                  </a:lnTo>
                  <a:lnTo>
                    <a:pt x="514" y="5837"/>
                  </a:lnTo>
                  <a:lnTo>
                    <a:pt x="392" y="5886"/>
                  </a:lnTo>
                  <a:lnTo>
                    <a:pt x="269" y="5959"/>
                  </a:lnTo>
                  <a:lnTo>
                    <a:pt x="172" y="6033"/>
                  </a:lnTo>
                  <a:lnTo>
                    <a:pt x="99" y="6155"/>
                  </a:lnTo>
                  <a:lnTo>
                    <a:pt x="50" y="6253"/>
                  </a:lnTo>
                  <a:lnTo>
                    <a:pt x="1" y="6399"/>
                  </a:lnTo>
                  <a:lnTo>
                    <a:pt x="1" y="6521"/>
                  </a:lnTo>
                  <a:lnTo>
                    <a:pt x="1" y="7474"/>
                  </a:lnTo>
                  <a:lnTo>
                    <a:pt x="1" y="7620"/>
                  </a:lnTo>
                  <a:lnTo>
                    <a:pt x="50" y="7742"/>
                  </a:lnTo>
                  <a:lnTo>
                    <a:pt x="99" y="7864"/>
                  </a:lnTo>
                  <a:lnTo>
                    <a:pt x="172" y="7962"/>
                  </a:lnTo>
                  <a:lnTo>
                    <a:pt x="269" y="8060"/>
                  </a:lnTo>
                  <a:lnTo>
                    <a:pt x="392" y="8133"/>
                  </a:lnTo>
                  <a:lnTo>
                    <a:pt x="514" y="8182"/>
                  </a:lnTo>
                  <a:lnTo>
                    <a:pt x="636" y="8206"/>
                  </a:lnTo>
                  <a:lnTo>
                    <a:pt x="2077" y="8377"/>
                  </a:lnTo>
                  <a:lnTo>
                    <a:pt x="2174" y="8670"/>
                  </a:lnTo>
                  <a:lnTo>
                    <a:pt x="2272" y="8939"/>
                  </a:lnTo>
                  <a:lnTo>
                    <a:pt x="2394" y="9232"/>
                  </a:lnTo>
                  <a:lnTo>
                    <a:pt x="2541" y="9501"/>
                  </a:lnTo>
                  <a:lnTo>
                    <a:pt x="1637" y="10649"/>
                  </a:lnTo>
                  <a:lnTo>
                    <a:pt x="1564" y="10771"/>
                  </a:lnTo>
                  <a:lnTo>
                    <a:pt x="1515" y="10893"/>
                  </a:lnTo>
                  <a:lnTo>
                    <a:pt x="1491" y="11015"/>
                  </a:lnTo>
                  <a:lnTo>
                    <a:pt x="1491" y="11137"/>
                  </a:lnTo>
                  <a:lnTo>
                    <a:pt x="1515" y="11259"/>
                  </a:lnTo>
                  <a:lnTo>
                    <a:pt x="1564" y="11381"/>
                  </a:lnTo>
                  <a:lnTo>
                    <a:pt x="1613" y="11504"/>
                  </a:lnTo>
                  <a:lnTo>
                    <a:pt x="1710" y="11601"/>
                  </a:lnTo>
                  <a:lnTo>
                    <a:pt x="2394" y="12285"/>
                  </a:lnTo>
                  <a:lnTo>
                    <a:pt x="2492" y="12383"/>
                  </a:lnTo>
                  <a:lnTo>
                    <a:pt x="2590" y="12432"/>
                  </a:lnTo>
                  <a:lnTo>
                    <a:pt x="2736" y="12480"/>
                  </a:lnTo>
                  <a:lnTo>
                    <a:pt x="2858" y="12505"/>
                  </a:lnTo>
                  <a:lnTo>
                    <a:pt x="2980" y="12505"/>
                  </a:lnTo>
                  <a:lnTo>
                    <a:pt x="3103" y="12456"/>
                  </a:lnTo>
                  <a:lnTo>
                    <a:pt x="3225" y="12407"/>
                  </a:lnTo>
                  <a:lnTo>
                    <a:pt x="3347" y="12358"/>
                  </a:lnTo>
                  <a:lnTo>
                    <a:pt x="4495" y="11455"/>
                  </a:lnTo>
                  <a:lnTo>
                    <a:pt x="4763" y="11577"/>
                  </a:lnTo>
                  <a:lnTo>
                    <a:pt x="5032" y="11723"/>
                  </a:lnTo>
                  <a:lnTo>
                    <a:pt x="5325" y="11821"/>
                  </a:lnTo>
                  <a:lnTo>
                    <a:pt x="5618" y="11919"/>
                  </a:lnTo>
                  <a:lnTo>
                    <a:pt x="5789" y="13360"/>
                  </a:lnTo>
                  <a:lnTo>
                    <a:pt x="5813" y="13482"/>
                  </a:lnTo>
                  <a:lnTo>
                    <a:pt x="5862" y="13604"/>
                  </a:lnTo>
                  <a:lnTo>
                    <a:pt x="5936" y="13726"/>
                  </a:lnTo>
                  <a:lnTo>
                    <a:pt x="6033" y="13824"/>
                  </a:lnTo>
                  <a:lnTo>
                    <a:pt x="6131" y="13897"/>
                  </a:lnTo>
                  <a:lnTo>
                    <a:pt x="6253" y="13946"/>
                  </a:lnTo>
                  <a:lnTo>
                    <a:pt x="6375" y="13995"/>
                  </a:lnTo>
                  <a:lnTo>
                    <a:pt x="7596" y="13995"/>
                  </a:lnTo>
                  <a:lnTo>
                    <a:pt x="7743" y="13946"/>
                  </a:lnTo>
                  <a:lnTo>
                    <a:pt x="7841" y="13897"/>
                  </a:lnTo>
                  <a:lnTo>
                    <a:pt x="7963" y="13824"/>
                  </a:lnTo>
                  <a:lnTo>
                    <a:pt x="8036" y="13726"/>
                  </a:lnTo>
                  <a:lnTo>
                    <a:pt x="8109" y="13604"/>
                  </a:lnTo>
                  <a:lnTo>
                    <a:pt x="8158" y="13482"/>
                  </a:lnTo>
                  <a:lnTo>
                    <a:pt x="8183" y="13360"/>
                  </a:lnTo>
                  <a:lnTo>
                    <a:pt x="8353" y="11919"/>
                  </a:lnTo>
                  <a:lnTo>
                    <a:pt x="8647" y="11821"/>
                  </a:lnTo>
                  <a:lnTo>
                    <a:pt x="8940" y="11723"/>
                  </a:lnTo>
                  <a:lnTo>
                    <a:pt x="9233" y="11577"/>
                  </a:lnTo>
                  <a:lnTo>
                    <a:pt x="9501" y="11455"/>
                  </a:lnTo>
                  <a:lnTo>
                    <a:pt x="10649" y="12358"/>
                  </a:lnTo>
                  <a:lnTo>
                    <a:pt x="10747" y="12407"/>
                  </a:lnTo>
                  <a:lnTo>
                    <a:pt x="10869" y="12456"/>
                  </a:lnTo>
                  <a:lnTo>
                    <a:pt x="10991" y="12505"/>
                  </a:lnTo>
                  <a:lnTo>
                    <a:pt x="11138" y="12505"/>
                  </a:lnTo>
                  <a:lnTo>
                    <a:pt x="11260" y="12480"/>
                  </a:lnTo>
                  <a:lnTo>
                    <a:pt x="11382" y="12432"/>
                  </a:lnTo>
                  <a:lnTo>
                    <a:pt x="11504" y="12383"/>
                  </a:lnTo>
                  <a:lnTo>
                    <a:pt x="11602" y="12285"/>
                  </a:lnTo>
                  <a:lnTo>
                    <a:pt x="12286" y="11601"/>
                  </a:lnTo>
                  <a:lnTo>
                    <a:pt x="12359" y="11504"/>
                  </a:lnTo>
                  <a:lnTo>
                    <a:pt x="12432" y="11381"/>
                  </a:lnTo>
                  <a:lnTo>
                    <a:pt x="12457" y="11259"/>
                  </a:lnTo>
                  <a:lnTo>
                    <a:pt x="12481" y="11137"/>
                  </a:lnTo>
                  <a:lnTo>
                    <a:pt x="12481" y="11015"/>
                  </a:lnTo>
                  <a:lnTo>
                    <a:pt x="12457" y="10893"/>
                  </a:lnTo>
                  <a:lnTo>
                    <a:pt x="12408" y="10771"/>
                  </a:lnTo>
                  <a:lnTo>
                    <a:pt x="12334" y="10649"/>
                  </a:lnTo>
                  <a:lnTo>
                    <a:pt x="11431" y="9501"/>
                  </a:lnTo>
                  <a:lnTo>
                    <a:pt x="11577" y="9232"/>
                  </a:lnTo>
                  <a:lnTo>
                    <a:pt x="11699" y="8939"/>
                  </a:lnTo>
                  <a:lnTo>
                    <a:pt x="11822" y="8670"/>
                  </a:lnTo>
                  <a:lnTo>
                    <a:pt x="11895" y="8377"/>
                  </a:lnTo>
                  <a:lnTo>
                    <a:pt x="13360" y="8206"/>
                  </a:lnTo>
                  <a:lnTo>
                    <a:pt x="13482" y="8182"/>
                  </a:lnTo>
                  <a:lnTo>
                    <a:pt x="13604" y="8133"/>
                  </a:lnTo>
                  <a:lnTo>
                    <a:pt x="13702" y="8060"/>
                  </a:lnTo>
                  <a:lnTo>
                    <a:pt x="13800" y="7962"/>
                  </a:lnTo>
                  <a:lnTo>
                    <a:pt x="13873" y="7864"/>
                  </a:lnTo>
                  <a:lnTo>
                    <a:pt x="13946" y="7742"/>
                  </a:lnTo>
                  <a:lnTo>
                    <a:pt x="13971" y="7620"/>
                  </a:lnTo>
                  <a:lnTo>
                    <a:pt x="13995" y="7474"/>
                  </a:lnTo>
                  <a:lnTo>
                    <a:pt x="13995" y="6521"/>
                  </a:lnTo>
                  <a:lnTo>
                    <a:pt x="13971" y="6399"/>
                  </a:lnTo>
                  <a:lnTo>
                    <a:pt x="13946" y="6253"/>
                  </a:lnTo>
                  <a:lnTo>
                    <a:pt x="13873" y="6155"/>
                  </a:lnTo>
                  <a:lnTo>
                    <a:pt x="13800" y="6033"/>
                  </a:lnTo>
                  <a:lnTo>
                    <a:pt x="13702" y="5959"/>
                  </a:lnTo>
                  <a:lnTo>
                    <a:pt x="13604" y="5886"/>
                  </a:lnTo>
                  <a:lnTo>
                    <a:pt x="13482" y="5837"/>
                  </a:lnTo>
                  <a:lnTo>
                    <a:pt x="13360" y="5789"/>
                  </a:lnTo>
                  <a:lnTo>
                    <a:pt x="11895" y="5642"/>
                  </a:lnTo>
                  <a:lnTo>
                    <a:pt x="11822" y="5349"/>
                  </a:lnTo>
                  <a:lnTo>
                    <a:pt x="11699" y="5056"/>
                  </a:lnTo>
                  <a:lnTo>
                    <a:pt x="11577" y="4763"/>
                  </a:lnTo>
                  <a:lnTo>
                    <a:pt x="11431" y="4494"/>
                  </a:lnTo>
                  <a:lnTo>
                    <a:pt x="12334" y="3346"/>
                  </a:lnTo>
                  <a:lnTo>
                    <a:pt x="12408" y="3249"/>
                  </a:lnTo>
                  <a:lnTo>
                    <a:pt x="12457" y="3126"/>
                  </a:lnTo>
                  <a:lnTo>
                    <a:pt x="12481" y="3004"/>
                  </a:lnTo>
                  <a:lnTo>
                    <a:pt x="12481" y="2858"/>
                  </a:lnTo>
                  <a:lnTo>
                    <a:pt x="12457" y="2736"/>
                  </a:lnTo>
                  <a:lnTo>
                    <a:pt x="12432" y="2614"/>
                  </a:lnTo>
                  <a:lnTo>
                    <a:pt x="12359" y="2491"/>
                  </a:lnTo>
                  <a:lnTo>
                    <a:pt x="12286" y="2394"/>
                  </a:lnTo>
                  <a:lnTo>
                    <a:pt x="11602" y="1710"/>
                  </a:lnTo>
                  <a:lnTo>
                    <a:pt x="11504" y="1637"/>
                  </a:lnTo>
                  <a:lnTo>
                    <a:pt x="11382" y="1563"/>
                  </a:lnTo>
                  <a:lnTo>
                    <a:pt x="11260" y="1514"/>
                  </a:lnTo>
                  <a:lnTo>
                    <a:pt x="10991" y="1514"/>
                  </a:lnTo>
                  <a:lnTo>
                    <a:pt x="10869" y="1539"/>
                  </a:lnTo>
                  <a:lnTo>
                    <a:pt x="10747" y="1588"/>
                  </a:lnTo>
                  <a:lnTo>
                    <a:pt x="10649" y="1661"/>
                  </a:lnTo>
                  <a:lnTo>
                    <a:pt x="9501" y="2565"/>
                  </a:lnTo>
                  <a:lnTo>
                    <a:pt x="9233" y="2418"/>
                  </a:lnTo>
                  <a:lnTo>
                    <a:pt x="8940" y="2296"/>
                  </a:lnTo>
                  <a:lnTo>
                    <a:pt x="8647" y="2174"/>
                  </a:lnTo>
                  <a:lnTo>
                    <a:pt x="8353" y="2076"/>
                  </a:lnTo>
                  <a:lnTo>
                    <a:pt x="8183" y="635"/>
                  </a:lnTo>
                  <a:lnTo>
                    <a:pt x="8158" y="513"/>
                  </a:lnTo>
                  <a:lnTo>
                    <a:pt x="8109" y="391"/>
                  </a:lnTo>
                  <a:lnTo>
                    <a:pt x="8036" y="293"/>
                  </a:lnTo>
                  <a:lnTo>
                    <a:pt x="7963" y="196"/>
                  </a:lnTo>
                  <a:lnTo>
                    <a:pt x="7841" y="122"/>
                  </a:lnTo>
                  <a:lnTo>
                    <a:pt x="7743" y="49"/>
                  </a:lnTo>
                  <a:lnTo>
                    <a:pt x="7596" y="25"/>
                  </a:lnTo>
                  <a:lnTo>
                    <a:pt x="7474"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1" u="none" cap="none" strike="noStrike">
                <a:solidFill>
                  <a:srgbClr val="000000"/>
                </a:solidFill>
                <a:latin typeface="Arial"/>
                <a:ea typeface="Arial"/>
                <a:cs typeface="Arial"/>
                <a:sym typeface="Arial"/>
              </a:endParaRPr>
            </a:p>
          </p:txBody>
        </p:sp>
        <p:sp>
          <p:nvSpPr>
            <p:cNvPr id="227" name="Google Shape;227;p17"/>
            <p:cNvSpPr/>
            <p:nvPr/>
          </p:nvSpPr>
          <p:spPr>
            <a:xfrm>
              <a:off x="5567825" y="3185975"/>
              <a:ext cx="199075" cy="199075"/>
            </a:xfrm>
            <a:custGeom>
              <a:rect b="b" l="l" r="r" t="t"/>
              <a:pathLst>
                <a:path extrusionOk="0" h="7963" w="7963">
                  <a:moveTo>
                    <a:pt x="3933" y="2296"/>
                  </a:moveTo>
                  <a:lnTo>
                    <a:pt x="4103" y="2321"/>
                  </a:lnTo>
                  <a:lnTo>
                    <a:pt x="4274" y="2321"/>
                  </a:lnTo>
                  <a:lnTo>
                    <a:pt x="4421" y="2370"/>
                  </a:lnTo>
                  <a:lnTo>
                    <a:pt x="4592" y="2419"/>
                  </a:lnTo>
                  <a:lnTo>
                    <a:pt x="4738" y="2492"/>
                  </a:lnTo>
                  <a:lnTo>
                    <a:pt x="4885" y="2565"/>
                  </a:lnTo>
                  <a:lnTo>
                    <a:pt x="5032" y="2663"/>
                  </a:lnTo>
                  <a:lnTo>
                    <a:pt x="5154" y="2785"/>
                  </a:lnTo>
                  <a:lnTo>
                    <a:pt x="5276" y="2883"/>
                  </a:lnTo>
                  <a:lnTo>
                    <a:pt x="5373" y="3029"/>
                  </a:lnTo>
                  <a:lnTo>
                    <a:pt x="5447" y="3151"/>
                  </a:lnTo>
                  <a:lnTo>
                    <a:pt x="5520" y="3298"/>
                  </a:lnTo>
                  <a:lnTo>
                    <a:pt x="5593" y="3444"/>
                  </a:lnTo>
                  <a:lnTo>
                    <a:pt x="5618" y="3615"/>
                  </a:lnTo>
                  <a:lnTo>
                    <a:pt x="5642" y="3762"/>
                  </a:lnTo>
                  <a:lnTo>
                    <a:pt x="5667" y="3933"/>
                  </a:lnTo>
                  <a:lnTo>
                    <a:pt x="5667" y="4079"/>
                  </a:lnTo>
                  <a:lnTo>
                    <a:pt x="5642" y="4250"/>
                  </a:lnTo>
                  <a:lnTo>
                    <a:pt x="5618" y="4421"/>
                  </a:lnTo>
                  <a:lnTo>
                    <a:pt x="5569" y="4568"/>
                  </a:lnTo>
                  <a:lnTo>
                    <a:pt x="5496" y="4739"/>
                  </a:lnTo>
                  <a:lnTo>
                    <a:pt x="5398" y="4885"/>
                  </a:lnTo>
                  <a:lnTo>
                    <a:pt x="5300" y="5007"/>
                  </a:lnTo>
                  <a:lnTo>
                    <a:pt x="5203" y="5154"/>
                  </a:lnTo>
                  <a:lnTo>
                    <a:pt x="5080" y="5252"/>
                  </a:lnTo>
                  <a:lnTo>
                    <a:pt x="4958" y="5349"/>
                  </a:lnTo>
                  <a:lnTo>
                    <a:pt x="4812" y="5447"/>
                  </a:lnTo>
                  <a:lnTo>
                    <a:pt x="4665" y="5520"/>
                  </a:lnTo>
                  <a:lnTo>
                    <a:pt x="4519" y="5569"/>
                  </a:lnTo>
                  <a:lnTo>
                    <a:pt x="4372" y="5618"/>
                  </a:lnTo>
                  <a:lnTo>
                    <a:pt x="4201" y="5642"/>
                  </a:lnTo>
                  <a:lnTo>
                    <a:pt x="4055" y="5667"/>
                  </a:lnTo>
                  <a:lnTo>
                    <a:pt x="3884" y="5642"/>
                  </a:lnTo>
                  <a:lnTo>
                    <a:pt x="3713" y="5642"/>
                  </a:lnTo>
                  <a:lnTo>
                    <a:pt x="3566" y="5594"/>
                  </a:lnTo>
                  <a:lnTo>
                    <a:pt x="3395" y="5545"/>
                  </a:lnTo>
                  <a:lnTo>
                    <a:pt x="3249" y="5471"/>
                  </a:lnTo>
                  <a:lnTo>
                    <a:pt x="3102" y="5398"/>
                  </a:lnTo>
                  <a:lnTo>
                    <a:pt x="2956" y="5300"/>
                  </a:lnTo>
                  <a:lnTo>
                    <a:pt x="2833" y="5178"/>
                  </a:lnTo>
                  <a:lnTo>
                    <a:pt x="2711" y="5081"/>
                  </a:lnTo>
                  <a:lnTo>
                    <a:pt x="2614" y="4934"/>
                  </a:lnTo>
                  <a:lnTo>
                    <a:pt x="2540" y="4812"/>
                  </a:lnTo>
                  <a:lnTo>
                    <a:pt x="2467" y="4665"/>
                  </a:lnTo>
                  <a:lnTo>
                    <a:pt x="2394" y="4519"/>
                  </a:lnTo>
                  <a:lnTo>
                    <a:pt x="2369" y="4348"/>
                  </a:lnTo>
                  <a:lnTo>
                    <a:pt x="2321" y="4201"/>
                  </a:lnTo>
                  <a:lnTo>
                    <a:pt x="2321" y="4030"/>
                  </a:lnTo>
                  <a:lnTo>
                    <a:pt x="2321" y="3884"/>
                  </a:lnTo>
                  <a:lnTo>
                    <a:pt x="2345" y="3713"/>
                  </a:lnTo>
                  <a:lnTo>
                    <a:pt x="2369" y="3542"/>
                  </a:lnTo>
                  <a:lnTo>
                    <a:pt x="2418" y="3395"/>
                  </a:lnTo>
                  <a:lnTo>
                    <a:pt x="2492" y="3224"/>
                  </a:lnTo>
                  <a:lnTo>
                    <a:pt x="2589" y="3078"/>
                  </a:lnTo>
                  <a:lnTo>
                    <a:pt x="2687" y="2956"/>
                  </a:lnTo>
                  <a:lnTo>
                    <a:pt x="2785" y="2809"/>
                  </a:lnTo>
                  <a:lnTo>
                    <a:pt x="2907" y="2712"/>
                  </a:lnTo>
                  <a:lnTo>
                    <a:pt x="3029" y="2614"/>
                  </a:lnTo>
                  <a:lnTo>
                    <a:pt x="3175" y="2516"/>
                  </a:lnTo>
                  <a:lnTo>
                    <a:pt x="3322" y="2443"/>
                  </a:lnTo>
                  <a:lnTo>
                    <a:pt x="3468" y="2394"/>
                  </a:lnTo>
                  <a:lnTo>
                    <a:pt x="3615" y="2345"/>
                  </a:lnTo>
                  <a:lnTo>
                    <a:pt x="3786" y="2321"/>
                  </a:lnTo>
                  <a:lnTo>
                    <a:pt x="3933" y="2296"/>
                  </a:lnTo>
                  <a:close/>
                  <a:moveTo>
                    <a:pt x="3053" y="1"/>
                  </a:moveTo>
                  <a:lnTo>
                    <a:pt x="2980" y="25"/>
                  </a:lnTo>
                  <a:lnTo>
                    <a:pt x="2443" y="196"/>
                  </a:lnTo>
                  <a:lnTo>
                    <a:pt x="2369" y="220"/>
                  </a:lnTo>
                  <a:lnTo>
                    <a:pt x="2296" y="269"/>
                  </a:lnTo>
                  <a:lnTo>
                    <a:pt x="2198" y="391"/>
                  </a:lnTo>
                  <a:lnTo>
                    <a:pt x="2150" y="538"/>
                  </a:lnTo>
                  <a:lnTo>
                    <a:pt x="2150" y="611"/>
                  </a:lnTo>
                  <a:lnTo>
                    <a:pt x="2150" y="684"/>
                  </a:lnTo>
                  <a:lnTo>
                    <a:pt x="2394" y="1832"/>
                  </a:lnTo>
                  <a:lnTo>
                    <a:pt x="2223" y="1954"/>
                  </a:lnTo>
                  <a:lnTo>
                    <a:pt x="2076" y="2101"/>
                  </a:lnTo>
                  <a:lnTo>
                    <a:pt x="1002" y="1686"/>
                  </a:lnTo>
                  <a:lnTo>
                    <a:pt x="928" y="1686"/>
                  </a:lnTo>
                  <a:lnTo>
                    <a:pt x="831" y="1661"/>
                  </a:lnTo>
                  <a:lnTo>
                    <a:pt x="684" y="1710"/>
                  </a:lnTo>
                  <a:lnTo>
                    <a:pt x="562" y="1784"/>
                  </a:lnTo>
                  <a:lnTo>
                    <a:pt x="513" y="1832"/>
                  </a:lnTo>
                  <a:lnTo>
                    <a:pt x="464" y="1906"/>
                  </a:lnTo>
                  <a:lnTo>
                    <a:pt x="220" y="2394"/>
                  </a:lnTo>
                  <a:lnTo>
                    <a:pt x="196" y="2467"/>
                  </a:lnTo>
                  <a:lnTo>
                    <a:pt x="171" y="2541"/>
                  </a:lnTo>
                  <a:lnTo>
                    <a:pt x="196" y="2712"/>
                  </a:lnTo>
                  <a:lnTo>
                    <a:pt x="245" y="2834"/>
                  </a:lnTo>
                  <a:lnTo>
                    <a:pt x="293" y="2907"/>
                  </a:lnTo>
                  <a:lnTo>
                    <a:pt x="367" y="2956"/>
                  </a:lnTo>
                  <a:lnTo>
                    <a:pt x="1344" y="3591"/>
                  </a:lnTo>
                  <a:lnTo>
                    <a:pt x="1319" y="3786"/>
                  </a:lnTo>
                  <a:lnTo>
                    <a:pt x="1295" y="4006"/>
                  </a:lnTo>
                  <a:lnTo>
                    <a:pt x="245" y="4494"/>
                  </a:lnTo>
                  <a:lnTo>
                    <a:pt x="196" y="4519"/>
                  </a:lnTo>
                  <a:lnTo>
                    <a:pt x="123" y="4568"/>
                  </a:lnTo>
                  <a:lnTo>
                    <a:pt x="49" y="4714"/>
                  </a:lnTo>
                  <a:lnTo>
                    <a:pt x="0" y="4861"/>
                  </a:lnTo>
                  <a:lnTo>
                    <a:pt x="25" y="4934"/>
                  </a:lnTo>
                  <a:lnTo>
                    <a:pt x="25" y="5007"/>
                  </a:lnTo>
                  <a:lnTo>
                    <a:pt x="220" y="5545"/>
                  </a:lnTo>
                  <a:lnTo>
                    <a:pt x="245" y="5594"/>
                  </a:lnTo>
                  <a:lnTo>
                    <a:pt x="293" y="5667"/>
                  </a:lnTo>
                  <a:lnTo>
                    <a:pt x="391" y="5764"/>
                  </a:lnTo>
                  <a:lnTo>
                    <a:pt x="538" y="5813"/>
                  </a:lnTo>
                  <a:lnTo>
                    <a:pt x="684" y="5813"/>
                  </a:lnTo>
                  <a:lnTo>
                    <a:pt x="1832" y="5569"/>
                  </a:lnTo>
                  <a:lnTo>
                    <a:pt x="1954" y="5740"/>
                  </a:lnTo>
                  <a:lnTo>
                    <a:pt x="2101" y="5887"/>
                  </a:lnTo>
                  <a:lnTo>
                    <a:pt x="1710" y="6986"/>
                  </a:lnTo>
                  <a:lnTo>
                    <a:pt x="1686" y="7059"/>
                  </a:lnTo>
                  <a:lnTo>
                    <a:pt x="1686" y="7132"/>
                  </a:lnTo>
                  <a:lnTo>
                    <a:pt x="1710" y="7279"/>
                  </a:lnTo>
                  <a:lnTo>
                    <a:pt x="1783" y="7401"/>
                  </a:lnTo>
                  <a:lnTo>
                    <a:pt x="1857" y="7450"/>
                  </a:lnTo>
                  <a:lnTo>
                    <a:pt x="1905" y="7499"/>
                  </a:lnTo>
                  <a:lnTo>
                    <a:pt x="2418" y="7743"/>
                  </a:lnTo>
                  <a:lnTo>
                    <a:pt x="2492" y="7792"/>
                  </a:lnTo>
                  <a:lnTo>
                    <a:pt x="2711" y="7792"/>
                  </a:lnTo>
                  <a:lnTo>
                    <a:pt x="2858" y="7718"/>
                  </a:lnTo>
                  <a:lnTo>
                    <a:pt x="2907" y="7669"/>
                  </a:lnTo>
                  <a:lnTo>
                    <a:pt x="2956" y="7621"/>
                  </a:lnTo>
                  <a:lnTo>
                    <a:pt x="3591" y="6644"/>
                  </a:lnTo>
                  <a:lnTo>
                    <a:pt x="3810" y="6668"/>
                  </a:lnTo>
                  <a:lnTo>
                    <a:pt x="4006" y="6668"/>
                  </a:lnTo>
                  <a:lnTo>
                    <a:pt x="4494" y="7718"/>
                  </a:lnTo>
                  <a:lnTo>
                    <a:pt x="4543" y="7792"/>
                  </a:lnTo>
                  <a:lnTo>
                    <a:pt x="4592" y="7840"/>
                  </a:lnTo>
                  <a:lnTo>
                    <a:pt x="4714" y="7914"/>
                  </a:lnTo>
                  <a:lnTo>
                    <a:pt x="4861" y="7963"/>
                  </a:lnTo>
                  <a:lnTo>
                    <a:pt x="4934" y="7963"/>
                  </a:lnTo>
                  <a:lnTo>
                    <a:pt x="5007" y="7938"/>
                  </a:lnTo>
                  <a:lnTo>
                    <a:pt x="5544" y="7767"/>
                  </a:lnTo>
                  <a:lnTo>
                    <a:pt x="5618" y="7743"/>
                  </a:lnTo>
                  <a:lnTo>
                    <a:pt x="5667" y="7694"/>
                  </a:lnTo>
                  <a:lnTo>
                    <a:pt x="5764" y="7572"/>
                  </a:lnTo>
                  <a:lnTo>
                    <a:pt x="5838" y="7425"/>
                  </a:lnTo>
                  <a:lnTo>
                    <a:pt x="5838" y="7352"/>
                  </a:lnTo>
                  <a:lnTo>
                    <a:pt x="5838" y="7279"/>
                  </a:lnTo>
                  <a:lnTo>
                    <a:pt x="5593" y="6131"/>
                  </a:lnTo>
                  <a:lnTo>
                    <a:pt x="5740" y="6009"/>
                  </a:lnTo>
                  <a:lnTo>
                    <a:pt x="5911" y="5862"/>
                  </a:lnTo>
                  <a:lnTo>
                    <a:pt x="6985" y="6277"/>
                  </a:lnTo>
                  <a:lnTo>
                    <a:pt x="7059" y="6277"/>
                  </a:lnTo>
                  <a:lnTo>
                    <a:pt x="7132" y="6302"/>
                  </a:lnTo>
                  <a:lnTo>
                    <a:pt x="7278" y="6253"/>
                  </a:lnTo>
                  <a:lnTo>
                    <a:pt x="7425" y="6180"/>
                  </a:lnTo>
                  <a:lnTo>
                    <a:pt x="7474" y="6131"/>
                  </a:lnTo>
                  <a:lnTo>
                    <a:pt x="7523" y="6058"/>
                  </a:lnTo>
                  <a:lnTo>
                    <a:pt x="7767" y="5545"/>
                  </a:lnTo>
                  <a:lnTo>
                    <a:pt x="7791" y="5496"/>
                  </a:lnTo>
                  <a:lnTo>
                    <a:pt x="7816" y="5398"/>
                  </a:lnTo>
                  <a:lnTo>
                    <a:pt x="7791" y="5252"/>
                  </a:lnTo>
                  <a:lnTo>
                    <a:pt x="7718" y="5129"/>
                  </a:lnTo>
                  <a:lnTo>
                    <a:pt x="7669" y="5056"/>
                  </a:lnTo>
                  <a:lnTo>
                    <a:pt x="7620" y="5007"/>
                  </a:lnTo>
                  <a:lnTo>
                    <a:pt x="6643" y="4372"/>
                  </a:lnTo>
                  <a:lnTo>
                    <a:pt x="6668" y="4177"/>
                  </a:lnTo>
                  <a:lnTo>
                    <a:pt x="6668" y="3957"/>
                  </a:lnTo>
                  <a:lnTo>
                    <a:pt x="7718" y="3469"/>
                  </a:lnTo>
                  <a:lnTo>
                    <a:pt x="7791" y="3444"/>
                  </a:lnTo>
                  <a:lnTo>
                    <a:pt x="7865" y="3395"/>
                  </a:lnTo>
                  <a:lnTo>
                    <a:pt x="7938" y="3249"/>
                  </a:lnTo>
                  <a:lnTo>
                    <a:pt x="7962" y="3102"/>
                  </a:lnTo>
                  <a:lnTo>
                    <a:pt x="7962" y="3029"/>
                  </a:lnTo>
                  <a:lnTo>
                    <a:pt x="7962" y="2956"/>
                  </a:lnTo>
                  <a:lnTo>
                    <a:pt x="7767" y="2419"/>
                  </a:lnTo>
                  <a:lnTo>
                    <a:pt x="7743" y="2345"/>
                  </a:lnTo>
                  <a:lnTo>
                    <a:pt x="7694" y="2296"/>
                  </a:lnTo>
                  <a:lnTo>
                    <a:pt x="7572" y="2199"/>
                  </a:lnTo>
                  <a:lnTo>
                    <a:pt x="7449" y="2150"/>
                  </a:lnTo>
                  <a:lnTo>
                    <a:pt x="7278" y="2150"/>
                  </a:lnTo>
                  <a:lnTo>
                    <a:pt x="6155" y="2394"/>
                  </a:lnTo>
                  <a:lnTo>
                    <a:pt x="6033" y="2223"/>
                  </a:lnTo>
                  <a:lnTo>
                    <a:pt x="5886" y="2077"/>
                  </a:lnTo>
                  <a:lnTo>
                    <a:pt x="6277" y="978"/>
                  </a:lnTo>
                  <a:lnTo>
                    <a:pt x="6302" y="904"/>
                  </a:lnTo>
                  <a:lnTo>
                    <a:pt x="6302" y="831"/>
                  </a:lnTo>
                  <a:lnTo>
                    <a:pt x="6277" y="684"/>
                  </a:lnTo>
                  <a:lnTo>
                    <a:pt x="6179" y="562"/>
                  </a:lnTo>
                  <a:lnTo>
                    <a:pt x="6131" y="489"/>
                  </a:lnTo>
                  <a:lnTo>
                    <a:pt x="6082" y="465"/>
                  </a:lnTo>
                  <a:lnTo>
                    <a:pt x="5569" y="196"/>
                  </a:lnTo>
                  <a:lnTo>
                    <a:pt x="5496" y="172"/>
                  </a:lnTo>
                  <a:lnTo>
                    <a:pt x="5276" y="172"/>
                  </a:lnTo>
                  <a:lnTo>
                    <a:pt x="5129" y="245"/>
                  </a:lnTo>
                  <a:lnTo>
                    <a:pt x="5080" y="294"/>
                  </a:lnTo>
                  <a:lnTo>
                    <a:pt x="5032" y="343"/>
                  </a:lnTo>
                  <a:lnTo>
                    <a:pt x="4397" y="1319"/>
                  </a:lnTo>
                  <a:lnTo>
                    <a:pt x="4177" y="1295"/>
                  </a:lnTo>
                  <a:lnTo>
                    <a:pt x="3981" y="1295"/>
                  </a:lnTo>
                  <a:lnTo>
                    <a:pt x="3493" y="245"/>
                  </a:lnTo>
                  <a:lnTo>
                    <a:pt x="3444" y="172"/>
                  </a:lnTo>
                  <a:lnTo>
                    <a:pt x="3395" y="123"/>
                  </a:lnTo>
                  <a:lnTo>
                    <a:pt x="3273" y="49"/>
                  </a:lnTo>
                  <a:lnTo>
                    <a:pt x="3127"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1" u="none" cap="none" strike="noStrike">
                <a:solidFill>
                  <a:srgbClr val="000000"/>
                </a:solidFill>
                <a:latin typeface="Arial"/>
                <a:ea typeface="Arial"/>
                <a:cs typeface="Arial"/>
                <a:sym typeface="Arial"/>
              </a:endParaRPr>
            </a:p>
          </p:txBody>
        </p:sp>
      </p:grpSp>
      <p:sp>
        <p:nvSpPr>
          <p:cNvPr id="228" name="Google Shape;228;p17"/>
          <p:cNvSpPr txBox="1"/>
          <p:nvPr/>
        </p:nvSpPr>
        <p:spPr>
          <a:xfrm>
            <a:off x="547246" y="475488"/>
            <a:ext cx="6866100" cy="599249"/>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chemeClr val="dk1"/>
              </a:buClr>
              <a:buSzPts val="5800"/>
              <a:buFont typeface="Raleway Thin"/>
              <a:buNone/>
            </a:pPr>
            <a:r>
              <a:rPr b="1" i="0" lang="en-GB" sz="1600" u="none" cap="none" strike="noStrike">
                <a:solidFill>
                  <a:schemeClr val="accent1"/>
                </a:solidFill>
                <a:latin typeface="Raleway ExtraLight"/>
                <a:ea typeface="Raleway ExtraLight"/>
                <a:cs typeface="Raleway ExtraLight"/>
                <a:sym typeface="Raleway ExtraLight"/>
              </a:rPr>
              <a:t>Scopri l'importanza dell'ascolto attivo nelle interazioni per migliorare le relazioni nella vita quotidiana</a:t>
            </a:r>
            <a:endParaRPr b="1" i="0" sz="1200" u="none" cap="none" strike="noStrike">
              <a:solidFill>
                <a:schemeClr val="accent1"/>
              </a:solidFill>
              <a:latin typeface="Raleway Light"/>
              <a:ea typeface="Raleway Light"/>
              <a:cs typeface="Raleway Light"/>
              <a:sym typeface="Raleway Light"/>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18"/>
          <p:cNvSpPr txBox="1"/>
          <p:nvPr>
            <p:ph type="title"/>
          </p:nvPr>
        </p:nvSpPr>
        <p:spPr>
          <a:xfrm>
            <a:off x="629692" y="917263"/>
            <a:ext cx="7353019" cy="634889"/>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5800"/>
              <a:buNone/>
            </a:pPr>
            <a:r>
              <a:rPr lang="en-GB" sz="3200">
                <a:solidFill>
                  <a:srgbClr val="FFB600"/>
                </a:solidFill>
                <a:latin typeface="Raleway Medium"/>
                <a:ea typeface="Raleway Medium"/>
                <a:cs typeface="Raleway Medium"/>
                <a:sym typeface="Raleway Medium"/>
              </a:rPr>
              <a:t>Per saperne di più su questo modulo:</a:t>
            </a:r>
            <a:endParaRPr sz="3200">
              <a:solidFill>
                <a:srgbClr val="FFB600"/>
              </a:solidFill>
              <a:latin typeface="Raleway Medium"/>
              <a:ea typeface="Raleway Medium"/>
              <a:cs typeface="Raleway Medium"/>
              <a:sym typeface="Raleway Medium"/>
            </a:endParaRPr>
          </a:p>
        </p:txBody>
      </p:sp>
      <p:sp>
        <p:nvSpPr>
          <p:cNvPr id="234" name="Google Shape;234;p18"/>
          <p:cNvSpPr txBox="1"/>
          <p:nvPr>
            <p:ph idx="1" type="body"/>
          </p:nvPr>
        </p:nvSpPr>
        <p:spPr>
          <a:xfrm>
            <a:off x="629692" y="1552152"/>
            <a:ext cx="7567175" cy="2366100"/>
          </a:xfrm>
          <a:prstGeom prst="rect">
            <a:avLst/>
          </a:prstGeom>
          <a:noFill/>
          <a:ln>
            <a:noFill/>
          </a:ln>
        </p:spPr>
        <p:txBody>
          <a:bodyPr anchorCtr="0" anchor="t" bIns="91425" lIns="91425" spcFirstLastPara="1" rIns="91425" wrap="square" tIns="91425">
            <a:noAutofit/>
          </a:bodyPr>
          <a:lstStyle/>
          <a:p>
            <a:pPr indent="0" lvl="0" marL="114302" rtl="0" algn="l">
              <a:lnSpc>
                <a:spcPct val="100000"/>
              </a:lnSpc>
              <a:spcBef>
                <a:spcPts val="601"/>
              </a:spcBef>
              <a:spcAft>
                <a:spcPts val="0"/>
              </a:spcAft>
              <a:buSzPts val="1800"/>
              <a:buNone/>
            </a:pPr>
            <a:r>
              <a:rPr b="1" lang="en-GB" sz="1400">
                <a:solidFill>
                  <a:srgbClr val="FFB600"/>
                </a:solidFill>
              </a:rPr>
              <a:t>Workshop “pregiudizi e stereotipi”</a:t>
            </a:r>
            <a:endParaRPr/>
          </a:p>
          <a:p>
            <a:pPr indent="0" lvl="0" marL="114302" rtl="0" algn="l">
              <a:lnSpc>
                <a:spcPct val="100000"/>
              </a:lnSpc>
              <a:spcBef>
                <a:spcPts val="601"/>
              </a:spcBef>
              <a:spcAft>
                <a:spcPts val="0"/>
              </a:spcAft>
              <a:buSzPts val="1800"/>
              <a:buNone/>
            </a:pPr>
            <a:r>
              <a:rPr b="1" lang="en-GB" sz="1400">
                <a:solidFill>
                  <a:schemeClr val="dk1"/>
                </a:solidFill>
              </a:rPr>
              <a:t>Template 2 - Workshop Prejudice - Communication skills</a:t>
            </a:r>
            <a:endParaRPr b="1" sz="1400">
              <a:solidFill>
                <a:srgbClr val="FFB600"/>
              </a:solidFill>
            </a:endParaRPr>
          </a:p>
          <a:p>
            <a:pPr indent="0" lvl="0" marL="114302" rtl="0" algn="l">
              <a:lnSpc>
                <a:spcPct val="100000"/>
              </a:lnSpc>
              <a:spcBef>
                <a:spcPts val="601"/>
              </a:spcBef>
              <a:spcAft>
                <a:spcPts val="0"/>
              </a:spcAft>
              <a:buSzPts val="1800"/>
              <a:buNone/>
            </a:pPr>
            <a:r>
              <a:t/>
            </a:r>
            <a:endParaRPr b="1" sz="1200">
              <a:solidFill>
                <a:srgbClr val="FFB600"/>
              </a:solidFill>
            </a:endParaRPr>
          </a:p>
          <a:p>
            <a:pPr indent="0" lvl="0" marL="114302" rtl="0" algn="l">
              <a:lnSpc>
                <a:spcPct val="100000"/>
              </a:lnSpc>
              <a:spcBef>
                <a:spcPts val="601"/>
              </a:spcBef>
              <a:spcAft>
                <a:spcPts val="0"/>
              </a:spcAft>
              <a:buSzPts val="1800"/>
              <a:buNone/>
            </a:pPr>
            <a:r>
              <a:rPr b="1" lang="en-GB" sz="1400">
                <a:solidFill>
                  <a:srgbClr val="FFB600"/>
                </a:solidFill>
              </a:rPr>
              <a:t>Il potere della comunicazione non verbale | Joe Navarro | TEDxManchester: </a:t>
            </a:r>
            <a:r>
              <a:rPr lang="en-GB" sz="1200" u="sng">
                <a:solidFill>
                  <a:schemeClr val="hlink"/>
                </a:solidFill>
                <a:hlinkClick r:id="rId3"/>
              </a:rPr>
              <a:t>https://www.youtube.com/watch?v=fLaslONQAKM</a:t>
            </a:r>
            <a:endParaRPr sz="1200"/>
          </a:p>
          <a:p>
            <a:pPr indent="0" lvl="0" marL="114302" rtl="0" algn="l">
              <a:lnSpc>
                <a:spcPct val="100000"/>
              </a:lnSpc>
              <a:spcBef>
                <a:spcPts val="601"/>
              </a:spcBef>
              <a:spcAft>
                <a:spcPts val="0"/>
              </a:spcAft>
              <a:buSzPts val="1800"/>
              <a:buNone/>
            </a:pPr>
            <a:r>
              <a:t/>
            </a:r>
            <a:endParaRPr sz="1200"/>
          </a:p>
        </p:txBody>
      </p:sp>
      <p:grpSp>
        <p:nvGrpSpPr>
          <p:cNvPr id="235" name="Google Shape;235;p18"/>
          <p:cNvGrpSpPr/>
          <p:nvPr/>
        </p:nvGrpSpPr>
        <p:grpSpPr>
          <a:xfrm>
            <a:off x="8089119" y="319162"/>
            <a:ext cx="728350" cy="743348"/>
            <a:chOff x="3955900" y="2984500"/>
            <a:chExt cx="414000" cy="422525"/>
          </a:xfrm>
        </p:grpSpPr>
        <p:sp>
          <p:nvSpPr>
            <p:cNvPr id="236" name="Google Shape;236;p18"/>
            <p:cNvSpPr/>
            <p:nvPr/>
          </p:nvSpPr>
          <p:spPr>
            <a:xfrm>
              <a:off x="3955900" y="2984500"/>
              <a:ext cx="315700" cy="315675"/>
            </a:xfrm>
            <a:custGeom>
              <a:rect b="b" l="l" r="r" t="t"/>
              <a:pathLst>
                <a:path extrusionOk="0" h="12627" w="12628">
                  <a:moveTo>
                    <a:pt x="6302" y="977"/>
                  </a:moveTo>
                  <a:lnTo>
                    <a:pt x="6863" y="1026"/>
                  </a:lnTo>
                  <a:lnTo>
                    <a:pt x="7376" y="1099"/>
                  </a:lnTo>
                  <a:lnTo>
                    <a:pt x="7889" y="1221"/>
                  </a:lnTo>
                  <a:lnTo>
                    <a:pt x="8378" y="1417"/>
                  </a:lnTo>
                  <a:lnTo>
                    <a:pt x="8842" y="1636"/>
                  </a:lnTo>
                  <a:lnTo>
                    <a:pt x="9281" y="1905"/>
                  </a:lnTo>
                  <a:lnTo>
                    <a:pt x="9697" y="2198"/>
                  </a:lnTo>
                  <a:lnTo>
                    <a:pt x="10087" y="2540"/>
                  </a:lnTo>
                  <a:lnTo>
                    <a:pt x="10429" y="2931"/>
                  </a:lnTo>
                  <a:lnTo>
                    <a:pt x="10722" y="3346"/>
                  </a:lnTo>
                  <a:lnTo>
                    <a:pt x="10991" y="3786"/>
                  </a:lnTo>
                  <a:lnTo>
                    <a:pt x="11211" y="4250"/>
                  </a:lnTo>
                  <a:lnTo>
                    <a:pt x="11406" y="4738"/>
                  </a:lnTo>
                  <a:lnTo>
                    <a:pt x="11528" y="5251"/>
                  </a:lnTo>
                  <a:lnTo>
                    <a:pt x="11626" y="5764"/>
                  </a:lnTo>
                  <a:lnTo>
                    <a:pt x="11650" y="6326"/>
                  </a:lnTo>
                  <a:lnTo>
                    <a:pt x="11626" y="6863"/>
                  </a:lnTo>
                  <a:lnTo>
                    <a:pt x="11528" y="7400"/>
                  </a:lnTo>
                  <a:lnTo>
                    <a:pt x="11406" y="7913"/>
                  </a:lnTo>
                  <a:lnTo>
                    <a:pt x="11211" y="8402"/>
                  </a:lnTo>
                  <a:lnTo>
                    <a:pt x="10991" y="8866"/>
                  </a:lnTo>
                  <a:lnTo>
                    <a:pt x="10722" y="9305"/>
                  </a:lnTo>
                  <a:lnTo>
                    <a:pt x="10429" y="9696"/>
                  </a:lnTo>
                  <a:lnTo>
                    <a:pt x="10087" y="10087"/>
                  </a:lnTo>
                  <a:lnTo>
                    <a:pt x="9697" y="10429"/>
                  </a:lnTo>
                  <a:lnTo>
                    <a:pt x="9281" y="10746"/>
                  </a:lnTo>
                  <a:lnTo>
                    <a:pt x="8842" y="11015"/>
                  </a:lnTo>
                  <a:lnTo>
                    <a:pt x="8378" y="11235"/>
                  </a:lnTo>
                  <a:lnTo>
                    <a:pt x="7889" y="11406"/>
                  </a:lnTo>
                  <a:lnTo>
                    <a:pt x="7376" y="11552"/>
                  </a:lnTo>
                  <a:lnTo>
                    <a:pt x="6863" y="11625"/>
                  </a:lnTo>
                  <a:lnTo>
                    <a:pt x="6302" y="11650"/>
                  </a:lnTo>
                  <a:lnTo>
                    <a:pt x="5764" y="11625"/>
                  </a:lnTo>
                  <a:lnTo>
                    <a:pt x="5227" y="11552"/>
                  </a:lnTo>
                  <a:lnTo>
                    <a:pt x="4714" y="11406"/>
                  </a:lnTo>
                  <a:lnTo>
                    <a:pt x="4226" y="11235"/>
                  </a:lnTo>
                  <a:lnTo>
                    <a:pt x="3762" y="11015"/>
                  </a:lnTo>
                  <a:lnTo>
                    <a:pt x="3322" y="10746"/>
                  </a:lnTo>
                  <a:lnTo>
                    <a:pt x="2931" y="10429"/>
                  </a:lnTo>
                  <a:lnTo>
                    <a:pt x="2541" y="10087"/>
                  </a:lnTo>
                  <a:lnTo>
                    <a:pt x="2199" y="9696"/>
                  </a:lnTo>
                  <a:lnTo>
                    <a:pt x="1881" y="9305"/>
                  </a:lnTo>
                  <a:lnTo>
                    <a:pt x="1613" y="8866"/>
                  </a:lnTo>
                  <a:lnTo>
                    <a:pt x="1393" y="8402"/>
                  </a:lnTo>
                  <a:lnTo>
                    <a:pt x="1222" y="7913"/>
                  </a:lnTo>
                  <a:lnTo>
                    <a:pt x="1075" y="7400"/>
                  </a:lnTo>
                  <a:lnTo>
                    <a:pt x="1002" y="6863"/>
                  </a:lnTo>
                  <a:lnTo>
                    <a:pt x="978" y="6326"/>
                  </a:lnTo>
                  <a:lnTo>
                    <a:pt x="1002" y="5764"/>
                  </a:lnTo>
                  <a:lnTo>
                    <a:pt x="1075" y="5251"/>
                  </a:lnTo>
                  <a:lnTo>
                    <a:pt x="1222" y="4738"/>
                  </a:lnTo>
                  <a:lnTo>
                    <a:pt x="1393" y="4250"/>
                  </a:lnTo>
                  <a:lnTo>
                    <a:pt x="1613" y="3786"/>
                  </a:lnTo>
                  <a:lnTo>
                    <a:pt x="1881" y="3346"/>
                  </a:lnTo>
                  <a:lnTo>
                    <a:pt x="2199" y="2931"/>
                  </a:lnTo>
                  <a:lnTo>
                    <a:pt x="2541" y="2540"/>
                  </a:lnTo>
                  <a:lnTo>
                    <a:pt x="2931" y="2198"/>
                  </a:lnTo>
                  <a:lnTo>
                    <a:pt x="3322" y="1905"/>
                  </a:lnTo>
                  <a:lnTo>
                    <a:pt x="3762" y="1636"/>
                  </a:lnTo>
                  <a:lnTo>
                    <a:pt x="4226" y="1417"/>
                  </a:lnTo>
                  <a:lnTo>
                    <a:pt x="4714" y="1221"/>
                  </a:lnTo>
                  <a:lnTo>
                    <a:pt x="5227" y="1099"/>
                  </a:lnTo>
                  <a:lnTo>
                    <a:pt x="5764" y="1026"/>
                  </a:lnTo>
                  <a:lnTo>
                    <a:pt x="6302" y="977"/>
                  </a:lnTo>
                  <a:close/>
                  <a:moveTo>
                    <a:pt x="6302" y="0"/>
                  </a:moveTo>
                  <a:lnTo>
                    <a:pt x="5984" y="24"/>
                  </a:lnTo>
                  <a:lnTo>
                    <a:pt x="5667" y="49"/>
                  </a:lnTo>
                  <a:lnTo>
                    <a:pt x="5349" y="73"/>
                  </a:lnTo>
                  <a:lnTo>
                    <a:pt x="5032" y="147"/>
                  </a:lnTo>
                  <a:lnTo>
                    <a:pt x="4739" y="220"/>
                  </a:lnTo>
                  <a:lnTo>
                    <a:pt x="4446" y="293"/>
                  </a:lnTo>
                  <a:lnTo>
                    <a:pt x="4153" y="391"/>
                  </a:lnTo>
                  <a:lnTo>
                    <a:pt x="3859" y="513"/>
                  </a:lnTo>
                  <a:lnTo>
                    <a:pt x="3566" y="635"/>
                  </a:lnTo>
                  <a:lnTo>
                    <a:pt x="3298" y="782"/>
                  </a:lnTo>
                  <a:lnTo>
                    <a:pt x="3029" y="928"/>
                  </a:lnTo>
                  <a:lnTo>
                    <a:pt x="2785" y="1075"/>
                  </a:lnTo>
                  <a:lnTo>
                    <a:pt x="2296" y="1441"/>
                  </a:lnTo>
                  <a:lnTo>
                    <a:pt x="1857" y="1856"/>
                  </a:lnTo>
                  <a:lnTo>
                    <a:pt x="1442" y="2296"/>
                  </a:lnTo>
                  <a:lnTo>
                    <a:pt x="1075" y="2784"/>
                  </a:lnTo>
                  <a:lnTo>
                    <a:pt x="904" y="3053"/>
                  </a:lnTo>
                  <a:lnTo>
                    <a:pt x="758" y="3322"/>
                  </a:lnTo>
                  <a:lnTo>
                    <a:pt x="611" y="3590"/>
                  </a:lnTo>
                  <a:lnTo>
                    <a:pt x="489" y="3859"/>
                  </a:lnTo>
                  <a:lnTo>
                    <a:pt x="391" y="4152"/>
                  </a:lnTo>
                  <a:lnTo>
                    <a:pt x="294" y="4445"/>
                  </a:lnTo>
                  <a:lnTo>
                    <a:pt x="196" y="4738"/>
                  </a:lnTo>
                  <a:lnTo>
                    <a:pt x="123" y="5056"/>
                  </a:lnTo>
                  <a:lnTo>
                    <a:pt x="74" y="5349"/>
                  </a:lnTo>
                  <a:lnTo>
                    <a:pt x="25" y="5666"/>
                  </a:lnTo>
                  <a:lnTo>
                    <a:pt x="1" y="5984"/>
                  </a:lnTo>
                  <a:lnTo>
                    <a:pt x="1" y="6326"/>
                  </a:lnTo>
                  <a:lnTo>
                    <a:pt x="1" y="6643"/>
                  </a:lnTo>
                  <a:lnTo>
                    <a:pt x="25" y="6961"/>
                  </a:lnTo>
                  <a:lnTo>
                    <a:pt x="74" y="7278"/>
                  </a:lnTo>
                  <a:lnTo>
                    <a:pt x="123" y="7596"/>
                  </a:lnTo>
                  <a:lnTo>
                    <a:pt x="196" y="7889"/>
                  </a:lnTo>
                  <a:lnTo>
                    <a:pt x="294" y="8206"/>
                  </a:lnTo>
                  <a:lnTo>
                    <a:pt x="391" y="8499"/>
                  </a:lnTo>
                  <a:lnTo>
                    <a:pt x="489" y="8768"/>
                  </a:lnTo>
                  <a:lnTo>
                    <a:pt x="611" y="9061"/>
                  </a:lnTo>
                  <a:lnTo>
                    <a:pt x="758" y="9330"/>
                  </a:lnTo>
                  <a:lnTo>
                    <a:pt x="904" y="9598"/>
                  </a:lnTo>
                  <a:lnTo>
                    <a:pt x="1075" y="9843"/>
                  </a:lnTo>
                  <a:lnTo>
                    <a:pt x="1442" y="10331"/>
                  </a:lnTo>
                  <a:lnTo>
                    <a:pt x="1857" y="10771"/>
                  </a:lnTo>
                  <a:lnTo>
                    <a:pt x="2296" y="11186"/>
                  </a:lnTo>
                  <a:lnTo>
                    <a:pt x="2785" y="11552"/>
                  </a:lnTo>
                  <a:lnTo>
                    <a:pt x="3029" y="11723"/>
                  </a:lnTo>
                  <a:lnTo>
                    <a:pt x="3298" y="11870"/>
                  </a:lnTo>
                  <a:lnTo>
                    <a:pt x="3566" y="12016"/>
                  </a:lnTo>
                  <a:lnTo>
                    <a:pt x="3859" y="12138"/>
                  </a:lnTo>
                  <a:lnTo>
                    <a:pt x="4153" y="12236"/>
                  </a:lnTo>
                  <a:lnTo>
                    <a:pt x="4446" y="12334"/>
                  </a:lnTo>
                  <a:lnTo>
                    <a:pt x="4739" y="12431"/>
                  </a:lnTo>
                  <a:lnTo>
                    <a:pt x="5032" y="12505"/>
                  </a:lnTo>
                  <a:lnTo>
                    <a:pt x="5349" y="12553"/>
                  </a:lnTo>
                  <a:lnTo>
                    <a:pt x="5667" y="12602"/>
                  </a:lnTo>
                  <a:lnTo>
                    <a:pt x="5984" y="12627"/>
                  </a:lnTo>
                  <a:lnTo>
                    <a:pt x="6644" y="12627"/>
                  </a:lnTo>
                  <a:lnTo>
                    <a:pt x="6961" y="12602"/>
                  </a:lnTo>
                  <a:lnTo>
                    <a:pt x="7279" y="12553"/>
                  </a:lnTo>
                  <a:lnTo>
                    <a:pt x="7572" y="12505"/>
                  </a:lnTo>
                  <a:lnTo>
                    <a:pt x="7889" y="12431"/>
                  </a:lnTo>
                  <a:lnTo>
                    <a:pt x="8182" y="12334"/>
                  </a:lnTo>
                  <a:lnTo>
                    <a:pt x="8475" y="12236"/>
                  </a:lnTo>
                  <a:lnTo>
                    <a:pt x="8768" y="12138"/>
                  </a:lnTo>
                  <a:lnTo>
                    <a:pt x="9037" y="12016"/>
                  </a:lnTo>
                  <a:lnTo>
                    <a:pt x="9306" y="11870"/>
                  </a:lnTo>
                  <a:lnTo>
                    <a:pt x="9574" y="11723"/>
                  </a:lnTo>
                  <a:lnTo>
                    <a:pt x="9843" y="11552"/>
                  </a:lnTo>
                  <a:lnTo>
                    <a:pt x="10332" y="11186"/>
                  </a:lnTo>
                  <a:lnTo>
                    <a:pt x="10771" y="10771"/>
                  </a:lnTo>
                  <a:lnTo>
                    <a:pt x="11186" y="10331"/>
                  </a:lnTo>
                  <a:lnTo>
                    <a:pt x="11553" y="9843"/>
                  </a:lnTo>
                  <a:lnTo>
                    <a:pt x="11699" y="9598"/>
                  </a:lnTo>
                  <a:lnTo>
                    <a:pt x="11846" y="9330"/>
                  </a:lnTo>
                  <a:lnTo>
                    <a:pt x="11992" y="9061"/>
                  </a:lnTo>
                  <a:lnTo>
                    <a:pt x="12114" y="8768"/>
                  </a:lnTo>
                  <a:lnTo>
                    <a:pt x="12237" y="8499"/>
                  </a:lnTo>
                  <a:lnTo>
                    <a:pt x="12334" y="8206"/>
                  </a:lnTo>
                  <a:lnTo>
                    <a:pt x="12432" y="7889"/>
                  </a:lnTo>
                  <a:lnTo>
                    <a:pt x="12481" y="7596"/>
                  </a:lnTo>
                  <a:lnTo>
                    <a:pt x="12554" y="7278"/>
                  </a:lnTo>
                  <a:lnTo>
                    <a:pt x="12578" y="6961"/>
                  </a:lnTo>
                  <a:lnTo>
                    <a:pt x="12603" y="6643"/>
                  </a:lnTo>
                  <a:lnTo>
                    <a:pt x="12627" y="6326"/>
                  </a:lnTo>
                  <a:lnTo>
                    <a:pt x="12603" y="5984"/>
                  </a:lnTo>
                  <a:lnTo>
                    <a:pt x="12578" y="5666"/>
                  </a:lnTo>
                  <a:lnTo>
                    <a:pt x="12554" y="5349"/>
                  </a:lnTo>
                  <a:lnTo>
                    <a:pt x="12481" y="5056"/>
                  </a:lnTo>
                  <a:lnTo>
                    <a:pt x="12432" y="4738"/>
                  </a:lnTo>
                  <a:lnTo>
                    <a:pt x="12334" y="4445"/>
                  </a:lnTo>
                  <a:lnTo>
                    <a:pt x="12237" y="4152"/>
                  </a:lnTo>
                  <a:lnTo>
                    <a:pt x="12114" y="3859"/>
                  </a:lnTo>
                  <a:lnTo>
                    <a:pt x="11992" y="3590"/>
                  </a:lnTo>
                  <a:lnTo>
                    <a:pt x="11846" y="3322"/>
                  </a:lnTo>
                  <a:lnTo>
                    <a:pt x="11699" y="3053"/>
                  </a:lnTo>
                  <a:lnTo>
                    <a:pt x="11553" y="2784"/>
                  </a:lnTo>
                  <a:lnTo>
                    <a:pt x="11186" y="2296"/>
                  </a:lnTo>
                  <a:lnTo>
                    <a:pt x="10771" y="1856"/>
                  </a:lnTo>
                  <a:lnTo>
                    <a:pt x="10332" y="1441"/>
                  </a:lnTo>
                  <a:lnTo>
                    <a:pt x="9843" y="1075"/>
                  </a:lnTo>
                  <a:lnTo>
                    <a:pt x="9574" y="928"/>
                  </a:lnTo>
                  <a:lnTo>
                    <a:pt x="9306" y="782"/>
                  </a:lnTo>
                  <a:lnTo>
                    <a:pt x="9037" y="635"/>
                  </a:lnTo>
                  <a:lnTo>
                    <a:pt x="8768" y="513"/>
                  </a:lnTo>
                  <a:lnTo>
                    <a:pt x="8475" y="391"/>
                  </a:lnTo>
                  <a:lnTo>
                    <a:pt x="8182" y="293"/>
                  </a:lnTo>
                  <a:lnTo>
                    <a:pt x="7889" y="220"/>
                  </a:lnTo>
                  <a:lnTo>
                    <a:pt x="7572" y="147"/>
                  </a:lnTo>
                  <a:lnTo>
                    <a:pt x="7279" y="73"/>
                  </a:lnTo>
                  <a:lnTo>
                    <a:pt x="6961" y="49"/>
                  </a:lnTo>
                  <a:lnTo>
                    <a:pt x="6644" y="24"/>
                  </a:lnTo>
                  <a:lnTo>
                    <a:pt x="6302"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1" u="none" cap="none" strike="noStrike">
                <a:solidFill>
                  <a:srgbClr val="000000"/>
                </a:solidFill>
                <a:latin typeface="Arial"/>
                <a:ea typeface="Arial"/>
                <a:cs typeface="Arial"/>
                <a:sym typeface="Arial"/>
              </a:endParaRPr>
            </a:p>
          </p:txBody>
        </p:sp>
        <p:sp>
          <p:nvSpPr>
            <p:cNvPr id="237" name="Google Shape;237;p18"/>
            <p:cNvSpPr/>
            <p:nvPr/>
          </p:nvSpPr>
          <p:spPr>
            <a:xfrm>
              <a:off x="3992525" y="3021125"/>
              <a:ext cx="242425" cy="242425"/>
            </a:xfrm>
            <a:custGeom>
              <a:rect b="b" l="l" r="r" t="t"/>
              <a:pathLst>
                <a:path extrusionOk="0" h="9697" w="9697">
                  <a:moveTo>
                    <a:pt x="4934" y="1466"/>
                  </a:moveTo>
                  <a:lnTo>
                    <a:pt x="5008" y="1490"/>
                  </a:lnTo>
                  <a:lnTo>
                    <a:pt x="5081" y="1539"/>
                  </a:lnTo>
                  <a:lnTo>
                    <a:pt x="5154" y="1588"/>
                  </a:lnTo>
                  <a:lnTo>
                    <a:pt x="5203" y="1637"/>
                  </a:lnTo>
                  <a:lnTo>
                    <a:pt x="5252" y="1734"/>
                  </a:lnTo>
                  <a:lnTo>
                    <a:pt x="5276" y="1808"/>
                  </a:lnTo>
                  <a:lnTo>
                    <a:pt x="5276" y="1905"/>
                  </a:lnTo>
                  <a:lnTo>
                    <a:pt x="5276" y="1979"/>
                  </a:lnTo>
                  <a:lnTo>
                    <a:pt x="5252" y="2076"/>
                  </a:lnTo>
                  <a:lnTo>
                    <a:pt x="5203" y="2150"/>
                  </a:lnTo>
                  <a:lnTo>
                    <a:pt x="5154" y="2198"/>
                  </a:lnTo>
                  <a:lnTo>
                    <a:pt x="5081" y="2247"/>
                  </a:lnTo>
                  <a:lnTo>
                    <a:pt x="5008" y="2296"/>
                  </a:lnTo>
                  <a:lnTo>
                    <a:pt x="4934" y="2321"/>
                  </a:lnTo>
                  <a:lnTo>
                    <a:pt x="4837" y="2345"/>
                  </a:lnTo>
                  <a:lnTo>
                    <a:pt x="4593" y="2345"/>
                  </a:lnTo>
                  <a:lnTo>
                    <a:pt x="4348" y="2394"/>
                  </a:lnTo>
                  <a:lnTo>
                    <a:pt x="4104" y="2443"/>
                  </a:lnTo>
                  <a:lnTo>
                    <a:pt x="3860" y="2540"/>
                  </a:lnTo>
                  <a:lnTo>
                    <a:pt x="3640" y="2638"/>
                  </a:lnTo>
                  <a:lnTo>
                    <a:pt x="3445" y="2760"/>
                  </a:lnTo>
                  <a:lnTo>
                    <a:pt x="3249" y="2907"/>
                  </a:lnTo>
                  <a:lnTo>
                    <a:pt x="3054" y="3078"/>
                  </a:lnTo>
                  <a:lnTo>
                    <a:pt x="2907" y="3249"/>
                  </a:lnTo>
                  <a:lnTo>
                    <a:pt x="2761" y="3444"/>
                  </a:lnTo>
                  <a:lnTo>
                    <a:pt x="2639" y="3664"/>
                  </a:lnTo>
                  <a:lnTo>
                    <a:pt x="2517" y="3884"/>
                  </a:lnTo>
                  <a:lnTo>
                    <a:pt x="2443" y="4103"/>
                  </a:lnTo>
                  <a:lnTo>
                    <a:pt x="2370" y="4348"/>
                  </a:lnTo>
                  <a:lnTo>
                    <a:pt x="2346" y="4592"/>
                  </a:lnTo>
                  <a:lnTo>
                    <a:pt x="2321" y="4861"/>
                  </a:lnTo>
                  <a:lnTo>
                    <a:pt x="2321" y="4934"/>
                  </a:lnTo>
                  <a:lnTo>
                    <a:pt x="2297" y="5032"/>
                  </a:lnTo>
                  <a:lnTo>
                    <a:pt x="2248" y="5105"/>
                  </a:lnTo>
                  <a:lnTo>
                    <a:pt x="2199" y="5154"/>
                  </a:lnTo>
                  <a:lnTo>
                    <a:pt x="2126" y="5227"/>
                  </a:lnTo>
                  <a:lnTo>
                    <a:pt x="2053" y="5251"/>
                  </a:lnTo>
                  <a:lnTo>
                    <a:pt x="1979" y="5276"/>
                  </a:lnTo>
                  <a:lnTo>
                    <a:pt x="1882" y="5300"/>
                  </a:lnTo>
                  <a:lnTo>
                    <a:pt x="1808" y="5276"/>
                  </a:lnTo>
                  <a:lnTo>
                    <a:pt x="1711" y="5251"/>
                  </a:lnTo>
                  <a:lnTo>
                    <a:pt x="1637" y="5227"/>
                  </a:lnTo>
                  <a:lnTo>
                    <a:pt x="1564" y="5154"/>
                  </a:lnTo>
                  <a:lnTo>
                    <a:pt x="1515" y="5105"/>
                  </a:lnTo>
                  <a:lnTo>
                    <a:pt x="1491" y="5032"/>
                  </a:lnTo>
                  <a:lnTo>
                    <a:pt x="1466" y="4934"/>
                  </a:lnTo>
                  <a:lnTo>
                    <a:pt x="1442" y="4861"/>
                  </a:lnTo>
                  <a:lnTo>
                    <a:pt x="1466" y="4494"/>
                  </a:lnTo>
                  <a:lnTo>
                    <a:pt x="1515" y="4177"/>
                  </a:lnTo>
                  <a:lnTo>
                    <a:pt x="1588" y="3835"/>
                  </a:lnTo>
                  <a:lnTo>
                    <a:pt x="1711" y="3542"/>
                  </a:lnTo>
                  <a:lnTo>
                    <a:pt x="1857" y="3224"/>
                  </a:lnTo>
                  <a:lnTo>
                    <a:pt x="2028" y="2956"/>
                  </a:lnTo>
                  <a:lnTo>
                    <a:pt x="2223" y="2687"/>
                  </a:lnTo>
                  <a:lnTo>
                    <a:pt x="2443" y="2443"/>
                  </a:lnTo>
                  <a:lnTo>
                    <a:pt x="2688" y="2223"/>
                  </a:lnTo>
                  <a:lnTo>
                    <a:pt x="2956" y="2028"/>
                  </a:lnTo>
                  <a:lnTo>
                    <a:pt x="3225" y="1857"/>
                  </a:lnTo>
                  <a:lnTo>
                    <a:pt x="3518" y="1710"/>
                  </a:lnTo>
                  <a:lnTo>
                    <a:pt x="3835" y="1612"/>
                  </a:lnTo>
                  <a:lnTo>
                    <a:pt x="4153" y="1515"/>
                  </a:lnTo>
                  <a:lnTo>
                    <a:pt x="4495" y="1466"/>
                  </a:lnTo>
                  <a:close/>
                  <a:moveTo>
                    <a:pt x="4837" y="0"/>
                  </a:moveTo>
                  <a:lnTo>
                    <a:pt x="4348" y="25"/>
                  </a:lnTo>
                  <a:lnTo>
                    <a:pt x="3860" y="98"/>
                  </a:lnTo>
                  <a:lnTo>
                    <a:pt x="3396" y="220"/>
                  </a:lnTo>
                  <a:lnTo>
                    <a:pt x="2956" y="391"/>
                  </a:lnTo>
                  <a:lnTo>
                    <a:pt x="2541" y="587"/>
                  </a:lnTo>
                  <a:lnTo>
                    <a:pt x="2150" y="831"/>
                  </a:lnTo>
                  <a:lnTo>
                    <a:pt x="1759" y="1124"/>
                  </a:lnTo>
                  <a:lnTo>
                    <a:pt x="1418" y="1441"/>
                  </a:lnTo>
                  <a:lnTo>
                    <a:pt x="1100" y="1783"/>
                  </a:lnTo>
                  <a:lnTo>
                    <a:pt x="831" y="2150"/>
                  </a:lnTo>
                  <a:lnTo>
                    <a:pt x="587" y="2540"/>
                  </a:lnTo>
                  <a:lnTo>
                    <a:pt x="392" y="2980"/>
                  </a:lnTo>
                  <a:lnTo>
                    <a:pt x="221" y="3420"/>
                  </a:lnTo>
                  <a:lnTo>
                    <a:pt x="99" y="3884"/>
                  </a:lnTo>
                  <a:lnTo>
                    <a:pt x="25" y="4348"/>
                  </a:lnTo>
                  <a:lnTo>
                    <a:pt x="1" y="4861"/>
                  </a:lnTo>
                  <a:lnTo>
                    <a:pt x="25" y="5349"/>
                  </a:lnTo>
                  <a:lnTo>
                    <a:pt x="99" y="5838"/>
                  </a:lnTo>
                  <a:lnTo>
                    <a:pt x="221" y="6302"/>
                  </a:lnTo>
                  <a:lnTo>
                    <a:pt x="392" y="6741"/>
                  </a:lnTo>
                  <a:lnTo>
                    <a:pt x="587" y="7156"/>
                  </a:lnTo>
                  <a:lnTo>
                    <a:pt x="831" y="7547"/>
                  </a:lnTo>
                  <a:lnTo>
                    <a:pt x="1100" y="7938"/>
                  </a:lnTo>
                  <a:lnTo>
                    <a:pt x="1418" y="8280"/>
                  </a:lnTo>
                  <a:lnTo>
                    <a:pt x="1759" y="8597"/>
                  </a:lnTo>
                  <a:lnTo>
                    <a:pt x="2150" y="8866"/>
                  </a:lnTo>
                  <a:lnTo>
                    <a:pt x="2541" y="9110"/>
                  </a:lnTo>
                  <a:lnTo>
                    <a:pt x="2956" y="9306"/>
                  </a:lnTo>
                  <a:lnTo>
                    <a:pt x="3396" y="9477"/>
                  </a:lnTo>
                  <a:lnTo>
                    <a:pt x="3860" y="9599"/>
                  </a:lnTo>
                  <a:lnTo>
                    <a:pt x="4348" y="9672"/>
                  </a:lnTo>
                  <a:lnTo>
                    <a:pt x="4837" y="9696"/>
                  </a:lnTo>
                  <a:lnTo>
                    <a:pt x="5350" y="9672"/>
                  </a:lnTo>
                  <a:lnTo>
                    <a:pt x="5814" y="9599"/>
                  </a:lnTo>
                  <a:lnTo>
                    <a:pt x="6278" y="9477"/>
                  </a:lnTo>
                  <a:lnTo>
                    <a:pt x="6717" y="9306"/>
                  </a:lnTo>
                  <a:lnTo>
                    <a:pt x="7157" y="9110"/>
                  </a:lnTo>
                  <a:lnTo>
                    <a:pt x="7548" y="8866"/>
                  </a:lnTo>
                  <a:lnTo>
                    <a:pt x="7914" y="8597"/>
                  </a:lnTo>
                  <a:lnTo>
                    <a:pt x="8256" y="8280"/>
                  </a:lnTo>
                  <a:lnTo>
                    <a:pt x="8573" y="7938"/>
                  </a:lnTo>
                  <a:lnTo>
                    <a:pt x="8867" y="7547"/>
                  </a:lnTo>
                  <a:lnTo>
                    <a:pt x="9111" y="7156"/>
                  </a:lnTo>
                  <a:lnTo>
                    <a:pt x="9306" y="6741"/>
                  </a:lnTo>
                  <a:lnTo>
                    <a:pt x="9477" y="6302"/>
                  </a:lnTo>
                  <a:lnTo>
                    <a:pt x="9599" y="5838"/>
                  </a:lnTo>
                  <a:lnTo>
                    <a:pt x="9673" y="5349"/>
                  </a:lnTo>
                  <a:lnTo>
                    <a:pt x="9697" y="4861"/>
                  </a:lnTo>
                  <a:lnTo>
                    <a:pt x="9673" y="4348"/>
                  </a:lnTo>
                  <a:lnTo>
                    <a:pt x="9599" y="3884"/>
                  </a:lnTo>
                  <a:lnTo>
                    <a:pt x="9477" y="3420"/>
                  </a:lnTo>
                  <a:lnTo>
                    <a:pt x="9306" y="2980"/>
                  </a:lnTo>
                  <a:lnTo>
                    <a:pt x="9111" y="2540"/>
                  </a:lnTo>
                  <a:lnTo>
                    <a:pt x="8867" y="2150"/>
                  </a:lnTo>
                  <a:lnTo>
                    <a:pt x="8573" y="1783"/>
                  </a:lnTo>
                  <a:lnTo>
                    <a:pt x="8256" y="1441"/>
                  </a:lnTo>
                  <a:lnTo>
                    <a:pt x="7914" y="1124"/>
                  </a:lnTo>
                  <a:lnTo>
                    <a:pt x="7548" y="831"/>
                  </a:lnTo>
                  <a:lnTo>
                    <a:pt x="7157" y="587"/>
                  </a:lnTo>
                  <a:lnTo>
                    <a:pt x="6717" y="391"/>
                  </a:lnTo>
                  <a:lnTo>
                    <a:pt x="6278" y="220"/>
                  </a:lnTo>
                  <a:lnTo>
                    <a:pt x="5814" y="98"/>
                  </a:lnTo>
                  <a:lnTo>
                    <a:pt x="5350" y="25"/>
                  </a:lnTo>
                  <a:lnTo>
                    <a:pt x="4837"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1" u="none" cap="none" strike="noStrike">
                <a:solidFill>
                  <a:srgbClr val="000000"/>
                </a:solidFill>
                <a:latin typeface="Arial"/>
                <a:ea typeface="Arial"/>
                <a:cs typeface="Arial"/>
                <a:sym typeface="Arial"/>
              </a:endParaRPr>
            </a:p>
          </p:txBody>
        </p:sp>
        <p:sp>
          <p:nvSpPr>
            <p:cNvPr id="238" name="Google Shape;238;p18"/>
            <p:cNvSpPr/>
            <p:nvPr/>
          </p:nvSpPr>
          <p:spPr>
            <a:xfrm>
              <a:off x="4215400" y="3253150"/>
              <a:ext cx="154500" cy="153875"/>
            </a:xfrm>
            <a:custGeom>
              <a:rect b="b" l="l" r="r" t="t"/>
              <a:pathLst>
                <a:path extrusionOk="0" h="6155" w="6180">
                  <a:moveTo>
                    <a:pt x="1075" y="0"/>
                  </a:moveTo>
                  <a:lnTo>
                    <a:pt x="831" y="269"/>
                  </a:lnTo>
                  <a:lnTo>
                    <a:pt x="562" y="537"/>
                  </a:lnTo>
                  <a:lnTo>
                    <a:pt x="293" y="782"/>
                  </a:lnTo>
                  <a:lnTo>
                    <a:pt x="0" y="1026"/>
                  </a:lnTo>
                  <a:lnTo>
                    <a:pt x="4983" y="6008"/>
                  </a:lnTo>
                  <a:lnTo>
                    <a:pt x="5056" y="6057"/>
                  </a:lnTo>
                  <a:lnTo>
                    <a:pt x="5129" y="6106"/>
                  </a:lnTo>
                  <a:lnTo>
                    <a:pt x="5227" y="6130"/>
                  </a:lnTo>
                  <a:lnTo>
                    <a:pt x="5325" y="6155"/>
                  </a:lnTo>
                  <a:lnTo>
                    <a:pt x="5422" y="6130"/>
                  </a:lnTo>
                  <a:lnTo>
                    <a:pt x="5496" y="6106"/>
                  </a:lnTo>
                  <a:lnTo>
                    <a:pt x="5593" y="6057"/>
                  </a:lnTo>
                  <a:lnTo>
                    <a:pt x="5667" y="6008"/>
                  </a:lnTo>
                  <a:lnTo>
                    <a:pt x="6033" y="5642"/>
                  </a:lnTo>
                  <a:lnTo>
                    <a:pt x="6106" y="5569"/>
                  </a:lnTo>
                  <a:lnTo>
                    <a:pt x="6155" y="5471"/>
                  </a:lnTo>
                  <a:lnTo>
                    <a:pt x="6179" y="5373"/>
                  </a:lnTo>
                  <a:lnTo>
                    <a:pt x="6179" y="5300"/>
                  </a:lnTo>
                  <a:lnTo>
                    <a:pt x="6179" y="5202"/>
                  </a:lnTo>
                  <a:lnTo>
                    <a:pt x="6155" y="5105"/>
                  </a:lnTo>
                  <a:lnTo>
                    <a:pt x="6106" y="5031"/>
                  </a:lnTo>
                  <a:lnTo>
                    <a:pt x="6033" y="4934"/>
                  </a:lnTo>
                  <a:lnTo>
                    <a:pt x="1075"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1" u="none" cap="none" strike="noStrike">
                <a:solidFill>
                  <a:srgbClr val="000000"/>
                </a:solidFill>
                <a:latin typeface="Arial"/>
                <a:ea typeface="Arial"/>
                <a:cs typeface="Arial"/>
                <a:sym typeface="Arial"/>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19"/>
          <p:cNvSpPr txBox="1"/>
          <p:nvPr>
            <p:ph type="ctrTitle"/>
          </p:nvPr>
        </p:nvSpPr>
        <p:spPr>
          <a:xfrm>
            <a:off x="685802" y="1618488"/>
            <a:ext cx="7772400" cy="2828525"/>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Clr>
                <a:schemeClr val="lt1"/>
              </a:buClr>
              <a:buSzPts val="6000"/>
              <a:buNone/>
            </a:pPr>
            <a:r>
              <a:rPr b="1" lang="en-GB">
                <a:solidFill>
                  <a:schemeClr val="dk1"/>
                </a:solidFill>
                <a:latin typeface="Raleway Thin"/>
                <a:ea typeface="Raleway Thin"/>
                <a:cs typeface="Raleway Thin"/>
                <a:sym typeface="Raleway Thin"/>
              </a:rPr>
              <a:t>Piano di Comunicazione</a:t>
            </a:r>
            <a:br>
              <a:rPr b="1" lang="en-GB">
                <a:solidFill>
                  <a:schemeClr val="dk1"/>
                </a:solidFill>
                <a:latin typeface="Raleway Thin"/>
                <a:ea typeface="Raleway Thin"/>
                <a:cs typeface="Raleway Thin"/>
                <a:sym typeface="Raleway Thin"/>
              </a:rPr>
            </a:br>
            <a:r>
              <a:rPr b="1" lang="en-GB">
                <a:solidFill>
                  <a:schemeClr val="dk1"/>
                </a:solidFill>
                <a:latin typeface="Raleway Thin"/>
                <a:ea typeface="Raleway Thin"/>
                <a:cs typeface="Raleway Thin"/>
                <a:sym typeface="Raleway Thin"/>
              </a:rPr>
              <a:t>Efficace</a:t>
            </a:r>
            <a:endParaRPr b="1">
              <a:solidFill>
                <a:schemeClr val="dk1"/>
              </a:solidFill>
              <a:latin typeface="Raleway Thin"/>
              <a:ea typeface="Raleway Thin"/>
              <a:cs typeface="Raleway Thin"/>
              <a:sym typeface="Raleway Thin"/>
            </a:endParaRPr>
          </a:p>
        </p:txBody>
      </p:sp>
      <p:pic>
        <p:nvPicPr>
          <p:cNvPr id="244" name="Google Shape;244;p19"/>
          <p:cNvPicPr preferRelativeResize="0"/>
          <p:nvPr/>
        </p:nvPicPr>
        <p:blipFill rotWithShape="1">
          <a:blip r:embed="rId3">
            <a:alphaModFix/>
          </a:blip>
          <a:srcRect b="0" l="0" r="0" t="0"/>
          <a:stretch/>
        </p:blipFill>
        <p:spPr>
          <a:xfrm>
            <a:off x="7489247" y="389614"/>
            <a:ext cx="1263188" cy="131933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2"/>
          <p:cNvSpPr txBox="1"/>
          <p:nvPr>
            <p:ph idx="1" type="body"/>
          </p:nvPr>
        </p:nvSpPr>
        <p:spPr>
          <a:xfrm>
            <a:off x="3848430" y="4031027"/>
            <a:ext cx="4643562" cy="595528"/>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800"/>
              <a:buNone/>
            </a:pPr>
            <a:r>
              <a:rPr lang="en-GB" sz="70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 </a:t>
            </a:r>
            <a:endParaRPr/>
          </a:p>
          <a:p>
            <a:pPr indent="0" lvl="0" marL="0" rtl="0" algn="l">
              <a:lnSpc>
                <a:spcPct val="100000"/>
              </a:lnSpc>
              <a:spcBef>
                <a:spcPts val="0"/>
              </a:spcBef>
              <a:spcAft>
                <a:spcPts val="0"/>
              </a:spcAft>
              <a:buSzPts val="1800"/>
              <a:buNone/>
            </a:pPr>
            <a:r>
              <a:rPr lang="en-GB" sz="700">
                <a:solidFill>
                  <a:srgbClr val="981C22"/>
                </a:solidFill>
              </a:rPr>
              <a:t>Project number 2021-1-RO01-KA220-ADU-000026741</a:t>
            </a:r>
            <a:endParaRPr/>
          </a:p>
          <a:p>
            <a:pPr indent="0" lvl="0" marL="0" rtl="0" algn="l">
              <a:lnSpc>
                <a:spcPct val="100000"/>
              </a:lnSpc>
              <a:spcBef>
                <a:spcPts val="601"/>
              </a:spcBef>
              <a:spcAft>
                <a:spcPts val="0"/>
              </a:spcAft>
              <a:buSzPts val="1800"/>
              <a:buNone/>
            </a:pPr>
            <a:r>
              <a:t/>
            </a:r>
            <a:endParaRPr/>
          </a:p>
          <a:p>
            <a:pPr indent="0" lvl="0" marL="0" rtl="0" algn="l">
              <a:lnSpc>
                <a:spcPct val="100000"/>
              </a:lnSpc>
              <a:spcBef>
                <a:spcPts val="601"/>
              </a:spcBef>
              <a:spcAft>
                <a:spcPts val="0"/>
              </a:spcAft>
              <a:buSzPts val="1800"/>
              <a:buNone/>
            </a:pPr>
            <a:r>
              <a:t/>
            </a:r>
            <a:endParaRPr/>
          </a:p>
          <a:p>
            <a:pPr indent="0" lvl="0" marL="0" rtl="0" algn="l">
              <a:lnSpc>
                <a:spcPct val="100000"/>
              </a:lnSpc>
              <a:spcBef>
                <a:spcPts val="601"/>
              </a:spcBef>
              <a:spcAft>
                <a:spcPts val="0"/>
              </a:spcAft>
              <a:buSzPts val="1800"/>
              <a:buNone/>
            </a:pPr>
            <a:r>
              <a:t/>
            </a:r>
            <a:endParaRPr/>
          </a:p>
          <a:p>
            <a:pPr indent="0" lvl="0" marL="0" rtl="0" algn="l">
              <a:lnSpc>
                <a:spcPct val="100000"/>
              </a:lnSpc>
              <a:spcBef>
                <a:spcPts val="601"/>
              </a:spcBef>
              <a:spcAft>
                <a:spcPts val="0"/>
              </a:spcAft>
              <a:buSzPts val="1800"/>
              <a:buNone/>
            </a:pPr>
            <a:r>
              <a:t/>
            </a:r>
            <a:endParaRPr/>
          </a:p>
          <a:p>
            <a:pPr indent="0" lvl="0" marL="0" rtl="0" algn="l">
              <a:lnSpc>
                <a:spcPct val="100000"/>
              </a:lnSpc>
              <a:spcBef>
                <a:spcPts val="601"/>
              </a:spcBef>
              <a:spcAft>
                <a:spcPts val="0"/>
              </a:spcAft>
              <a:buSzPts val="1800"/>
              <a:buNone/>
            </a:pPr>
            <a:r>
              <a:t/>
            </a:r>
            <a:endParaRPr/>
          </a:p>
          <a:p>
            <a:pPr indent="0" lvl="0" marL="0" rtl="0" algn="l">
              <a:lnSpc>
                <a:spcPct val="100000"/>
              </a:lnSpc>
              <a:spcBef>
                <a:spcPts val="601"/>
              </a:spcBef>
              <a:spcAft>
                <a:spcPts val="0"/>
              </a:spcAft>
              <a:buSzPts val="1800"/>
              <a:buNone/>
            </a:pPr>
            <a:r>
              <a:t/>
            </a:r>
            <a:endParaRPr/>
          </a:p>
        </p:txBody>
      </p:sp>
      <p:pic>
        <p:nvPicPr>
          <p:cNvPr descr="Text&#10;&#10;Description automatically generated with medium confidence" id="67" name="Google Shape;67;p2"/>
          <p:cNvPicPr preferRelativeResize="0"/>
          <p:nvPr/>
        </p:nvPicPr>
        <p:blipFill rotWithShape="1">
          <a:blip r:embed="rId3">
            <a:alphaModFix/>
          </a:blip>
          <a:srcRect b="0" l="0" r="0" t="0"/>
          <a:stretch/>
        </p:blipFill>
        <p:spPr>
          <a:xfrm>
            <a:off x="922001" y="4031027"/>
            <a:ext cx="2838616" cy="595528"/>
          </a:xfrm>
          <a:prstGeom prst="rect">
            <a:avLst/>
          </a:prstGeom>
          <a:noFill/>
          <a:ln>
            <a:noFill/>
          </a:ln>
        </p:spPr>
      </p:pic>
      <p:pic>
        <p:nvPicPr>
          <p:cNvPr id="68" name="Google Shape;68;p2"/>
          <p:cNvPicPr preferRelativeResize="0"/>
          <p:nvPr/>
        </p:nvPicPr>
        <p:blipFill rotWithShape="1">
          <a:blip r:embed="rId4">
            <a:alphaModFix/>
          </a:blip>
          <a:srcRect b="0" l="0" r="0" t="0"/>
          <a:stretch/>
        </p:blipFill>
        <p:spPr>
          <a:xfrm>
            <a:off x="7760474" y="377738"/>
            <a:ext cx="952452" cy="98854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p20"/>
          <p:cNvSpPr txBox="1"/>
          <p:nvPr>
            <p:ph type="title"/>
          </p:nvPr>
        </p:nvSpPr>
        <p:spPr>
          <a:xfrm>
            <a:off x="428574" y="245371"/>
            <a:ext cx="7688598" cy="1262512"/>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5800"/>
              <a:buNone/>
            </a:pPr>
            <a:r>
              <a:rPr b="1" lang="en-GB" sz="3600"/>
              <a:t>Che cosa ne sai di</a:t>
            </a:r>
            <a:br>
              <a:rPr b="1" lang="en-GB" sz="3600"/>
            </a:br>
            <a:r>
              <a:rPr b="1" lang="en-GB" sz="3600">
                <a:solidFill>
                  <a:srgbClr val="FFB600"/>
                </a:solidFill>
              </a:rPr>
              <a:t>Comunicazione efficace?</a:t>
            </a:r>
            <a:endParaRPr b="1" sz="3600">
              <a:solidFill>
                <a:srgbClr val="FFB600"/>
              </a:solidFill>
              <a:latin typeface="Raleway ExtraLight"/>
              <a:ea typeface="Raleway ExtraLight"/>
              <a:cs typeface="Raleway ExtraLight"/>
              <a:sym typeface="Raleway ExtraLight"/>
            </a:endParaRPr>
          </a:p>
        </p:txBody>
      </p:sp>
      <p:sp>
        <p:nvSpPr>
          <p:cNvPr id="250" name="Google Shape;250;p20"/>
          <p:cNvSpPr txBox="1"/>
          <p:nvPr>
            <p:ph idx="1" type="body"/>
          </p:nvPr>
        </p:nvSpPr>
        <p:spPr>
          <a:xfrm>
            <a:off x="376660" y="1417320"/>
            <a:ext cx="8475583" cy="3300384"/>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601"/>
              </a:spcBef>
              <a:spcAft>
                <a:spcPts val="0"/>
              </a:spcAft>
              <a:buSzPts val="1800"/>
              <a:buNone/>
            </a:pPr>
            <a:r>
              <a:rPr b="1" lang="en-GB" sz="1200"/>
              <a:t>Una comunicazione efficace è uno strumento indispensabile per esprimere in modo proficuo i propri pensieri e le proprie opinioni, migliorando così molteplici aspetti della propria vita, dal lavoro ai rapporti interpersonali.</a:t>
            </a:r>
            <a:endParaRPr/>
          </a:p>
          <a:p>
            <a:pPr indent="0" lvl="0" marL="0" rtl="0" algn="l">
              <a:lnSpc>
                <a:spcPct val="100000"/>
              </a:lnSpc>
              <a:spcBef>
                <a:spcPts val="601"/>
              </a:spcBef>
              <a:spcAft>
                <a:spcPts val="0"/>
              </a:spcAft>
              <a:buSzPts val="1800"/>
              <a:buNone/>
            </a:pPr>
            <a:r>
              <a:t/>
            </a:r>
            <a:endParaRPr b="1" sz="1200"/>
          </a:p>
          <a:p>
            <a:pPr indent="0" lvl="0" marL="0" rtl="0" algn="l">
              <a:lnSpc>
                <a:spcPct val="100000"/>
              </a:lnSpc>
              <a:spcBef>
                <a:spcPts val="601"/>
              </a:spcBef>
              <a:spcAft>
                <a:spcPts val="0"/>
              </a:spcAft>
              <a:buSzPts val="1800"/>
              <a:buNone/>
            </a:pPr>
            <a:r>
              <a:rPr b="1" lang="en-GB" sz="1200"/>
              <a:t>Adesso applicheremo quanto detto finora al mondo del lavoro, cercando di capire come creare un piano di comunicazione efficace. Analizzerai i punti chiave e le strategie per la sua realizzazione.</a:t>
            </a:r>
            <a:endParaRPr/>
          </a:p>
          <a:p>
            <a:pPr indent="0" lvl="0" marL="0" rtl="0" algn="l">
              <a:lnSpc>
                <a:spcPct val="100000"/>
              </a:lnSpc>
              <a:spcBef>
                <a:spcPts val="601"/>
              </a:spcBef>
              <a:spcAft>
                <a:spcPts val="0"/>
              </a:spcAft>
              <a:buSzPts val="1800"/>
              <a:buNone/>
            </a:pPr>
            <a:r>
              <a:t/>
            </a:r>
            <a:endParaRPr b="1" sz="1200"/>
          </a:p>
          <a:p>
            <a:pPr indent="0" lvl="0" marL="0" rtl="0" algn="l">
              <a:lnSpc>
                <a:spcPct val="100000"/>
              </a:lnSpc>
              <a:spcBef>
                <a:spcPts val="601"/>
              </a:spcBef>
              <a:spcAft>
                <a:spcPts val="0"/>
              </a:spcAft>
              <a:buSzPts val="1800"/>
              <a:buNone/>
            </a:pPr>
            <a:r>
              <a:rPr b="1" lang="en-GB" sz="1200"/>
              <a:t>Per prima cosa devi capire perché dovresti sviluppare un piano di comunicazione?Un piano ti consentirà di indirizzare la tua comunicazione in modo accurato. Ti fornisce un quadro per determinare a chi devi rivolgerti e come. Renderà i tuoi sforzi di comunicazione più efficienti, efficaci e duraturi.Un piano rende tutto più facile. </a:t>
            </a:r>
            <a:endParaRPr b="1" sz="1200"/>
          </a:p>
          <a:p>
            <a:pPr indent="0" lvl="0" marL="0" rtl="0" algn="l">
              <a:lnSpc>
                <a:spcPct val="100000"/>
              </a:lnSpc>
              <a:spcBef>
                <a:spcPts val="601"/>
              </a:spcBef>
              <a:spcAft>
                <a:spcPts val="0"/>
              </a:spcAft>
              <a:buSzPts val="1800"/>
              <a:buNone/>
            </a:pPr>
            <a:r>
              <a:t/>
            </a:r>
            <a:endParaRPr b="1" sz="1200"/>
          </a:p>
          <a:p>
            <a:pPr indent="0" lvl="0" marL="0" rtl="0" algn="l">
              <a:lnSpc>
                <a:spcPct val="100000"/>
              </a:lnSpc>
              <a:spcBef>
                <a:spcPts val="601"/>
              </a:spcBef>
              <a:spcAft>
                <a:spcPts val="0"/>
              </a:spcAft>
              <a:buSzPts val="1800"/>
              <a:buNone/>
            </a:pPr>
            <a:r>
              <a:rPr b="1" lang="en-GB" sz="1200"/>
              <a:t>Se dedichi un po' di tempo alla pianificazione all'inizio di uno sforzo, puoi risparmiare molto tempo in seguito, perché sai cosa dovresti fare in qualsiasi momento del processo.</a:t>
            </a:r>
            <a:endParaRPr/>
          </a:p>
          <a:p>
            <a:pPr indent="0" lvl="0" marL="0" rtl="0" algn="l">
              <a:lnSpc>
                <a:spcPct val="100000"/>
              </a:lnSpc>
              <a:spcBef>
                <a:spcPts val="601"/>
              </a:spcBef>
              <a:spcAft>
                <a:spcPts val="0"/>
              </a:spcAft>
              <a:buSzPts val="1800"/>
              <a:buNone/>
            </a:pPr>
            <a:r>
              <a:t/>
            </a:r>
            <a:endParaRPr b="1" sz="1200"/>
          </a:p>
          <a:p>
            <a:pPr indent="0" lvl="0" marL="0" rtl="0" algn="l">
              <a:lnSpc>
                <a:spcPct val="100000"/>
              </a:lnSpc>
              <a:spcBef>
                <a:spcPts val="601"/>
              </a:spcBef>
              <a:spcAft>
                <a:spcPts val="0"/>
              </a:spcAft>
              <a:buSzPts val="1800"/>
              <a:buNone/>
            </a:pPr>
            <a:r>
              <a:rPr b="1" lang="en-GB" sz="1200"/>
              <a:t>Al lavoro...</a:t>
            </a:r>
            <a:endParaRPr sz="1200">
              <a:latin typeface="Raleway ExtraLight"/>
              <a:ea typeface="Raleway ExtraLight"/>
              <a:cs typeface="Raleway ExtraLight"/>
              <a:sym typeface="Raleway ExtraLight"/>
            </a:endParaRPr>
          </a:p>
        </p:txBody>
      </p:sp>
      <p:sp>
        <p:nvSpPr>
          <p:cNvPr id="251" name="Google Shape;251;p20"/>
          <p:cNvSpPr/>
          <p:nvPr/>
        </p:nvSpPr>
        <p:spPr>
          <a:xfrm>
            <a:off x="8054236" y="327816"/>
            <a:ext cx="798007" cy="725835"/>
          </a:xfrm>
          <a:custGeom>
            <a:rect b="b" l="l" r="r" t="t"/>
            <a:pathLst>
              <a:path extrusionOk="0" h="14752" w="16218">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1" u="none" cap="none" strike="noStrike">
              <a:solidFill>
                <a:srgbClr val="000000"/>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p21"/>
          <p:cNvSpPr txBox="1"/>
          <p:nvPr>
            <p:ph idx="1" type="body"/>
          </p:nvPr>
        </p:nvSpPr>
        <p:spPr>
          <a:xfrm>
            <a:off x="412237" y="513915"/>
            <a:ext cx="3755036" cy="400502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601"/>
              </a:spcBef>
              <a:spcAft>
                <a:spcPts val="0"/>
              </a:spcAft>
              <a:buSzPts val="1800"/>
              <a:buNone/>
            </a:pPr>
            <a:r>
              <a:rPr b="1" lang="en-GB" sz="1200">
                <a:latin typeface="Raleway Light"/>
                <a:ea typeface="Raleway Light"/>
                <a:cs typeface="Raleway Light"/>
                <a:sym typeface="Raleway Light"/>
              </a:rPr>
              <a:t>Per iniziare a sviluppare un piano di comunicazione efficace è necessario porsi alcune domande fondamentali:</a:t>
            </a:r>
            <a:endParaRPr/>
          </a:p>
          <a:p>
            <a:pPr indent="0" lvl="0" marL="0" rtl="0" algn="l">
              <a:lnSpc>
                <a:spcPct val="100000"/>
              </a:lnSpc>
              <a:spcBef>
                <a:spcPts val="601"/>
              </a:spcBef>
              <a:spcAft>
                <a:spcPts val="0"/>
              </a:spcAft>
              <a:buSzPts val="1800"/>
              <a:buNone/>
            </a:pPr>
            <a:r>
              <a:rPr b="1" lang="en-GB" sz="1200">
                <a:solidFill>
                  <a:srgbClr val="FFB600"/>
                </a:solidFill>
                <a:latin typeface="Raleway Light"/>
                <a:ea typeface="Raleway Light"/>
                <a:cs typeface="Raleway Light"/>
                <a:sym typeface="Raleway Light"/>
              </a:rPr>
              <a:t>Perché </a:t>
            </a:r>
            <a:r>
              <a:rPr b="1" lang="en-GB" sz="1200">
                <a:latin typeface="Raleway Light"/>
                <a:ea typeface="Raleway Light"/>
                <a:cs typeface="Raleway Light"/>
                <a:sym typeface="Raleway Light"/>
              </a:rPr>
              <a:t>vuoi comunicare con la community? (Qual è il tuo scopo?)</a:t>
            </a:r>
            <a:endParaRPr/>
          </a:p>
          <a:p>
            <a:pPr indent="0" lvl="0" marL="0" rtl="0" algn="l">
              <a:lnSpc>
                <a:spcPct val="100000"/>
              </a:lnSpc>
              <a:spcBef>
                <a:spcPts val="601"/>
              </a:spcBef>
              <a:spcAft>
                <a:spcPts val="0"/>
              </a:spcAft>
              <a:buSzPts val="1800"/>
              <a:buNone/>
            </a:pPr>
            <a:r>
              <a:rPr b="1" lang="en-GB" sz="1200">
                <a:solidFill>
                  <a:srgbClr val="FFB600"/>
                </a:solidFill>
                <a:latin typeface="Raleway Light"/>
                <a:ea typeface="Raleway Light"/>
                <a:cs typeface="Raleway Light"/>
                <a:sym typeface="Raleway Light"/>
              </a:rPr>
              <a:t>A chi </a:t>
            </a:r>
            <a:r>
              <a:rPr b="1" lang="en-GB" sz="1200">
                <a:latin typeface="Raleway Light"/>
                <a:ea typeface="Raleway Light"/>
                <a:cs typeface="Raleway Light"/>
                <a:sym typeface="Raleway Light"/>
              </a:rPr>
              <a:t>vuoi comunicarlo? (Chi è il tuo pubblico?)</a:t>
            </a:r>
            <a:endParaRPr/>
          </a:p>
          <a:p>
            <a:pPr indent="0" lvl="0" marL="0" rtl="0" algn="l">
              <a:lnSpc>
                <a:spcPct val="100000"/>
              </a:lnSpc>
              <a:spcBef>
                <a:spcPts val="601"/>
              </a:spcBef>
              <a:spcAft>
                <a:spcPts val="0"/>
              </a:spcAft>
              <a:buSzPts val="1800"/>
              <a:buNone/>
            </a:pPr>
            <a:r>
              <a:rPr b="1" lang="en-GB" sz="1200">
                <a:solidFill>
                  <a:srgbClr val="FFB600"/>
                </a:solidFill>
                <a:latin typeface="Raleway Light"/>
                <a:ea typeface="Raleway Light"/>
                <a:cs typeface="Raleway Light"/>
                <a:sym typeface="Raleway Light"/>
              </a:rPr>
              <a:t>Cosa</a:t>
            </a:r>
            <a:r>
              <a:rPr b="1" lang="en-GB" sz="1200">
                <a:latin typeface="Raleway Light"/>
                <a:ea typeface="Raleway Light"/>
                <a:cs typeface="Raleway Light"/>
                <a:sym typeface="Raleway Light"/>
              </a:rPr>
              <a:t> vuoi comunicare? (Qual è il tuo messaggio?)</a:t>
            </a:r>
            <a:endParaRPr/>
          </a:p>
          <a:p>
            <a:pPr indent="0" lvl="0" marL="0" rtl="0" algn="l">
              <a:lnSpc>
                <a:spcPct val="100000"/>
              </a:lnSpc>
              <a:spcBef>
                <a:spcPts val="601"/>
              </a:spcBef>
              <a:spcAft>
                <a:spcPts val="0"/>
              </a:spcAft>
              <a:buSzPts val="1800"/>
              <a:buNone/>
            </a:pPr>
            <a:r>
              <a:rPr b="1" lang="en-GB" sz="1200">
                <a:solidFill>
                  <a:srgbClr val="FFB600"/>
                </a:solidFill>
                <a:latin typeface="Raleway Light"/>
                <a:ea typeface="Raleway Light"/>
                <a:cs typeface="Raleway Light"/>
                <a:sym typeface="Raleway Light"/>
              </a:rPr>
              <a:t>Come</a:t>
            </a:r>
            <a:r>
              <a:rPr b="1" lang="en-GB" sz="1200">
                <a:latin typeface="Raleway Light"/>
                <a:ea typeface="Raleway Light"/>
                <a:cs typeface="Raleway Light"/>
                <a:sym typeface="Raleway Light"/>
              </a:rPr>
              <a:t> vuoi comunicarlo? (Quali canali di comunicazione utilizzerai?)</a:t>
            </a:r>
            <a:endParaRPr/>
          </a:p>
          <a:p>
            <a:pPr indent="0" lvl="0" marL="0" rtl="0" algn="l">
              <a:lnSpc>
                <a:spcPct val="100000"/>
              </a:lnSpc>
              <a:spcBef>
                <a:spcPts val="601"/>
              </a:spcBef>
              <a:spcAft>
                <a:spcPts val="0"/>
              </a:spcAft>
              <a:buSzPts val="1800"/>
              <a:buNone/>
            </a:pPr>
            <a:r>
              <a:rPr b="1" lang="en-GB" sz="1200">
                <a:latin typeface="Raleway Light"/>
                <a:ea typeface="Raleway Light"/>
                <a:cs typeface="Raleway Light"/>
                <a:sym typeface="Raleway Light"/>
              </a:rPr>
              <a:t>Chi dovresti contattare e cosa dovresti fare per utilizzare questi canali? (Come distribuirai il tuo messaggio?)</a:t>
            </a:r>
            <a:endParaRPr/>
          </a:p>
          <a:p>
            <a:pPr indent="0" lvl="0" marL="0" rtl="0" algn="l">
              <a:lnSpc>
                <a:spcPct val="100000"/>
              </a:lnSpc>
              <a:spcBef>
                <a:spcPts val="601"/>
              </a:spcBef>
              <a:spcAft>
                <a:spcPts val="0"/>
              </a:spcAft>
              <a:buSzPts val="1800"/>
              <a:buNone/>
            </a:pPr>
            <a:r>
              <a:t/>
            </a:r>
            <a:endParaRPr b="1" sz="1200">
              <a:latin typeface="Raleway Light"/>
              <a:ea typeface="Raleway Light"/>
              <a:cs typeface="Raleway Light"/>
              <a:sym typeface="Raleway Light"/>
            </a:endParaRPr>
          </a:p>
          <a:p>
            <a:pPr indent="0" lvl="0" marL="0" rtl="0" algn="l">
              <a:lnSpc>
                <a:spcPct val="100000"/>
              </a:lnSpc>
              <a:spcBef>
                <a:spcPts val="601"/>
              </a:spcBef>
              <a:spcAft>
                <a:spcPts val="0"/>
              </a:spcAft>
              <a:buSzPts val="1800"/>
              <a:buNone/>
            </a:pPr>
            <a:r>
              <a:rPr b="1" lang="en-GB" sz="1200">
                <a:latin typeface="Raleway Light"/>
                <a:ea typeface="Raleway Light"/>
                <a:cs typeface="Raleway Light"/>
                <a:sym typeface="Raleway Light"/>
              </a:rPr>
              <a:t>Le risposte a queste domande determinano il tuo piano d'azione, cosa devi fare per comunicare con successo con il tuo pubblico.</a:t>
            </a:r>
            <a:endParaRPr/>
          </a:p>
        </p:txBody>
      </p:sp>
      <p:sp>
        <p:nvSpPr>
          <p:cNvPr id="257" name="Google Shape;257;p21"/>
          <p:cNvSpPr/>
          <p:nvPr/>
        </p:nvSpPr>
        <p:spPr>
          <a:xfrm>
            <a:off x="8054236" y="327816"/>
            <a:ext cx="798007" cy="725835"/>
          </a:xfrm>
          <a:custGeom>
            <a:rect b="b" l="l" r="r" t="t"/>
            <a:pathLst>
              <a:path extrusionOk="0" h="14752" w="16218">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1" u="none" cap="none" strike="noStrike">
              <a:solidFill>
                <a:srgbClr val="000000"/>
              </a:solidFill>
              <a:latin typeface="Arial"/>
              <a:ea typeface="Arial"/>
              <a:cs typeface="Arial"/>
              <a:sym typeface="Arial"/>
            </a:endParaRPr>
          </a:p>
        </p:txBody>
      </p:sp>
      <p:sp>
        <p:nvSpPr>
          <p:cNvPr id="258" name="Google Shape;258;p21"/>
          <p:cNvSpPr/>
          <p:nvPr/>
        </p:nvSpPr>
        <p:spPr>
          <a:xfrm>
            <a:off x="5320989" y="1860982"/>
            <a:ext cx="2104168" cy="1284749"/>
          </a:xfrm>
          <a:prstGeom prst="ellipse">
            <a:avLst/>
          </a:prstGeom>
          <a:solidFill>
            <a:schemeClr val="accent1"/>
          </a:solidFill>
          <a:ln cap="flat" cmpd="sng" w="25400">
            <a:solidFill>
              <a:srgbClr val="BA84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0" lang="en-GB" sz="1200" u="none" cap="none" strike="noStrike">
                <a:solidFill>
                  <a:schemeClr val="lt1"/>
                </a:solidFill>
                <a:latin typeface="Arial"/>
                <a:ea typeface="Arial"/>
                <a:cs typeface="Arial"/>
                <a:sym typeface="Arial"/>
              </a:rPr>
              <a:t>8 caratteristiche della Comunicazione Efficace</a:t>
            </a:r>
            <a:endParaRPr b="1" i="0" sz="1200" u="none" cap="none" strike="noStrike">
              <a:solidFill>
                <a:schemeClr val="lt1"/>
              </a:solidFill>
              <a:latin typeface="Arial"/>
              <a:ea typeface="Arial"/>
              <a:cs typeface="Arial"/>
              <a:sym typeface="Arial"/>
            </a:endParaRPr>
          </a:p>
        </p:txBody>
      </p:sp>
      <p:sp>
        <p:nvSpPr>
          <p:cNvPr id="259" name="Google Shape;259;p21"/>
          <p:cNvSpPr/>
          <p:nvPr/>
        </p:nvSpPr>
        <p:spPr>
          <a:xfrm>
            <a:off x="4462020" y="1386591"/>
            <a:ext cx="1032504" cy="359764"/>
          </a:xfrm>
          <a:prstGeom prst="roundRect">
            <a:avLst>
              <a:gd fmla="val 16667" name="adj"/>
            </a:avLst>
          </a:prstGeom>
          <a:solidFill>
            <a:schemeClr val="accent1"/>
          </a:solidFill>
          <a:ln cap="flat" cmpd="sng" w="25400">
            <a:solidFill>
              <a:srgbClr val="BA84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GB" sz="1000" u="none" cap="none" strike="noStrike">
                <a:solidFill>
                  <a:schemeClr val="lt1"/>
                </a:solidFill>
                <a:latin typeface="Arial"/>
                <a:ea typeface="Arial"/>
                <a:cs typeface="Arial"/>
                <a:sym typeface="Arial"/>
              </a:rPr>
              <a:t>Concisione</a:t>
            </a:r>
            <a:endParaRPr/>
          </a:p>
        </p:txBody>
      </p:sp>
      <p:sp>
        <p:nvSpPr>
          <p:cNvPr id="260" name="Google Shape;260;p21"/>
          <p:cNvSpPr/>
          <p:nvPr/>
        </p:nvSpPr>
        <p:spPr>
          <a:xfrm>
            <a:off x="5808591" y="1026827"/>
            <a:ext cx="1091929" cy="359764"/>
          </a:xfrm>
          <a:prstGeom prst="roundRect">
            <a:avLst>
              <a:gd fmla="val 16667" name="adj"/>
            </a:avLst>
          </a:prstGeom>
          <a:solidFill>
            <a:schemeClr val="accent1"/>
          </a:solidFill>
          <a:ln cap="flat" cmpd="sng" w="25400">
            <a:solidFill>
              <a:srgbClr val="BA84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GB" sz="1000" u="none" cap="none" strike="noStrike">
                <a:solidFill>
                  <a:schemeClr val="lt1"/>
                </a:solidFill>
                <a:latin typeface="Arial"/>
                <a:ea typeface="Arial"/>
                <a:cs typeface="Arial"/>
                <a:sym typeface="Arial"/>
              </a:rPr>
              <a:t>Correttezza</a:t>
            </a:r>
            <a:endParaRPr b="0" i="0" sz="1000" u="none" cap="none" strike="noStrike">
              <a:solidFill>
                <a:schemeClr val="lt1"/>
              </a:solidFill>
              <a:latin typeface="Arial"/>
              <a:ea typeface="Arial"/>
              <a:cs typeface="Arial"/>
              <a:sym typeface="Arial"/>
            </a:endParaRPr>
          </a:p>
        </p:txBody>
      </p:sp>
      <p:sp>
        <p:nvSpPr>
          <p:cNvPr id="261" name="Google Shape;261;p21"/>
          <p:cNvSpPr/>
          <p:nvPr/>
        </p:nvSpPr>
        <p:spPr>
          <a:xfrm>
            <a:off x="7288660" y="1386591"/>
            <a:ext cx="1041524" cy="359764"/>
          </a:xfrm>
          <a:prstGeom prst="roundRect">
            <a:avLst>
              <a:gd fmla="val 16667" name="adj"/>
            </a:avLst>
          </a:prstGeom>
          <a:solidFill>
            <a:schemeClr val="accent1"/>
          </a:solidFill>
          <a:ln cap="flat" cmpd="sng" w="25400">
            <a:solidFill>
              <a:srgbClr val="BA84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GB" sz="1000" u="none" cap="none" strike="noStrike">
                <a:solidFill>
                  <a:schemeClr val="lt1"/>
                </a:solidFill>
                <a:latin typeface="Arial"/>
                <a:ea typeface="Arial"/>
                <a:cs typeface="Arial"/>
                <a:sym typeface="Arial"/>
              </a:rPr>
              <a:t>Completezza</a:t>
            </a:r>
            <a:endParaRPr/>
          </a:p>
        </p:txBody>
      </p:sp>
      <p:sp>
        <p:nvSpPr>
          <p:cNvPr id="262" name="Google Shape;262;p21"/>
          <p:cNvSpPr/>
          <p:nvPr/>
        </p:nvSpPr>
        <p:spPr>
          <a:xfrm>
            <a:off x="7592518" y="2323475"/>
            <a:ext cx="1106150" cy="359764"/>
          </a:xfrm>
          <a:prstGeom prst="roundRect">
            <a:avLst>
              <a:gd fmla="val 16667" name="adj"/>
            </a:avLst>
          </a:prstGeom>
          <a:solidFill>
            <a:schemeClr val="accent1"/>
          </a:solidFill>
          <a:ln cap="flat" cmpd="sng" w="25400">
            <a:solidFill>
              <a:srgbClr val="BA84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GB" sz="1000" u="none" cap="none" strike="noStrike">
                <a:solidFill>
                  <a:schemeClr val="lt1"/>
                </a:solidFill>
                <a:latin typeface="Arial"/>
                <a:ea typeface="Arial"/>
                <a:cs typeface="Arial"/>
                <a:sym typeface="Arial"/>
              </a:rPr>
              <a:t>Coerenza</a:t>
            </a:r>
            <a:endParaRPr b="0" i="0" sz="1000" u="none" cap="none" strike="noStrike">
              <a:solidFill>
                <a:schemeClr val="lt1"/>
              </a:solidFill>
              <a:latin typeface="Arial"/>
              <a:ea typeface="Arial"/>
              <a:cs typeface="Arial"/>
              <a:sym typeface="Arial"/>
            </a:endParaRPr>
          </a:p>
        </p:txBody>
      </p:sp>
      <p:sp>
        <p:nvSpPr>
          <p:cNvPr id="263" name="Google Shape;263;p21"/>
          <p:cNvSpPr/>
          <p:nvPr/>
        </p:nvSpPr>
        <p:spPr>
          <a:xfrm>
            <a:off x="7288659" y="3191035"/>
            <a:ext cx="1254207" cy="359764"/>
          </a:xfrm>
          <a:prstGeom prst="roundRect">
            <a:avLst>
              <a:gd fmla="val 16667" name="adj"/>
            </a:avLst>
          </a:prstGeom>
          <a:solidFill>
            <a:schemeClr val="accent1"/>
          </a:solidFill>
          <a:ln cap="flat" cmpd="sng" w="25400">
            <a:solidFill>
              <a:srgbClr val="BA84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GB" sz="1000" u="none" cap="none" strike="noStrike">
                <a:solidFill>
                  <a:schemeClr val="lt1"/>
                </a:solidFill>
                <a:latin typeface="Arial"/>
                <a:ea typeface="Arial"/>
                <a:cs typeface="Arial"/>
                <a:sym typeface="Arial"/>
              </a:rPr>
              <a:t>Considerazione</a:t>
            </a:r>
            <a:endParaRPr b="0" i="0" sz="1000" u="none" cap="none" strike="noStrike">
              <a:solidFill>
                <a:schemeClr val="lt1"/>
              </a:solidFill>
              <a:latin typeface="Arial"/>
              <a:ea typeface="Arial"/>
              <a:cs typeface="Arial"/>
              <a:sym typeface="Arial"/>
            </a:endParaRPr>
          </a:p>
        </p:txBody>
      </p:sp>
      <p:sp>
        <p:nvSpPr>
          <p:cNvPr id="264" name="Google Shape;264;p21"/>
          <p:cNvSpPr/>
          <p:nvPr/>
        </p:nvSpPr>
        <p:spPr>
          <a:xfrm>
            <a:off x="4462021" y="3206285"/>
            <a:ext cx="1032504" cy="359764"/>
          </a:xfrm>
          <a:prstGeom prst="roundRect">
            <a:avLst>
              <a:gd fmla="val 16667" name="adj"/>
            </a:avLst>
          </a:prstGeom>
          <a:solidFill>
            <a:schemeClr val="accent1"/>
          </a:solidFill>
          <a:ln cap="flat" cmpd="sng" w="25400">
            <a:solidFill>
              <a:srgbClr val="BA84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GB" sz="1000" u="none" cap="none" strike="noStrike">
                <a:solidFill>
                  <a:schemeClr val="lt1"/>
                </a:solidFill>
                <a:latin typeface="Arial"/>
                <a:ea typeface="Arial"/>
                <a:cs typeface="Arial"/>
                <a:sym typeface="Arial"/>
              </a:rPr>
              <a:t>Concretezza</a:t>
            </a:r>
            <a:endParaRPr/>
          </a:p>
        </p:txBody>
      </p:sp>
      <p:sp>
        <p:nvSpPr>
          <p:cNvPr id="265" name="Google Shape;265;p21"/>
          <p:cNvSpPr/>
          <p:nvPr/>
        </p:nvSpPr>
        <p:spPr>
          <a:xfrm>
            <a:off x="4158161" y="2324769"/>
            <a:ext cx="958433" cy="359764"/>
          </a:xfrm>
          <a:prstGeom prst="roundRect">
            <a:avLst>
              <a:gd fmla="val 16667" name="adj"/>
            </a:avLst>
          </a:prstGeom>
          <a:solidFill>
            <a:schemeClr val="accent1"/>
          </a:solidFill>
          <a:ln cap="flat" cmpd="sng" w="25400">
            <a:solidFill>
              <a:srgbClr val="BA84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GB" sz="1000" u="none" cap="none" strike="noStrike">
                <a:solidFill>
                  <a:schemeClr val="lt1"/>
                </a:solidFill>
                <a:latin typeface="Arial"/>
                <a:ea typeface="Arial"/>
                <a:cs typeface="Arial"/>
                <a:sym typeface="Arial"/>
              </a:rPr>
              <a:t>Chiarezza</a:t>
            </a:r>
            <a:endParaRPr/>
          </a:p>
        </p:txBody>
      </p:sp>
      <p:sp>
        <p:nvSpPr>
          <p:cNvPr id="266" name="Google Shape;266;p21"/>
          <p:cNvSpPr/>
          <p:nvPr/>
        </p:nvSpPr>
        <p:spPr>
          <a:xfrm>
            <a:off x="5893857" y="3566049"/>
            <a:ext cx="958433" cy="359764"/>
          </a:xfrm>
          <a:prstGeom prst="roundRect">
            <a:avLst>
              <a:gd fmla="val 16667" name="adj"/>
            </a:avLst>
          </a:prstGeom>
          <a:solidFill>
            <a:schemeClr val="accent1"/>
          </a:solidFill>
          <a:ln cap="flat" cmpd="sng" w="25400">
            <a:solidFill>
              <a:srgbClr val="BA84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GB" sz="1000" u="none" cap="none" strike="noStrike">
                <a:solidFill>
                  <a:schemeClr val="lt1"/>
                </a:solidFill>
                <a:latin typeface="Arial"/>
                <a:ea typeface="Arial"/>
                <a:cs typeface="Arial"/>
                <a:sym typeface="Arial"/>
              </a:rPr>
              <a:t>Cortesia</a:t>
            </a:r>
            <a:endParaRPr b="0" i="0" sz="1000" u="none" cap="none" strike="noStrike">
              <a:solidFill>
                <a:schemeClr val="lt1"/>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grpSp>
        <p:nvGrpSpPr>
          <p:cNvPr id="271" name="Google Shape;271;p22"/>
          <p:cNvGrpSpPr/>
          <p:nvPr/>
        </p:nvGrpSpPr>
        <p:grpSpPr>
          <a:xfrm>
            <a:off x="4249013" y="778217"/>
            <a:ext cx="3570506" cy="3844417"/>
            <a:chOff x="2256567" y="150951"/>
            <a:chExt cx="4149499" cy="4467827"/>
          </a:xfrm>
        </p:grpSpPr>
        <p:sp>
          <p:nvSpPr>
            <p:cNvPr id="272" name="Google Shape;272;p22"/>
            <p:cNvSpPr/>
            <p:nvPr/>
          </p:nvSpPr>
          <p:spPr>
            <a:xfrm rot="-6597333">
              <a:off x="4296826" y="3950027"/>
              <a:ext cx="586303" cy="586303"/>
            </a:xfrm>
            <a:prstGeom prst="ellipse">
              <a:avLst/>
            </a:prstGeom>
            <a:solidFill>
              <a:srgbClr val="FFF2C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1" u="none" cap="none" strike="noStrike">
                <a:solidFill>
                  <a:srgbClr val="000000"/>
                </a:solidFill>
                <a:latin typeface="Raleway Thin"/>
                <a:ea typeface="Raleway Thin"/>
                <a:cs typeface="Raleway Thin"/>
                <a:sym typeface="Raleway Thin"/>
              </a:endParaRPr>
            </a:p>
          </p:txBody>
        </p:sp>
        <p:sp>
          <p:nvSpPr>
            <p:cNvPr id="273" name="Google Shape;273;p22"/>
            <p:cNvSpPr/>
            <p:nvPr/>
          </p:nvSpPr>
          <p:spPr>
            <a:xfrm rot="-6599386">
              <a:off x="2318596" y="1407533"/>
              <a:ext cx="440541" cy="440541"/>
            </a:xfrm>
            <a:prstGeom prst="ellipse">
              <a:avLst/>
            </a:prstGeom>
            <a:solidFill>
              <a:srgbClr val="FFF2C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1" u="none" cap="none" strike="noStrike">
                <a:solidFill>
                  <a:srgbClr val="000000"/>
                </a:solidFill>
                <a:latin typeface="Raleway Thin"/>
                <a:ea typeface="Raleway Thin"/>
                <a:cs typeface="Raleway Thin"/>
                <a:sym typeface="Raleway Thin"/>
              </a:endParaRPr>
            </a:p>
          </p:txBody>
        </p:sp>
        <p:sp>
          <p:nvSpPr>
            <p:cNvPr id="274" name="Google Shape;274;p22"/>
            <p:cNvSpPr/>
            <p:nvPr/>
          </p:nvSpPr>
          <p:spPr>
            <a:xfrm rot="-6598839">
              <a:off x="2887641" y="2346984"/>
              <a:ext cx="1199287" cy="1199287"/>
            </a:xfrm>
            <a:prstGeom prst="ellipse">
              <a:avLst/>
            </a:prstGeom>
            <a:solidFill>
              <a:srgbClr val="FFE59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1" u="none" cap="none" strike="noStrike">
                <a:solidFill>
                  <a:srgbClr val="000000"/>
                </a:solidFill>
                <a:latin typeface="Raleway Thin"/>
                <a:ea typeface="Raleway Thin"/>
                <a:cs typeface="Raleway Thin"/>
                <a:sym typeface="Raleway Thin"/>
              </a:endParaRPr>
            </a:p>
          </p:txBody>
        </p:sp>
        <p:sp>
          <p:nvSpPr>
            <p:cNvPr id="275" name="Google Shape;275;p22"/>
            <p:cNvSpPr/>
            <p:nvPr/>
          </p:nvSpPr>
          <p:spPr>
            <a:xfrm rot="-6598620">
              <a:off x="4487825" y="387611"/>
              <a:ext cx="1681581" cy="1681581"/>
            </a:xfrm>
            <a:prstGeom prst="ellipse">
              <a:avLst/>
            </a:prstGeom>
            <a:solidFill>
              <a:srgbClr val="FFE59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1" u="none" cap="none" strike="noStrike">
                <a:solidFill>
                  <a:srgbClr val="000000"/>
                </a:solidFill>
                <a:latin typeface="Raleway Thin"/>
                <a:ea typeface="Raleway Thin"/>
                <a:cs typeface="Raleway Thin"/>
                <a:sym typeface="Raleway Thin"/>
              </a:endParaRPr>
            </a:p>
          </p:txBody>
        </p:sp>
        <p:sp>
          <p:nvSpPr>
            <p:cNvPr id="276" name="Google Shape;276;p22"/>
            <p:cNvSpPr/>
            <p:nvPr/>
          </p:nvSpPr>
          <p:spPr>
            <a:xfrm rot="-6597866">
              <a:off x="2661829" y="2208216"/>
              <a:ext cx="629106" cy="629106"/>
            </a:xfrm>
            <a:prstGeom prst="ellipse">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1" u="none" cap="none" strike="noStrike">
                <a:solidFill>
                  <a:srgbClr val="000000"/>
                </a:solidFill>
                <a:latin typeface="Raleway Thin"/>
                <a:ea typeface="Raleway Thin"/>
                <a:cs typeface="Raleway Thin"/>
                <a:sym typeface="Raleway Thin"/>
              </a:endParaRPr>
            </a:p>
          </p:txBody>
        </p:sp>
        <p:sp>
          <p:nvSpPr>
            <p:cNvPr id="277" name="Google Shape;277;p22"/>
            <p:cNvSpPr/>
            <p:nvPr/>
          </p:nvSpPr>
          <p:spPr>
            <a:xfrm rot="-6597701">
              <a:off x="3267625" y="1113818"/>
              <a:ext cx="274172" cy="274172"/>
            </a:xfrm>
            <a:prstGeom prst="ellipse">
              <a:avLst/>
            </a:prstGeom>
            <a:solidFill>
              <a:srgbClr val="FFE59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1" u="none" cap="none" strike="noStrike">
                <a:solidFill>
                  <a:srgbClr val="000000"/>
                </a:solidFill>
                <a:latin typeface="Raleway Thin"/>
                <a:ea typeface="Raleway Thin"/>
                <a:cs typeface="Raleway Thin"/>
                <a:sym typeface="Raleway Thin"/>
              </a:endParaRPr>
            </a:p>
          </p:txBody>
        </p:sp>
      </p:grpSp>
      <p:grpSp>
        <p:nvGrpSpPr>
          <p:cNvPr id="278" name="Google Shape;278;p22"/>
          <p:cNvGrpSpPr/>
          <p:nvPr/>
        </p:nvGrpSpPr>
        <p:grpSpPr>
          <a:xfrm>
            <a:off x="6234159" y="2133909"/>
            <a:ext cx="2099712" cy="2099712"/>
            <a:chOff x="4447194" y="1815766"/>
            <a:chExt cx="2440200" cy="2440200"/>
          </a:xfrm>
        </p:grpSpPr>
        <p:sp>
          <p:nvSpPr>
            <p:cNvPr id="279" name="Google Shape;279;p22"/>
            <p:cNvSpPr/>
            <p:nvPr/>
          </p:nvSpPr>
          <p:spPr>
            <a:xfrm>
              <a:off x="4447194" y="1815766"/>
              <a:ext cx="2440200" cy="2440200"/>
            </a:xfrm>
            <a:prstGeom prst="ellipse">
              <a:avLst/>
            </a:prstGeom>
            <a:solidFill>
              <a:schemeClr val="accent1"/>
            </a:solidFill>
            <a:ln>
              <a:noFill/>
            </a:ln>
            <a:effectLst>
              <a:outerShdw blurRad="228600" rotWithShape="0" algn="tl" dir="5400000" dist="50800">
                <a:srgbClr val="000000">
                  <a:alpha val="54509"/>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900" u="none" cap="none" strike="noStrike">
                <a:solidFill>
                  <a:srgbClr val="00695C"/>
                </a:solidFill>
                <a:latin typeface="Raleway Thin"/>
                <a:ea typeface="Raleway Thin"/>
                <a:cs typeface="Raleway Thin"/>
                <a:sym typeface="Raleway Thin"/>
              </a:endParaRPr>
            </a:p>
          </p:txBody>
        </p:sp>
        <p:sp>
          <p:nvSpPr>
            <p:cNvPr id="280" name="Google Shape;280;p22"/>
            <p:cNvSpPr txBox="1"/>
            <p:nvPr/>
          </p:nvSpPr>
          <p:spPr>
            <a:xfrm>
              <a:off x="4735950" y="2504275"/>
              <a:ext cx="1862700" cy="11634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0" i="0" lang="en-GB" sz="1200" u="none" cap="none" strike="noStrike">
                  <a:solidFill>
                    <a:srgbClr val="FFFFFF"/>
                  </a:solidFill>
                  <a:latin typeface="Raleway Thin"/>
                  <a:ea typeface="Raleway Thin"/>
                  <a:cs typeface="Raleway Thin"/>
                  <a:sym typeface="Raleway Thin"/>
                </a:rPr>
                <a:t>Caratteristiche degli obiettivi del piano di comunicazione (S.M.A.R.T.)</a:t>
              </a:r>
              <a:endParaRPr b="0" i="0" sz="1200" u="none" cap="none" strike="noStrike">
                <a:solidFill>
                  <a:srgbClr val="FFFFFF"/>
                </a:solidFill>
                <a:latin typeface="Raleway Thin"/>
                <a:ea typeface="Raleway Thin"/>
                <a:cs typeface="Raleway Thin"/>
                <a:sym typeface="Raleway Thin"/>
              </a:endParaRPr>
            </a:p>
          </p:txBody>
        </p:sp>
      </p:grpSp>
      <p:grpSp>
        <p:nvGrpSpPr>
          <p:cNvPr id="281" name="Google Shape;281;p22"/>
          <p:cNvGrpSpPr/>
          <p:nvPr/>
        </p:nvGrpSpPr>
        <p:grpSpPr>
          <a:xfrm>
            <a:off x="4856582" y="1405924"/>
            <a:ext cx="1463628" cy="1463628"/>
            <a:chOff x="3490737" y="1374053"/>
            <a:chExt cx="1423800" cy="1423800"/>
          </a:xfrm>
        </p:grpSpPr>
        <p:sp>
          <p:nvSpPr>
            <p:cNvPr id="282" name="Google Shape;282;p22"/>
            <p:cNvSpPr/>
            <p:nvPr/>
          </p:nvSpPr>
          <p:spPr>
            <a:xfrm>
              <a:off x="3490737" y="1374053"/>
              <a:ext cx="1423800" cy="1423800"/>
            </a:xfrm>
            <a:prstGeom prst="ellipse">
              <a:avLst/>
            </a:prstGeom>
            <a:solidFill>
              <a:srgbClr val="F1C232"/>
            </a:solidFill>
            <a:ln>
              <a:noFill/>
            </a:ln>
            <a:effectLst>
              <a:outerShdw blurRad="228600" rotWithShape="0" algn="tl" dir="5400000" dist="50800">
                <a:srgbClr val="000000">
                  <a:alpha val="54509"/>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900" u="none" cap="none" strike="noStrike">
                <a:solidFill>
                  <a:srgbClr val="00695C"/>
                </a:solidFill>
                <a:latin typeface="Raleway Thin"/>
                <a:ea typeface="Raleway Thin"/>
                <a:cs typeface="Raleway Thin"/>
                <a:sym typeface="Raleway Thin"/>
              </a:endParaRPr>
            </a:p>
          </p:txBody>
        </p:sp>
        <p:sp>
          <p:nvSpPr>
            <p:cNvPr id="283" name="Google Shape;283;p22"/>
            <p:cNvSpPr txBox="1"/>
            <p:nvPr/>
          </p:nvSpPr>
          <p:spPr>
            <a:xfrm>
              <a:off x="3630020" y="1569654"/>
              <a:ext cx="1117812" cy="9447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1" i="0" lang="en-GB" sz="1200" u="none" cap="none" strike="noStrike">
                  <a:solidFill>
                    <a:srgbClr val="666666"/>
                  </a:solidFill>
                  <a:latin typeface="Raleway Thin"/>
                  <a:ea typeface="Raleway Thin"/>
                  <a:cs typeface="Raleway Thin"/>
                  <a:sym typeface="Raleway Thin"/>
                </a:rPr>
                <a:t>Achievable</a:t>
              </a:r>
              <a:endParaRPr b="1" i="0" sz="1200" u="none" cap="none" strike="noStrike">
                <a:solidFill>
                  <a:srgbClr val="666666"/>
                </a:solidFill>
                <a:latin typeface="Raleway Thin"/>
                <a:ea typeface="Raleway Thin"/>
                <a:cs typeface="Raleway Thin"/>
                <a:sym typeface="Raleway Thin"/>
              </a:endParaRPr>
            </a:p>
            <a:p>
              <a:pPr indent="0" lvl="0" marL="0" marR="0" rtl="0" algn="ctr">
                <a:lnSpc>
                  <a:spcPct val="100000"/>
                </a:lnSpc>
                <a:spcBef>
                  <a:spcPts val="0"/>
                </a:spcBef>
                <a:spcAft>
                  <a:spcPts val="0"/>
                </a:spcAft>
                <a:buNone/>
              </a:pPr>
              <a:r>
                <a:rPr b="1" i="0" lang="en-GB" sz="1200" u="none" cap="none" strike="noStrike">
                  <a:solidFill>
                    <a:srgbClr val="666666"/>
                  </a:solidFill>
                  <a:latin typeface="Raleway Thin"/>
                  <a:ea typeface="Raleway Thin"/>
                  <a:cs typeface="Raleway Thin"/>
                  <a:sym typeface="Raleway Thin"/>
                </a:rPr>
                <a:t>Realizzabile</a:t>
              </a:r>
              <a:endParaRPr b="1" i="0" sz="900" u="none" cap="none" strike="noStrike">
                <a:solidFill>
                  <a:srgbClr val="666666"/>
                </a:solidFill>
                <a:latin typeface="Raleway Thin"/>
                <a:ea typeface="Raleway Thin"/>
                <a:cs typeface="Raleway Thin"/>
                <a:sym typeface="Raleway Thin"/>
              </a:endParaRPr>
            </a:p>
          </p:txBody>
        </p:sp>
      </p:grpSp>
      <p:grpSp>
        <p:nvGrpSpPr>
          <p:cNvPr id="284" name="Google Shape;284;p22"/>
          <p:cNvGrpSpPr/>
          <p:nvPr/>
        </p:nvGrpSpPr>
        <p:grpSpPr>
          <a:xfrm>
            <a:off x="5318207" y="3370938"/>
            <a:ext cx="1261820" cy="1261820"/>
            <a:chOff x="644203" y="3718814"/>
            <a:chExt cx="1498800" cy="1498800"/>
          </a:xfrm>
        </p:grpSpPr>
        <p:sp>
          <p:nvSpPr>
            <p:cNvPr id="285" name="Google Shape;285;p22"/>
            <p:cNvSpPr/>
            <p:nvPr/>
          </p:nvSpPr>
          <p:spPr>
            <a:xfrm>
              <a:off x="644203" y="3718814"/>
              <a:ext cx="1498800" cy="1498800"/>
            </a:xfrm>
            <a:prstGeom prst="ellipse">
              <a:avLst/>
            </a:prstGeom>
            <a:solidFill>
              <a:srgbClr val="F1C232"/>
            </a:solidFill>
            <a:ln>
              <a:noFill/>
            </a:ln>
            <a:effectLst>
              <a:outerShdw blurRad="228600" rotWithShape="0" algn="tl" dir="5400000" dist="50800">
                <a:srgbClr val="000000">
                  <a:alpha val="54509"/>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900" u="none" cap="none" strike="noStrike">
                <a:solidFill>
                  <a:srgbClr val="00695C"/>
                </a:solidFill>
                <a:latin typeface="Raleway Thin"/>
                <a:ea typeface="Raleway Thin"/>
                <a:cs typeface="Raleway Thin"/>
                <a:sym typeface="Raleway Thin"/>
              </a:endParaRPr>
            </a:p>
          </p:txBody>
        </p:sp>
        <p:sp>
          <p:nvSpPr>
            <p:cNvPr id="286" name="Google Shape;286;p22"/>
            <p:cNvSpPr txBox="1"/>
            <p:nvPr/>
          </p:nvSpPr>
          <p:spPr>
            <a:xfrm>
              <a:off x="842910" y="3980915"/>
              <a:ext cx="1073400" cy="9447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1" i="0" lang="en-GB" sz="1800" u="none" cap="none" strike="noStrike">
                  <a:solidFill>
                    <a:srgbClr val="666666"/>
                  </a:solidFill>
                  <a:latin typeface="Raleway Thin"/>
                  <a:ea typeface="Raleway Thin"/>
                  <a:cs typeface="Raleway Thin"/>
                  <a:sym typeface="Raleway Thin"/>
                </a:rPr>
                <a:t>S</a:t>
              </a:r>
              <a:r>
                <a:rPr b="1" i="0" lang="en-GB" sz="1001" u="none" cap="none" strike="noStrike">
                  <a:solidFill>
                    <a:srgbClr val="666666"/>
                  </a:solidFill>
                  <a:latin typeface="Raleway Thin"/>
                  <a:ea typeface="Raleway Thin"/>
                  <a:cs typeface="Raleway Thin"/>
                  <a:sym typeface="Raleway Thin"/>
                </a:rPr>
                <a:t>pecifico</a:t>
              </a:r>
              <a:endParaRPr b="0" i="0" sz="1001" u="none" cap="none" strike="noStrike">
                <a:solidFill>
                  <a:srgbClr val="666666"/>
                </a:solidFill>
                <a:latin typeface="Raleway Thin"/>
                <a:ea typeface="Raleway Thin"/>
                <a:cs typeface="Raleway Thin"/>
                <a:sym typeface="Raleway Thin"/>
              </a:endParaRPr>
            </a:p>
          </p:txBody>
        </p:sp>
      </p:grpSp>
      <p:grpSp>
        <p:nvGrpSpPr>
          <p:cNvPr id="287" name="Google Shape;287;p22"/>
          <p:cNvGrpSpPr/>
          <p:nvPr/>
        </p:nvGrpSpPr>
        <p:grpSpPr>
          <a:xfrm>
            <a:off x="7433404" y="1280786"/>
            <a:ext cx="1266335" cy="1075321"/>
            <a:chOff x="3394072" y="1374053"/>
            <a:chExt cx="1676716" cy="1423800"/>
          </a:xfrm>
        </p:grpSpPr>
        <p:sp>
          <p:nvSpPr>
            <p:cNvPr id="288" name="Google Shape;288;p22"/>
            <p:cNvSpPr/>
            <p:nvPr/>
          </p:nvSpPr>
          <p:spPr>
            <a:xfrm>
              <a:off x="3490737" y="1374053"/>
              <a:ext cx="1423800" cy="1423800"/>
            </a:xfrm>
            <a:prstGeom prst="ellipse">
              <a:avLst/>
            </a:prstGeom>
            <a:solidFill>
              <a:srgbClr val="F1C232"/>
            </a:solidFill>
            <a:ln>
              <a:noFill/>
            </a:ln>
            <a:effectLst>
              <a:outerShdw blurRad="228600" rotWithShape="0" algn="tl" dir="5400000" dist="50800">
                <a:srgbClr val="000000">
                  <a:alpha val="54509"/>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900" u="none" cap="none" strike="noStrike">
                <a:solidFill>
                  <a:srgbClr val="00695C"/>
                </a:solidFill>
                <a:latin typeface="Raleway Thin"/>
                <a:ea typeface="Raleway Thin"/>
                <a:cs typeface="Raleway Thin"/>
                <a:sym typeface="Raleway Thin"/>
              </a:endParaRPr>
            </a:p>
          </p:txBody>
        </p:sp>
        <p:sp>
          <p:nvSpPr>
            <p:cNvPr id="289" name="Google Shape;289;p22"/>
            <p:cNvSpPr txBox="1"/>
            <p:nvPr/>
          </p:nvSpPr>
          <p:spPr>
            <a:xfrm>
              <a:off x="3394072" y="1575033"/>
              <a:ext cx="1676716" cy="944699"/>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1" i="0" lang="en-GB" sz="1200" u="none" cap="none" strike="noStrike">
                  <a:solidFill>
                    <a:srgbClr val="666666"/>
                  </a:solidFill>
                  <a:latin typeface="Raleway Thin"/>
                  <a:ea typeface="Raleway Thin"/>
                  <a:cs typeface="Raleway Thin"/>
                  <a:sym typeface="Raleway Thin"/>
                </a:rPr>
                <a:t>Time</a:t>
              </a:r>
              <a:endParaRPr/>
            </a:p>
            <a:p>
              <a:pPr indent="0" lvl="0" marL="0" marR="0" rtl="0" algn="ctr">
                <a:lnSpc>
                  <a:spcPct val="100000"/>
                </a:lnSpc>
                <a:spcBef>
                  <a:spcPts val="0"/>
                </a:spcBef>
                <a:spcAft>
                  <a:spcPts val="0"/>
                </a:spcAft>
                <a:buNone/>
              </a:pPr>
              <a:r>
                <a:rPr b="1" i="0" lang="en-GB" sz="1200" u="none" cap="none" strike="noStrike">
                  <a:solidFill>
                    <a:srgbClr val="666666"/>
                  </a:solidFill>
                  <a:latin typeface="Raleway Thin"/>
                  <a:ea typeface="Raleway Thin"/>
                  <a:cs typeface="Raleway Thin"/>
                  <a:sym typeface="Raleway Thin"/>
                </a:rPr>
                <a:t>Limitato nel tempo</a:t>
              </a:r>
              <a:endParaRPr/>
            </a:p>
          </p:txBody>
        </p:sp>
      </p:grpSp>
      <p:sp>
        <p:nvSpPr>
          <p:cNvPr id="290" name="Google Shape;290;p22"/>
          <p:cNvSpPr/>
          <p:nvPr/>
        </p:nvSpPr>
        <p:spPr>
          <a:xfrm>
            <a:off x="8054236" y="327816"/>
            <a:ext cx="798007" cy="725835"/>
          </a:xfrm>
          <a:custGeom>
            <a:rect b="b" l="l" r="r" t="t"/>
            <a:pathLst>
              <a:path extrusionOk="0" h="14752" w="16218">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1" u="none" cap="none" strike="noStrike">
              <a:solidFill>
                <a:srgbClr val="000000"/>
              </a:solidFill>
              <a:latin typeface="Arial"/>
              <a:ea typeface="Arial"/>
              <a:cs typeface="Arial"/>
              <a:sym typeface="Arial"/>
            </a:endParaRPr>
          </a:p>
        </p:txBody>
      </p:sp>
      <p:sp>
        <p:nvSpPr>
          <p:cNvPr id="291" name="Google Shape;291;p22"/>
          <p:cNvSpPr txBox="1"/>
          <p:nvPr/>
        </p:nvSpPr>
        <p:spPr>
          <a:xfrm>
            <a:off x="477161" y="652171"/>
            <a:ext cx="3764525" cy="3734757"/>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601"/>
              </a:spcBef>
              <a:spcAft>
                <a:spcPts val="0"/>
              </a:spcAft>
              <a:buNone/>
            </a:pPr>
            <a:r>
              <a:rPr b="1" i="0" lang="en-GB" sz="1200" u="none" cap="none" strike="noStrike">
                <a:solidFill>
                  <a:schemeClr val="dk2"/>
                </a:solidFill>
                <a:latin typeface="Raleway Light"/>
                <a:ea typeface="Raleway Light"/>
                <a:cs typeface="Raleway Light"/>
                <a:sym typeface="Raleway Light"/>
              </a:rPr>
              <a:t>Importanza degli obiettivi del piano di comunicazione.</a:t>
            </a:r>
            <a:endParaRPr/>
          </a:p>
          <a:p>
            <a:pPr indent="0" lvl="0" marL="0" marR="0" rtl="0" algn="l">
              <a:lnSpc>
                <a:spcPct val="100000"/>
              </a:lnSpc>
              <a:spcBef>
                <a:spcPts val="601"/>
              </a:spcBef>
              <a:spcAft>
                <a:spcPts val="0"/>
              </a:spcAft>
              <a:buNone/>
            </a:pPr>
            <a:r>
              <a:rPr b="0" i="0" lang="en-GB" sz="1200" u="none" cap="none" strike="noStrike">
                <a:solidFill>
                  <a:schemeClr val="dk2"/>
                </a:solidFill>
                <a:latin typeface="Raleway Light"/>
                <a:ea typeface="Raleway Light"/>
                <a:cs typeface="Raleway Light"/>
                <a:sym typeface="Raleway Light"/>
              </a:rPr>
              <a:t>Gli obiettivi del piano di comunicazione sono generalmente orientati a cambiare la percezione, l'atteggiamento e il comportamento delle persone in direzioni favorevoli al nostro business.</a:t>
            </a:r>
            <a:endParaRPr/>
          </a:p>
          <a:p>
            <a:pPr indent="0" lvl="0" marL="0" marR="0" rtl="0" algn="l">
              <a:lnSpc>
                <a:spcPct val="100000"/>
              </a:lnSpc>
              <a:spcBef>
                <a:spcPts val="601"/>
              </a:spcBef>
              <a:spcAft>
                <a:spcPts val="0"/>
              </a:spcAft>
              <a:buNone/>
            </a:pPr>
            <a:r>
              <a:rPr b="0" i="0" lang="en-GB" sz="1200" u="none" cap="none" strike="noStrike">
                <a:solidFill>
                  <a:schemeClr val="dk2"/>
                </a:solidFill>
                <a:latin typeface="Raleway Light"/>
                <a:ea typeface="Raleway Light"/>
                <a:cs typeface="Raleway Light"/>
                <a:sym typeface="Raleway Light"/>
              </a:rPr>
              <a:t>Alla base di una strategia ci sono sempre obiettivi chiari e specifici, se gli obiettivi sono troppo vari o vaghi è facile non raggiungerli.</a:t>
            </a:r>
            <a:endParaRPr/>
          </a:p>
          <a:p>
            <a:pPr indent="0" lvl="0" marL="0" marR="0" rtl="0" algn="l">
              <a:lnSpc>
                <a:spcPct val="100000"/>
              </a:lnSpc>
              <a:spcBef>
                <a:spcPts val="601"/>
              </a:spcBef>
              <a:spcAft>
                <a:spcPts val="0"/>
              </a:spcAft>
              <a:buNone/>
            </a:pPr>
            <a:r>
              <a:rPr b="0" i="0" lang="en-GB" sz="1200" u="none" cap="none" strike="noStrike">
                <a:solidFill>
                  <a:schemeClr val="dk2"/>
                </a:solidFill>
                <a:latin typeface="Raleway Light"/>
                <a:ea typeface="Raleway Light"/>
                <a:cs typeface="Raleway Light"/>
                <a:sym typeface="Raleway Light"/>
              </a:rPr>
              <a:t>È importante considerare gli obiettivi finali e pianificare obiettivi realistici e realizzabili, non ripiegare su obiettivi lontani.</a:t>
            </a:r>
            <a:endParaRPr/>
          </a:p>
          <a:p>
            <a:pPr indent="0" lvl="0" marL="0" marR="0" rtl="0" algn="l">
              <a:lnSpc>
                <a:spcPct val="100000"/>
              </a:lnSpc>
              <a:spcBef>
                <a:spcPts val="601"/>
              </a:spcBef>
              <a:spcAft>
                <a:spcPts val="0"/>
              </a:spcAft>
              <a:buNone/>
            </a:pPr>
            <a:r>
              <a:rPr b="0" i="0" lang="en-GB" sz="1200" u="none" cap="none" strike="noStrike">
                <a:solidFill>
                  <a:schemeClr val="dk2"/>
                </a:solidFill>
                <a:latin typeface="Raleway Light"/>
                <a:ea typeface="Raleway Light"/>
                <a:cs typeface="Raleway Light"/>
                <a:sym typeface="Raleway Light"/>
              </a:rPr>
              <a:t>Un obiettivo con scadenza temporale può avere un punto iniziale e uno finale, con una serie di parametri temporali o pietre miliari. Potresti darti delle scadenze per determinati obiettivi per rimanere in pista e correggere se necessario.</a:t>
            </a:r>
            <a:endParaRPr b="0" i="0" sz="1200" u="none" cap="none" strike="noStrike">
              <a:solidFill>
                <a:schemeClr val="dk2"/>
              </a:solidFill>
              <a:latin typeface="Raleway Light"/>
              <a:ea typeface="Raleway Light"/>
              <a:cs typeface="Raleway Light"/>
              <a:sym typeface="Raleway Light"/>
            </a:endParaRPr>
          </a:p>
        </p:txBody>
      </p:sp>
      <p:sp>
        <p:nvSpPr>
          <p:cNvPr id="292" name="Google Shape;292;p22"/>
          <p:cNvSpPr txBox="1"/>
          <p:nvPr/>
        </p:nvSpPr>
        <p:spPr>
          <a:xfrm>
            <a:off x="4818889" y="2851133"/>
            <a:ext cx="998635" cy="683584"/>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1" i="0" lang="en-GB" sz="1100" u="none" cap="none" strike="noStrike">
                <a:solidFill>
                  <a:srgbClr val="666666"/>
                </a:solidFill>
                <a:latin typeface="Raleway Thin"/>
                <a:ea typeface="Raleway Thin"/>
                <a:cs typeface="Raleway Thin"/>
                <a:sym typeface="Raleway Thin"/>
              </a:rPr>
              <a:t>Misurabile</a:t>
            </a:r>
            <a:endParaRPr b="1" i="0" sz="800" u="none" cap="none" strike="noStrike">
              <a:solidFill>
                <a:srgbClr val="666666"/>
              </a:solidFill>
              <a:latin typeface="Raleway Thin"/>
              <a:ea typeface="Raleway Thin"/>
              <a:cs typeface="Raleway Thin"/>
              <a:sym typeface="Raleway Thin"/>
            </a:endParaRPr>
          </a:p>
        </p:txBody>
      </p:sp>
      <p:sp>
        <p:nvSpPr>
          <p:cNvPr id="293" name="Google Shape;293;p22"/>
          <p:cNvSpPr txBox="1"/>
          <p:nvPr/>
        </p:nvSpPr>
        <p:spPr>
          <a:xfrm>
            <a:off x="6480179" y="1265205"/>
            <a:ext cx="866261" cy="683584"/>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1" i="0" lang="en-GB" sz="1200" u="none" cap="none" strike="noStrike">
                <a:solidFill>
                  <a:srgbClr val="666666"/>
                </a:solidFill>
                <a:latin typeface="Raleway Thin"/>
                <a:ea typeface="Raleway Thin"/>
                <a:cs typeface="Raleway Thin"/>
                <a:sym typeface="Raleway Thin"/>
              </a:rPr>
              <a:t>Rilevante</a:t>
            </a:r>
            <a:endParaRPr b="1" i="0" sz="1200" u="none" cap="none" strike="noStrike">
              <a:solidFill>
                <a:srgbClr val="666666"/>
              </a:solidFill>
              <a:latin typeface="Raleway Thin"/>
              <a:ea typeface="Raleway Thin"/>
              <a:cs typeface="Raleway Thin"/>
              <a:sym typeface="Raleway Thin"/>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sp>
        <p:nvSpPr>
          <p:cNvPr id="298" name="Google Shape;298;p23"/>
          <p:cNvSpPr txBox="1"/>
          <p:nvPr>
            <p:ph type="title"/>
          </p:nvPr>
        </p:nvSpPr>
        <p:spPr>
          <a:xfrm>
            <a:off x="502274" y="433192"/>
            <a:ext cx="7614899" cy="8574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5800"/>
              <a:buNone/>
            </a:pPr>
            <a:r>
              <a:rPr b="1" lang="en-GB" sz="1600">
                <a:solidFill>
                  <a:srgbClr val="FFB600"/>
                </a:solidFill>
              </a:rPr>
              <a:t>Workshop: progetta il piano di comunicazione per un determinato prodotto</a:t>
            </a:r>
            <a:br>
              <a:rPr b="1" lang="en-GB" sz="1400">
                <a:solidFill>
                  <a:srgbClr val="FFB600"/>
                </a:solidFill>
                <a:latin typeface="Raleway ExtraLight"/>
                <a:ea typeface="Raleway ExtraLight"/>
                <a:cs typeface="Raleway ExtraLight"/>
                <a:sym typeface="Raleway ExtraLight"/>
              </a:rPr>
            </a:br>
            <a:r>
              <a:rPr b="1" lang="en-GB" sz="1200"/>
              <a:t>Crea con i tuoi colleghi un piano di comunicazione per un prodotto di uso comune che conosci bene. Usa le risorse e i modelli disponibili.</a:t>
            </a:r>
            <a:endParaRPr b="1" sz="1200">
              <a:solidFill>
                <a:srgbClr val="FFB600"/>
              </a:solidFill>
              <a:latin typeface="Raleway ExtraLight"/>
              <a:ea typeface="Raleway ExtraLight"/>
              <a:cs typeface="Raleway ExtraLight"/>
              <a:sym typeface="Raleway ExtraLight"/>
            </a:endParaRPr>
          </a:p>
        </p:txBody>
      </p:sp>
      <p:sp>
        <p:nvSpPr>
          <p:cNvPr id="299" name="Google Shape;299;p23"/>
          <p:cNvSpPr txBox="1"/>
          <p:nvPr>
            <p:ph idx="1" type="body"/>
          </p:nvPr>
        </p:nvSpPr>
        <p:spPr>
          <a:xfrm>
            <a:off x="502274" y="1394686"/>
            <a:ext cx="3959998" cy="3424201"/>
          </a:xfrm>
          <a:prstGeom prst="rect">
            <a:avLst/>
          </a:prstGeom>
          <a:noFill/>
          <a:ln>
            <a:noFill/>
          </a:ln>
        </p:spPr>
        <p:txBody>
          <a:bodyPr anchorCtr="0" anchor="t" bIns="91425" lIns="91425" spcFirstLastPara="1" rIns="91425" wrap="square" tIns="91425">
            <a:noAutofit/>
          </a:bodyPr>
          <a:lstStyle/>
          <a:p>
            <a:pPr indent="0" lvl="0" marL="0" rtl="0" algn="l">
              <a:spcBef>
                <a:spcPts val="601"/>
              </a:spcBef>
              <a:spcAft>
                <a:spcPts val="0"/>
              </a:spcAft>
              <a:buSzPts val="1800"/>
              <a:buNone/>
            </a:pPr>
            <a:r>
              <a:rPr b="1" lang="en-GB" sz="1600">
                <a:solidFill>
                  <a:schemeClr val="lt1"/>
                </a:solidFill>
                <a:highlight>
                  <a:schemeClr val="accent1"/>
                </a:highlight>
                <a:latin typeface="Raleway Light"/>
                <a:ea typeface="Raleway Light"/>
                <a:cs typeface="Raleway Light"/>
                <a:sym typeface="Raleway Light"/>
              </a:rPr>
              <a:t>Linee guida per completare l’attività</a:t>
            </a:r>
            <a:endParaRPr b="1" sz="1600">
              <a:solidFill>
                <a:schemeClr val="lt1"/>
              </a:solidFill>
              <a:highlight>
                <a:srgbClr val="FFB600"/>
              </a:highlight>
              <a:latin typeface="Raleway Light"/>
              <a:ea typeface="Raleway Light"/>
              <a:cs typeface="Raleway Light"/>
              <a:sym typeface="Raleway Light"/>
            </a:endParaRPr>
          </a:p>
          <a:p>
            <a:pPr indent="0" lvl="0" marL="0" rtl="0" algn="l">
              <a:lnSpc>
                <a:spcPct val="100000"/>
              </a:lnSpc>
              <a:spcBef>
                <a:spcPts val="601"/>
              </a:spcBef>
              <a:spcAft>
                <a:spcPts val="0"/>
              </a:spcAft>
              <a:buSzPts val="1800"/>
              <a:buNone/>
            </a:pPr>
            <a:r>
              <a:rPr b="1" lang="en-GB" sz="1100">
                <a:latin typeface="Raleway Light"/>
                <a:ea typeface="Raleway Light"/>
                <a:cs typeface="Raleway Light"/>
                <a:sym typeface="Raleway Light"/>
              </a:rPr>
              <a:t>Step 1: Studia l'analisi del prodotto del prodotto selezionato utilizzando Link 1 - Analizza i prodotti esistenti - ACCESS FM, fino alla slide numero 9.</a:t>
            </a:r>
            <a:endParaRPr/>
          </a:p>
          <a:p>
            <a:pPr indent="0" lvl="0" marL="0" rtl="0" algn="l">
              <a:lnSpc>
                <a:spcPct val="100000"/>
              </a:lnSpc>
              <a:spcBef>
                <a:spcPts val="601"/>
              </a:spcBef>
              <a:spcAft>
                <a:spcPts val="0"/>
              </a:spcAft>
              <a:buSzPts val="1800"/>
              <a:buNone/>
            </a:pPr>
            <a:r>
              <a:rPr b="1" lang="en-GB" sz="1100">
                <a:latin typeface="Raleway Light"/>
                <a:ea typeface="Raleway Light"/>
                <a:cs typeface="Raleway Light"/>
                <a:sym typeface="Raleway Light"/>
              </a:rPr>
              <a:t>Step2: Identificare il target di riferimento.</a:t>
            </a:r>
            <a:endParaRPr/>
          </a:p>
          <a:p>
            <a:pPr indent="0" lvl="0" marL="0" rtl="0" algn="l">
              <a:lnSpc>
                <a:spcPct val="100000"/>
              </a:lnSpc>
              <a:spcBef>
                <a:spcPts val="601"/>
              </a:spcBef>
              <a:spcAft>
                <a:spcPts val="0"/>
              </a:spcAft>
              <a:buSzPts val="1800"/>
              <a:buNone/>
            </a:pPr>
            <a:r>
              <a:rPr b="1" lang="en-GB" sz="1100">
                <a:latin typeface="Raleway Light"/>
                <a:ea typeface="Raleway Light"/>
                <a:cs typeface="Raleway Light"/>
                <a:sym typeface="Raleway Light"/>
              </a:rPr>
              <a:t>Step 3: utilizzare il modello di analisi SMART per gli obiettivi di comunicazione (modello 3)</a:t>
            </a:r>
            <a:endParaRPr/>
          </a:p>
          <a:p>
            <a:pPr indent="0" lvl="0" marL="0" rtl="0" algn="l">
              <a:lnSpc>
                <a:spcPct val="100000"/>
              </a:lnSpc>
              <a:spcBef>
                <a:spcPts val="601"/>
              </a:spcBef>
              <a:spcAft>
                <a:spcPts val="0"/>
              </a:spcAft>
              <a:buSzPts val="1800"/>
              <a:buNone/>
            </a:pPr>
            <a:r>
              <a:rPr b="1" lang="en-GB" sz="1100">
                <a:latin typeface="Raleway Light"/>
                <a:ea typeface="Raleway Light"/>
                <a:cs typeface="Raleway Light"/>
                <a:sym typeface="Raleway Light"/>
              </a:rPr>
              <a:t>Step 4: Sviluppa un piano di comunicazione tenendo conto del target, del messaggio, dei media da utilizzare, delle ipotetiche risorse a tua disposizione.</a:t>
            </a:r>
            <a:endParaRPr b="1" sz="1200">
              <a:solidFill>
                <a:srgbClr val="FFB600"/>
              </a:solidFill>
            </a:endParaRPr>
          </a:p>
        </p:txBody>
      </p:sp>
      <p:sp>
        <p:nvSpPr>
          <p:cNvPr id="300" name="Google Shape;300;p23"/>
          <p:cNvSpPr txBox="1"/>
          <p:nvPr>
            <p:ph idx="2" type="body"/>
          </p:nvPr>
        </p:nvSpPr>
        <p:spPr>
          <a:xfrm>
            <a:off x="4706911" y="1394687"/>
            <a:ext cx="3925920" cy="2821782"/>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601"/>
              </a:spcBef>
              <a:spcAft>
                <a:spcPts val="0"/>
              </a:spcAft>
              <a:buSzPts val="1800"/>
              <a:buNone/>
            </a:pPr>
            <a:r>
              <a:rPr lang="en-GB" sz="1600">
                <a:solidFill>
                  <a:schemeClr val="lt1"/>
                </a:solidFill>
                <a:highlight>
                  <a:srgbClr val="FFB600"/>
                </a:highlight>
                <a:latin typeface="Raleway Light"/>
                <a:ea typeface="Raleway Light"/>
                <a:cs typeface="Raleway Light"/>
                <a:sym typeface="Raleway Light"/>
              </a:rPr>
              <a:t>Risorse e strumenti</a:t>
            </a:r>
            <a:endParaRPr sz="1600">
              <a:solidFill>
                <a:schemeClr val="lt1"/>
              </a:solidFill>
              <a:highlight>
                <a:srgbClr val="FFB600"/>
              </a:highlight>
              <a:latin typeface="Raleway Light"/>
              <a:ea typeface="Raleway Light"/>
              <a:cs typeface="Raleway Light"/>
              <a:sym typeface="Raleway Light"/>
            </a:endParaRPr>
          </a:p>
          <a:p>
            <a:pPr indent="0" lvl="0" marL="0" rtl="0" algn="l">
              <a:lnSpc>
                <a:spcPct val="100000"/>
              </a:lnSpc>
              <a:spcBef>
                <a:spcPts val="601"/>
              </a:spcBef>
              <a:spcAft>
                <a:spcPts val="0"/>
              </a:spcAft>
              <a:buSzPts val="1800"/>
              <a:buNone/>
            </a:pPr>
            <a:r>
              <a:rPr b="1" lang="en-GB" sz="1200">
                <a:solidFill>
                  <a:srgbClr val="666666"/>
                </a:solidFill>
                <a:latin typeface="Raleway"/>
                <a:ea typeface="Raleway"/>
                <a:cs typeface="Raleway"/>
                <a:sym typeface="Raleway"/>
              </a:rPr>
              <a:t>Link 1 </a:t>
            </a:r>
            <a:r>
              <a:rPr b="1" lang="en-GB" sz="1200">
                <a:solidFill>
                  <a:srgbClr val="666666"/>
                </a:solidFill>
              </a:rPr>
              <a:t>- </a:t>
            </a:r>
            <a:r>
              <a:rPr b="1" lang="en-GB" sz="1200">
                <a:solidFill>
                  <a:srgbClr val="666666"/>
                </a:solidFill>
                <a:uFill>
                  <a:noFill/>
                </a:uFill>
                <a:hlinkClick r:id="rId3">
                  <a:extLst>
                    <a:ext uri="{A12FA001-AC4F-418D-AE19-62706E023703}">
                      <ahyp:hlinkClr val="tx"/>
                    </a:ext>
                  </a:extLst>
                </a:hlinkClick>
              </a:rPr>
              <a:t>Analyse existing products - ACCESS FM</a:t>
            </a:r>
            <a:r>
              <a:rPr b="1" lang="en-GB" sz="1300">
                <a:solidFill>
                  <a:srgbClr val="666666"/>
                </a:solidFill>
              </a:rPr>
              <a:t> </a:t>
            </a:r>
            <a:r>
              <a:rPr b="1" lang="en-GB" sz="1300" u="sng">
                <a:solidFill>
                  <a:srgbClr val="666666"/>
                </a:solidFill>
                <a:hlinkClick r:id="rId4">
                  <a:extLst>
                    <a:ext uri="{A12FA001-AC4F-418D-AE19-62706E023703}">
                      <ahyp:hlinkClr val="tx"/>
                    </a:ext>
                  </a:extLst>
                </a:hlinkClick>
              </a:rPr>
              <a:t>https://slideplayer.com/slide/4418621/</a:t>
            </a:r>
            <a:endParaRPr b="1" sz="1300">
              <a:solidFill>
                <a:srgbClr val="666666"/>
              </a:solidFill>
            </a:endParaRPr>
          </a:p>
          <a:p>
            <a:pPr indent="0" lvl="0" marL="0" rtl="0" algn="l">
              <a:lnSpc>
                <a:spcPct val="100000"/>
              </a:lnSpc>
              <a:spcBef>
                <a:spcPts val="601"/>
              </a:spcBef>
              <a:spcAft>
                <a:spcPts val="0"/>
              </a:spcAft>
              <a:buSzPts val="1800"/>
              <a:buNone/>
            </a:pPr>
            <a:r>
              <a:rPr b="1" lang="en-GB" sz="1200">
                <a:solidFill>
                  <a:srgbClr val="666666"/>
                </a:solidFill>
                <a:latin typeface="Raleway"/>
                <a:ea typeface="Raleway"/>
                <a:cs typeface="Raleway"/>
                <a:sym typeface="Raleway"/>
              </a:rPr>
              <a:t>Template 3</a:t>
            </a:r>
            <a:r>
              <a:rPr b="1" lang="en-GB" sz="1200">
                <a:solidFill>
                  <a:srgbClr val="666666"/>
                </a:solidFill>
              </a:rPr>
              <a:t> - SMART Objectives - Communication Skills </a:t>
            </a:r>
            <a:endParaRPr/>
          </a:p>
          <a:p>
            <a:pPr indent="0" lvl="0" marL="0" rtl="0" algn="l">
              <a:lnSpc>
                <a:spcPct val="100000"/>
              </a:lnSpc>
              <a:spcBef>
                <a:spcPts val="601"/>
              </a:spcBef>
              <a:spcAft>
                <a:spcPts val="0"/>
              </a:spcAft>
              <a:buSzPts val="1800"/>
              <a:buNone/>
            </a:pPr>
            <a:r>
              <a:rPr b="1" lang="en-GB" sz="1200">
                <a:solidFill>
                  <a:srgbClr val="666666"/>
                </a:solidFill>
                <a:latin typeface="Raleway"/>
                <a:ea typeface="Raleway"/>
                <a:cs typeface="Raleway"/>
                <a:sym typeface="Raleway"/>
              </a:rPr>
              <a:t>Template 4</a:t>
            </a:r>
            <a:r>
              <a:rPr b="1" lang="en-GB" sz="1200">
                <a:solidFill>
                  <a:srgbClr val="666666"/>
                </a:solidFill>
              </a:rPr>
              <a:t> - Communication Plan - Communication Skills</a:t>
            </a:r>
            <a:endParaRPr b="1" sz="2300">
              <a:solidFill>
                <a:srgbClr val="666666"/>
              </a:solidFill>
            </a:endParaRPr>
          </a:p>
          <a:p>
            <a:pPr indent="0" lvl="0" marL="0" rtl="0" algn="l">
              <a:lnSpc>
                <a:spcPct val="100000"/>
              </a:lnSpc>
              <a:spcBef>
                <a:spcPts val="601"/>
              </a:spcBef>
              <a:spcAft>
                <a:spcPts val="0"/>
              </a:spcAft>
              <a:buSzPts val="1800"/>
              <a:buNone/>
            </a:pPr>
            <a:r>
              <a:t/>
            </a:r>
            <a:endParaRPr sz="1200">
              <a:latin typeface="Raleway Light"/>
              <a:ea typeface="Raleway Light"/>
              <a:cs typeface="Raleway Light"/>
              <a:sym typeface="Raleway Light"/>
            </a:endParaRPr>
          </a:p>
          <a:p>
            <a:pPr indent="0" lvl="0" marL="0" rtl="0" algn="l">
              <a:lnSpc>
                <a:spcPct val="100000"/>
              </a:lnSpc>
              <a:spcBef>
                <a:spcPts val="601"/>
              </a:spcBef>
              <a:spcAft>
                <a:spcPts val="0"/>
              </a:spcAft>
              <a:buSzPts val="1800"/>
              <a:buNone/>
            </a:pPr>
            <a:r>
              <a:t/>
            </a:r>
            <a:endParaRPr sz="1200">
              <a:latin typeface="Raleway Light"/>
              <a:ea typeface="Raleway Light"/>
              <a:cs typeface="Raleway Light"/>
              <a:sym typeface="Raleway Light"/>
            </a:endParaRPr>
          </a:p>
          <a:p>
            <a:pPr indent="0" lvl="0" marL="0" rtl="0" algn="l">
              <a:lnSpc>
                <a:spcPct val="100000"/>
              </a:lnSpc>
              <a:spcBef>
                <a:spcPts val="601"/>
              </a:spcBef>
              <a:spcAft>
                <a:spcPts val="0"/>
              </a:spcAft>
              <a:buSzPts val="1800"/>
              <a:buNone/>
            </a:pPr>
            <a:r>
              <a:t/>
            </a:r>
            <a:endParaRPr sz="1200">
              <a:latin typeface="Raleway Light"/>
              <a:ea typeface="Raleway Light"/>
              <a:cs typeface="Raleway Light"/>
              <a:sym typeface="Raleway Light"/>
            </a:endParaRPr>
          </a:p>
          <a:p>
            <a:pPr indent="0" lvl="0" marL="0" rtl="0" algn="l">
              <a:lnSpc>
                <a:spcPct val="100000"/>
              </a:lnSpc>
              <a:spcBef>
                <a:spcPts val="601"/>
              </a:spcBef>
              <a:spcAft>
                <a:spcPts val="0"/>
              </a:spcAft>
              <a:buSzPts val="1800"/>
              <a:buNone/>
            </a:pPr>
            <a:r>
              <a:t/>
            </a:r>
            <a:endParaRPr sz="1200">
              <a:latin typeface="Raleway Light"/>
              <a:ea typeface="Raleway Light"/>
              <a:cs typeface="Raleway Light"/>
              <a:sym typeface="Raleway Light"/>
            </a:endParaRPr>
          </a:p>
          <a:p>
            <a:pPr indent="0" lvl="0" marL="139702" rtl="0" algn="l">
              <a:lnSpc>
                <a:spcPct val="100000"/>
              </a:lnSpc>
              <a:spcBef>
                <a:spcPts val="601"/>
              </a:spcBef>
              <a:spcAft>
                <a:spcPts val="0"/>
              </a:spcAft>
              <a:buSzPts val="1800"/>
              <a:buNone/>
            </a:pPr>
            <a:r>
              <a:t/>
            </a:r>
            <a:endParaRPr>
              <a:latin typeface="Raleway Light"/>
              <a:ea typeface="Raleway Light"/>
              <a:cs typeface="Raleway Light"/>
              <a:sym typeface="Raleway Light"/>
            </a:endParaRPr>
          </a:p>
        </p:txBody>
      </p:sp>
      <p:grpSp>
        <p:nvGrpSpPr>
          <p:cNvPr id="301" name="Google Shape;301;p23"/>
          <p:cNvGrpSpPr/>
          <p:nvPr/>
        </p:nvGrpSpPr>
        <p:grpSpPr>
          <a:xfrm>
            <a:off x="7964732" y="329097"/>
            <a:ext cx="977040" cy="722852"/>
            <a:chOff x="5255200" y="3006475"/>
            <a:chExt cx="511700" cy="378575"/>
          </a:xfrm>
        </p:grpSpPr>
        <p:sp>
          <p:nvSpPr>
            <p:cNvPr id="302" name="Google Shape;302;p23"/>
            <p:cNvSpPr/>
            <p:nvPr/>
          </p:nvSpPr>
          <p:spPr>
            <a:xfrm>
              <a:off x="5255200" y="3006475"/>
              <a:ext cx="349900" cy="349875"/>
            </a:xfrm>
            <a:custGeom>
              <a:rect b="b" l="l" r="r" t="t"/>
              <a:pathLst>
                <a:path extrusionOk="0" h="13995" w="13996">
                  <a:moveTo>
                    <a:pt x="6986" y="4714"/>
                  </a:moveTo>
                  <a:lnTo>
                    <a:pt x="7206" y="4738"/>
                  </a:lnTo>
                  <a:lnTo>
                    <a:pt x="7425" y="4763"/>
                  </a:lnTo>
                  <a:lnTo>
                    <a:pt x="7645" y="4812"/>
                  </a:lnTo>
                  <a:lnTo>
                    <a:pt x="7841" y="4885"/>
                  </a:lnTo>
                  <a:lnTo>
                    <a:pt x="8060" y="4983"/>
                  </a:lnTo>
                  <a:lnTo>
                    <a:pt x="8256" y="5105"/>
                  </a:lnTo>
                  <a:lnTo>
                    <a:pt x="8427" y="5227"/>
                  </a:lnTo>
                  <a:lnTo>
                    <a:pt x="8598" y="5398"/>
                  </a:lnTo>
                  <a:lnTo>
                    <a:pt x="8769" y="5569"/>
                  </a:lnTo>
                  <a:lnTo>
                    <a:pt x="8891" y="5740"/>
                  </a:lnTo>
                  <a:lnTo>
                    <a:pt x="9013" y="5935"/>
                  </a:lnTo>
                  <a:lnTo>
                    <a:pt x="9111" y="6155"/>
                  </a:lnTo>
                  <a:lnTo>
                    <a:pt x="9184" y="6350"/>
                  </a:lnTo>
                  <a:lnTo>
                    <a:pt x="9233" y="6570"/>
                  </a:lnTo>
                  <a:lnTo>
                    <a:pt x="9257" y="6790"/>
                  </a:lnTo>
                  <a:lnTo>
                    <a:pt x="9257" y="7010"/>
                  </a:lnTo>
                  <a:lnTo>
                    <a:pt x="9257" y="7229"/>
                  </a:lnTo>
                  <a:lnTo>
                    <a:pt x="9233" y="7425"/>
                  </a:lnTo>
                  <a:lnTo>
                    <a:pt x="9184" y="7645"/>
                  </a:lnTo>
                  <a:lnTo>
                    <a:pt x="9111" y="7864"/>
                  </a:lnTo>
                  <a:lnTo>
                    <a:pt x="9013" y="8060"/>
                  </a:lnTo>
                  <a:lnTo>
                    <a:pt x="8891" y="8255"/>
                  </a:lnTo>
                  <a:lnTo>
                    <a:pt x="8769" y="8451"/>
                  </a:lnTo>
                  <a:lnTo>
                    <a:pt x="8598" y="8622"/>
                  </a:lnTo>
                  <a:lnTo>
                    <a:pt x="8427" y="8768"/>
                  </a:lnTo>
                  <a:lnTo>
                    <a:pt x="8256" y="8915"/>
                  </a:lnTo>
                  <a:lnTo>
                    <a:pt x="8060" y="9012"/>
                  </a:lnTo>
                  <a:lnTo>
                    <a:pt x="7841" y="9110"/>
                  </a:lnTo>
                  <a:lnTo>
                    <a:pt x="7645" y="9183"/>
                  </a:lnTo>
                  <a:lnTo>
                    <a:pt x="7425" y="9232"/>
                  </a:lnTo>
                  <a:lnTo>
                    <a:pt x="7206" y="9257"/>
                  </a:lnTo>
                  <a:lnTo>
                    <a:pt x="6986" y="9281"/>
                  </a:lnTo>
                  <a:lnTo>
                    <a:pt x="6766" y="9257"/>
                  </a:lnTo>
                  <a:lnTo>
                    <a:pt x="6546" y="9232"/>
                  </a:lnTo>
                  <a:lnTo>
                    <a:pt x="6351" y="9183"/>
                  </a:lnTo>
                  <a:lnTo>
                    <a:pt x="6131" y="9110"/>
                  </a:lnTo>
                  <a:lnTo>
                    <a:pt x="5936" y="9012"/>
                  </a:lnTo>
                  <a:lnTo>
                    <a:pt x="5740" y="8915"/>
                  </a:lnTo>
                  <a:lnTo>
                    <a:pt x="5545" y="8768"/>
                  </a:lnTo>
                  <a:lnTo>
                    <a:pt x="5374" y="8622"/>
                  </a:lnTo>
                  <a:lnTo>
                    <a:pt x="5227" y="8451"/>
                  </a:lnTo>
                  <a:lnTo>
                    <a:pt x="5081" y="8255"/>
                  </a:lnTo>
                  <a:lnTo>
                    <a:pt x="4983" y="8060"/>
                  </a:lnTo>
                  <a:lnTo>
                    <a:pt x="4885" y="7864"/>
                  </a:lnTo>
                  <a:lnTo>
                    <a:pt x="4812" y="7645"/>
                  </a:lnTo>
                  <a:lnTo>
                    <a:pt x="4763" y="7425"/>
                  </a:lnTo>
                  <a:lnTo>
                    <a:pt x="4714" y="7229"/>
                  </a:lnTo>
                  <a:lnTo>
                    <a:pt x="4714" y="7010"/>
                  </a:lnTo>
                  <a:lnTo>
                    <a:pt x="4714" y="6790"/>
                  </a:lnTo>
                  <a:lnTo>
                    <a:pt x="4763" y="6570"/>
                  </a:lnTo>
                  <a:lnTo>
                    <a:pt x="4812" y="6350"/>
                  </a:lnTo>
                  <a:lnTo>
                    <a:pt x="4885" y="6155"/>
                  </a:lnTo>
                  <a:lnTo>
                    <a:pt x="4983" y="5935"/>
                  </a:lnTo>
                  <a:lnTo>
                    <a:pt x="5081" y="5740"/>
                  </a:lnTo>
                  <a:lnTo>
                    <a:pt x="5227" y="5569"/>
                  </a:lnTo>
                  <a:lnTo>
                    <a:pt x="5374" y="5398"/>
                  </a:lnTo>
                  <a:lnTo>
                    <a:pt x="5545" y="5227"/>
                  </a:lnTo>
                  <a:lnTo>
                    <a:pt x="5740" y="5105"/>
                  </a:lnTo>
                  <a:lnTo>
                    <a:pt x="5936" y="4983"/>
                  </a:lnTo>
                  <a:lnTo>
                    <a:pt x="6131" y="4885"/>
                  </a:lnTo>
                  <a:lnTo>
                    <a:pt x="6351" y="4812"/>
                  </a:lnTo>
                  <a:lnTo>
                    <a:pt x="6546" y="4763"/>
                  </a:lnTo>
                  <a:lnTo>
                    <a:pt x="6766" y="4738"/>
                  </a:lnTo>
                  <a:lnTo>
                    <a:pt x="6986" y="4714"/>
                  </a:lnTo>
                  <a:close/>
                  <a:moveTo>
                    <a:pt x="6497" y="0"/>
                  </a:moveTo>
                  <a:lnTo>
                    <a:pt x="6375" y="25"/>
                  </a:lnTo>
                  <a:lnTo>
                    <a:pt x="6253" y="49"/>
                  </a:lnTo>
                  <a:lnTo>
                    <a:pt x="6131" y="122"/>
                  </a:lnTo>
                  <a:lnTo>
                    <a:pt x="6033" y="196"/>
                  </a:lnTo>
                  <a:lnTo>
                    <a:pt x="5936" y="293"/>
                  </a:lnTo>
                  <a:lnTo>
                    <a:pt x="5862" y="391"/>
                  </a:lnTo>
                  <a:lnTo>
                    <a:pt x="5813" y="513"/>
                  </a:lnTo>
                  <a:lnTo>
                    <a:pt x="5789" y="635"/>
                  </a:lnTo>
                  <a:lnTo>
                    <a:pt x="5618" y="2076"/>
                  </a:lnTo>
                  <a:lnTo>
                    <a:pt x="5325" y="2174"/>
                  </a:lnTo>
                  <a:lnTo>
                    <a:pt x="5032" y="2296"/>
                  </a:lnTo>
                  <a:lnTo>
                    <a:pt x="4763" y="2418"/>
                  </a:lnTo>
                  <a:lnTo>
                    <a:pt x="4495" y="2565"/>
                  </a:lnTo>
                  <a:lnTo>
                    <a:pt x="3347" y="1661"/>
                  </a:lnTo>
                  <a:lnTo>
                    <a:pt x="3225" y="1588"/>
                  </a:lnTo>
                  <a:lnTo>
                    <a:pt x="3103" y="1539"/>
                  </a:lnTo>
                  <a:lnTo>
                    <a:pt x="2980" y="1514"/>
                  </a:lnTo>
                  <a:lnTo>
                    <a:pt x="2736" y="1514"/>
                  </a:lnTo>
                  <a:lnTo>
                    <a:pt x="2590" y="1563"/>
                  </a:lnTo>
                  <a:lnTo>
                    <a:pt x="2492" y="1637"/>
                  </a:lnTo>
                  <a:lnTo>
                    <a:pt x="2394" y="1710"/>
                  </a:lnTo>
                  <a:lnTo>
                    <a:pt x="1710" y="2394"/>
                  </a:lnTo>
                  <a:lnTo>
                    <a:pt x="1613" y="2491"/>
                  </a:lnTo>
                  <a:lnTo>
                    <a:pt x="1564" y="2614"/>
                  </a:lnTo>
                  <a:lnTo>
                    <a:pt x="1515" y="2736"/>
                  </a:lnTo>
                  <a:lnTo>
                    <a:pt x="1491" y="2858"/>
                  </a:lnTo>
                  <a:lnTo>
                    <a:pt x="1491" y="3004"/>
                  </a:lnTo>
                  <a:lnTo>
                    <a:pt x="1515" y="3126"/>
                  </a:lnTo>
                  <a:lnTo>
                    <a:pt x="1564" y="3249"/>
                  </a:lnTo>
                  <a:lnTo>
                    <a:pt x="1637" y="3346"/>
                  </a:lnTo>
                  <a:lnTo>
                    <a:pt x="2541" y="4494"/>
                  </a:lnTo>
                  <a:lnTo>
                    <a:pt x="2394" y="4763"/>
                  </a:lnTo>
                  <a:lnTo>
                    <a:pt x="2272" y="5056"/>
                  </a:lnTo>
                  <a:lnTo>
                    <a:pt x="2174" y="5349"/>
                  </a:lnTo>
                  <a:lnTo>
                    <a:pt x="2077" y="5642"/>
                  </a:lnTo>
                  <a:lnTo>
                    <a:pt x="636" y="5789"/>
                  </a:lnTo>
                  <a:lnTo>
                    <a:pt x="514" y="5837"/>
                  </a:lnTo>
                  <a:lnTo>
                    <a:pt x="392" y="5886"/>
                  </a:lnTo>
                  <a:lnTo>
                    <a:pt x="269" y="5959"/>
                  </a:lnTo>
                  <a:lnTo>
                    <a:pt x="172" y="6033"/>
                  </a:lnTo>
                  <a:lnTo>
                    <a:pt x="99" y="6155"/>
                  </a:lnTo>
                  <a:lnTo>
                    <a:pt x="50" y="6253"/>
                  </a:lnTo>
                  <a:lnTo>
                    <a:pt x="1" y="6399"/>
                  </a:lnTo>
                  <a:lnTo>
                    <a:pt x="1" y="6521"/>
                  </a:lnTo>
                  <a:lnTo>
                    <a:pt x="1" y="7474"/>
                  </a:lnTo>
                  <a:lnTo>
                    <a:pt x="1" y="7620"/>
                  </a:lnTo>
                  <a:lnTo>
                    <a:pt x="50" y="7742"/>
                  </a:lnTo>
                  <a:lnTo>
                    <a:pt x="99" y="7864"/>
                  </a:lnTo>
                  <a:lnTo>
                    <a:pt x="172" y="7962"/>
                  </a:lnTo>
                  <a:lnTo>
                    <a:pt x="269" y="8060"/>
                  </a:lnTo>
                  <a:lnTo>
                    <a:pt x="392" y="8133"/>
                  </a:lnTo>
                  <a:lnTo>
                    <a:pt x="514" y="8182"/>
                  </a:lnTo>
                  <a:lnTo>
                    <a:pt x="636" y="8206"/>
                  </a:lnTo>
                  <a:lnTo>
                    <a:pt x="2077" y="8377"/>
                  </a:lnTo>
                  <a:lnTo>
                    <a:pt x="2174" y="8670"/>
                  </a:lnTo>
                  <a:lnTo>
                    <a:pt x="2272" y="8939"/>
                  </a:lnTo>
                  <a:lnTo>
                    <a:pt x="2394" y="9232"/>
                  </a:lnTo>
                  <a:lnTo>
                    <a:pt x="2541" y="9501"/>
                  </a:lnTo>
                  <a:lnTo>
                    <a:pt x="1637" y="10649"/>
                  </a:lnTo>
                  <a:lnTo>
                    <a:pt x="1564" y="10771"/>
                  </a:lnTo>
                  <a:lnTo>
                    <a:pt x="1515" y="10893"/>
                  </a:lnTo>
                  <a:lnTo>
                    <a:pt x="1491" y="11015"/>
                  </a:lnTo>
                  <a:lnTo>
                    <a:pt x="1491" y="11137"/>
                  </a:lnTo>
                  <a:lnTo>
                    <a:pt x="1515" y="11259"/>
                  </a:lnTo>
                  <a:lnTo>
                    <a:pt x="1564" y="11381"/>
                  </a:lnTo>
                  <a:lnTo>
                    <a:pt x="1613" y="11504"/>
                  </a:lnTo>
                  <a:lnTo>
                    <a:pt x="1710" y="11601"/>
                  </a:lnTo>
                  <a:lnTo>
                    <a:pt x="2394" y="12285"/>
                  </a:lnTo>
                  <a:lnTo>
                    <a:pt x="2492" y="12383"/>
                  </a:lnTo>
                  <a:lnTo>
                    <a:pt x="2590" y="12432"/>
                  </a:lnTo>
                  <a:lnTo>
                    <a:pt x="2736" y="12480"/>
                  </a:lnTo>
                  <a:lnTo>
                    <a:pt x="2858" y="12505"/>
                  </a:lnTo>
                  <a:lnTo>
                    <a:pt x="2980" y="12505"/>
                  </a:lnTo>
                  <a:lnTo>
                    <a:pt x="3103" y="12456"/>
                  </a:lnTo>
                  <a:lnTo>
                    <a:pt x="3225" y="12407"/>
                  </a:lnTo>
                  <a:lnTo>
                    <a:pt x="3347" y="12358"/>
                  </a:lnTo>
                  <a:lnTo>
                    <a:pt x="4495" y="11455"/>
                  </a:lnTo>
                  <a:lnTo>
                    <a:pt x="4763" y="11577"/>
                  </a:lnTo>
                  <a:lnTo>
                    <a:pt x="5032" y="11723"/>
                  </a:lnTo>
                  <a:lnTo>
                    <a:pt x="5325" y="11821"/>
                  </a:lnTo>
                  <a:lnTo>
                    <a:pt x="5618" y="11919"/>
                  </a:lnTo>
                  <a:lnTo>
                    <a:pt x="5789" y="13360"/>
                  </a:lnTo>
                  <a:lnTo>
                    <a:pt x="5813" y="13482"/>
                  </a:lnTo>
                  <a:lnTo>
                    <a:pt x="5862" y="13604"/>
                  </a:lnTo>
                  <a:lnTo>
                    <a:pt x="5936" y="13726"/>
                  </a:lnTo>
                  <a:lnTo>
                    <a:pt x="6033" y="13824"/>
                  </a:lnTo>
                  <a:lnTo>
                    <a:pt x="6131" y="13897"/>
                  </a:lnTo>
                  <a:lnTo>
                    <a:pt x="6253" y="13946"/>
                  </a:lnTo>
                  <a:lnTo>
                    <a:pt x="6375" y="13995"/>
                  </a:lnTo>
                  <a:lnTo>
                    <a:pt x="7596" y="13995"/>
                  </a:lnTo>
                  <a:lnTo>
                    <a:pt x="7743" y="13946"/>
                  </a:lnTo>
                  <a:lnTo>
                    <a:pt x="7841" y="13897"/>
                  </a:lnTo>
                  <a:lnTo>
                    <a:pt x="7963" y="13824"/>
                  </a:lnTo>
                  <a:lnTo>
                    <a:pt x="8036" y="13726"/>
                  </a:lnTo>
                  <a:lnTo>
                    <a:pt x="8109" y="13604"/>
                  </a:lnTo>
                  <a:lnTo>
                    <a:pt x="8158" y="13482"/>
                  </a:lnTo>
                  <a:lnTo>
                    <a:pt x="8183" y="13360"/>
                  </a:lnTo>
                  <a:lnTo>
                    <a:pt x="8353" y="11919"/>
                  </a:lnTo>
                  <a:lnTo>
                    <a:pt x="8647" y="11821"/>
                  </a:lnTo>
                  <a:lnTo>
                    <a:pt x="8940" y="11723"/>
                  </a:lnTo>
                  <a:lnTo>
                    <a:pt x="9233" y="11577"/>
                  </a:lnTo>
                  <a:lnTo>
                    <a:pt x="9501" y="11455"/>
                  </a:lnTo>
                  <a:lnTo>
                    <a:pt x="10649" y="12358"/>
                  </a:lnTo>
                  <a:lnTo>
                    <a:pt x="10747" y="12407"/>
                  </a:lnTo>
                  <a:lnTo>
                    <a:pt x="10869" y="12456"/>
                  </a:lnTo>
                  <a:lnTo>
                    <a:pt x="10991" y="12505"/>
                  </a:lnTo>
                  <a:lnTo>
                    <a:pt x="11138" y="12505"/>
                  </a:lnTo>
                  <a:lnTo>
                    <a:pt x="11260" y="12480"/>
                  </a:lnTo>
                  <a:lnTo>
                    <a:pt x="11382" y="12432"/>
                  </a:lnTo>
                  <a:lnTo>
                    <a:pt x="11504" y="12383"/>
                  </a:lnTo>
                  <a:lnTo>
                    <a:pt x="11602" y="12285"/>
                  </a:lnTo>
                  <a:lnTo>
                    <a:pt x="12286" y="11601"/>
                  </a:lnTo>
                  <a:lnTo>
                    <a:pt x="12359" y="11504"/>
                  </a:lnTo>
                  <a:lnTo>
                    <a:pt x="12432" y="11381"/>
                  </a:lnTo>
                  <a:lnTo>
                    <a:pt x="12457" y="11259"/>
                  </a:lnTo>
                  <a:lnTo>
                    <a:pt x="12481" y="11137"/>
                  </a:lnTo>
                  <a:lnTo>
                    <a:pt x="12481" y="11015"/>
                  </a:lnTo>
                  <a:lnTo>
                    <a:pt x="12457" y="10893"/>
                  </a:lnTo>
                  <a:lnTo>
                    <a:pt x="12408" y="10771"/>
                  </a:lnTo>
                  <a:lnTo>
                    <a:pt x="12334" y="10649"/>
                  </a:lnTo>
                  <a:lnTo>
                    <a:pt x="11431" y="9501"/>
                  </a:lnTo>
                  <a:lnTo>
                    <a:pt x="11577" y="9232"/>
                  </a:lnTo>
                  <a:lnTo>
                    <a:pt x="11699" y="8939"/>
                  </a:lnTo>
                  <a:lnTo>
                    <a:pt x="11822" y="8670"/>
                  </a:lnTo>
                  <a:lnTo>
                    <a:pt x="11895" y="8377"/>
                  </a:lnTo>
                  <a:lnTo>
                    <a:pt x="13360" y="8206"/>
                  </a:lnTo>
                  <a:lnTo>
                    <a:pt x="13482" y="8182"/>
                  </a:lnTo>
                  <a:lnTo>
                    <a:pt x="13604" y="8133"/>
                  </a:lnTo>
                  <a:lnTo>
                    <a:pt x="13702" y="8060"/>
                  </a:lnTo>
                  <a:lnTo>
                    <a:pt x="13800" y="7962"/>
                  </a:lnTo>
                  <a:lnTo>
                    <a:pt x="13873" y="7864"/>
                  </a:lnTo>
                  <a:lnTo>
                    <a:pt x="13946" y="7742"/>
                  </a:lnTo>
                  <a:lnTo>
                    <a:pt x="13971" y="7620"/>
                  </a:lnTo>
                  <a:lnTo>
                    <a:pt x="13995" y="7474"/>
                  </a:lnTo>
                  <a:lnTo>
                    <a:pt x="13995" y="6521"/>
                  </a:lnTo>
                  <a:lnTo>
                    <a:pt x="13971" y="6399"/>
                  </a:lnTo>
                  <a:lnTo>
                    <a:pt x="13946" y="6253"/>
                  </a:lnTo>
                  <a:lnTo>
                    <a:pt x="13873" y="6155"/>
                  </a:lnTo>
                  <a:lnTo>
                    <a:pt x="13800" y="6033"/>
                  </a:lnTo>
                  <a:lnTo>
                    <a:pt x="13702" y="5959"/>
                  </a:lnTo>
                  <a:lnTo>
                    <a:pt x="13604" y="5886"/>
                  </a:lnTo>
                  <a:lnTo>
                    <a:pt x="13482" y="5837"/>
                  </a:lnTo>
                  <a:lnTo>
                    <a:pt x="13360" y="5789"/>
                  </a:lnTo>
                  <a:lnTo>
                    <a:pt x="11895" y="5642"/>
                  </a:lnTo>
                  <a:lnTo>
                    <a:pt x="11822" y="5349"/>
                  </a:lnTo>
                  <a:lnTo>
                    <a:pt x="11699" y="5056"/>
                  </a:lnTo>
                  <a:lnTo>
                    <a:pt x="11577" y="4763"/>
                  </a:lnTo>
                  <a:lnTo>
                    <a:pt x="11431" y="4494"/>
                  </a:lnTo>
                  <a:lnTo>
                    <a:pt x="12334" y="3346"/>
                  </a:lnTo>
                  <a:lnTo>
                    <a:pt x="12408" y="3249"/>
                  </a:lnTo>
                  <a:lnTo>
                    <a:pt x="12457" y="3126"/>
                  </a:lnTo>
                  <a:lnTo>
                    <a:pt x="12481" y="3004"/>
                  </a:lnTo>
                  <a:lnTo>
                    <a:pt x="12481" y="2858"/>
                  </a:lnTo>
                  <a:lnTo>
                    <a:pt x="12457" y="2736"/>
                  </a:lnTo>
                  <a:lnTo>
                    <a:pt x="12432" y="2614"/>
                  </a:lnTo>
                  <a:lnTo>
                    <a:pt x="12359" y="2491"/>
                  </a:lnTo>
                  <a:lnTo>
                    <a:pt x="12286" y="2394"/>
                  </a:lnTo>
                  <a:lnTo>
                    <a:pt x="11602" y="1710"/>
                  </a:lnTo>
                  <a:lnTo>
                    <a:pt x="11504" y="1637"/>
                  </a:lnTo>
                  <a:lnTo>
                    <a:pt x="11382" y="1563"/>
                  </a:lnTo>
                  <a:lnTo>
                    <a:pt x="11260" y="1514"/>
                  </a:lnTo>
                  <a:lnTo>
                    <a:pt x="10991" y="1514"/>
                  </a:lnTo>
                  <a:lnTo>
                    <a:pt x="10869" y="1539"/>
                  </a:lnTo>
                  <a:lnTo>
                    <a:pt x="10747" y="1588"/>
                  </a:lnTo>
                  <a:lnTo>
                    <a:pt x="10649" y="1661"/>
                  </a:lnTo>
                  <a:lnTo>
                    <a:pt x="9501" y="2565"/>
                  </a:lnTo>
                  <a:lnTo>
                    <a:pt x="9233" y="2418"/>
                  </a:lnTo>
                  <a:lnTo>
                    <a:pt x="8940" y="2296"/>
                  </a:lnTo>
                  <a:lnTo>
                    <a:pt x="8647" y="2174"/>
                  </a:lnTo>
                  <a:lnTo>
                    <a:pt x="8353" y="2076"/>
                  </a:lnTo>
                  <a:lnTo>
                    <a:pt x="8183" y="635"/>
                  </a:lnTo>
                  <a:lnTo>
                    <a:pt x="8158" y="513"/>
                  </a:lnTo>
                  <a:lnTo>
                    <a:pt x="8109" y="391"/>
                  </a:lnTo>
                  <a:lnTo>
                    <a:pt x="8036" y="293"/>
                  </a:lnTo>
                  <a:lnTo>
                    <a:pt x="7963" y="196"/>
                  </a:lnTo>
                  <a:lnTo>
                    <a:pt x="7841" y="122"/>
                  </a:lnTo>
                  <a:lnTo>
                    <a:pt x="7743" y="49"/>
                  </a:lnTo>
                  <a:lnTo>
                    <a:pt x="7596" y="25"/>
                  </a:lnTo>
                  <a:lnTo>
                    <a:pt x="7474"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1" u="none" cap="none" strike="noStrike">
                <a:solidFill>
                  <a:srgbClr val="000000"/>
                </a:solidFill>
                <a:latin typeface="Arial"/>
                <a:ea typeface="Arial"/>
                <a:cs typeface="Arial"/>
                <a:sym typeface="Arial"/>
              </a:endParaRPr>
            </a:p>
          </p:txBody>
        </p:sp>
        <p:sp>
          <p:nvSpPr>
            <p:cNvPr id="303" name="Google Shape;303;p23"/>
            <p:cNvSpPr/>
            <p:nvPr/>
          </p:nvSpPr>
          <p:spPr>
            <a:xfrm>
              <a:off x="5567825" y="3185975"/>
              <a:ext cx="199075" cy="199075"/>
            </a:xfrm>
            <a:custGeom>
              <a:rect b="b" l="l" r="r" t="t"/>
              <a:pathLst>
                <a:path extrusionOk="0" h="7963" w="7963">
                  <a:moveTo>
                    <a:pt x="3933" y="2296"/>
                  </a:moveTo>
                  <a:lnTo>
                    <a:pt x="4103" y="2321"/>
                  </a:lnTo>
                  <a:lnTo>
                    <a:pt x="4274" y="2321"/>
                  </a:lnTo>
                  <a:lnTo>
                    <a:pt x="4421" y="2370"/>
                  </a:lnTo>
                  <a:lnTo>
                    <a:pt x="4592" y="2419"/>
                  </a:lnTo>
                  <a:lnTo>
                    <a:pt x="4738" y="2492"/>
                  </a:lnTo>
                  <a:lnTo>
                    <a:pt x="4885" y="2565"/>
                  </a:lnTo>
                  <a:lnTo>
                    <a:pt x="5032" y="2663"/>
                  </a:lnTo>
                  <a:lnTo>
                    <a:pt x="5154" y="2785"/>
                  </a:lnTo>
                  <a:lnTo>
                    <a:pt x="5276" y="2883"/>
                  </a:lnTo>
                  <a:lnTo>
                    <a:pt x="5373" y="3029"/>
                  </a:lnTo>
                  <a:lnTo>
                    <a:pt x="5447" y="3151"/>
                  </a:lnTo>
                  <a:lnTo>
                    <a:pt x="5520" y="3298"/>
                  </a:lnTo>
                  <a:lnTo>
                    <a:pt x="5593" y="3444"/>
                  </a:lnTo>
                  <a:lnTo>
                    <a:pt x="5618" y="3615"/>
                  </a:lnTo>
                  <a:lnTo>
                    <a:pt x="5642" y="3762"/>
                  </a:lnTo>
                  <a:lnTo>
                    <a:pt x="5667" y="3933"/>
                  </a:lnTo>
                  <a:lnTo>
                    <a:pt x="5667" y="4079"/>
                  </a:lnTo>
                  <a:lnTo>
                    <a:pt x="5642" y="4250"/>
                  </a:lnTo>
                  <a:lnTo>
                    <a:pt x="5618" y="4421"/>
                  </a:lnTo>
                  <a:lnTo>
                    <a:pt x="5569" y="4568"/>
                  </a:lnTo>
                  <a:lnTo>
                    <a:pt x="5496" y="4739"/>
                  </a:lnTo>
                  <a:lnTo>
                    <a:pt x="5398" y="4885"/>
                  </a:lnTo>
                  <a:lnTo>
                    <a:pt x="5300" y="5007"/>
                  </a:lnTo>
                  <a:lnTo>
                    <a:pt x="5203" y="5154"/>
                  </a:lnTo>
                  <a:lnTo>
                    <a:pt x="5080" y="5252"/>
                  </a:lnTo>
                  <a:lnTo>
                    <a:pt x="4958" y="5349"/>
                  </a:lnTo>
                  <a:lnTo>
                    <a:pt x="4812" y="5447"/>
                  </a:lnTo>
                  <a:lnTo>
                    <a:pt x="4665" y="5520"/>
                  </a:lnTo>
                  <a:lnTo>
                    <a:pt x="4519" y="5569"/>
                  </a:lnTo>
                  <a:lnTo>
                    <a:pt x="4372" y="5618"/>
                  </a:lnTo>
                  <a:lnTo>
                    <a:pt x="4201" y="5642"/>
                  </a:lnTo>
                  <a:lnTo>
                    <a:pt x="4055" y="5667"/>
                  </a:lnTo>
                  <a:lnTo>
                    <a:pt x="3884" y="5642"/>
                  </a:lnTo>
                  <a:lnTo>
                    <a:pt x="3713" y="5642"/>
                  </a:lnTo>
                  <a:lnTo>
                    <a:pt x="3566" y="5594"/>
                  </a:lnTo>
                  <a:lnTo>
                    <a:pt x="3395" y="5545"/>
                  </a:lnTo>
                  <a:lnTo>
                    <a:pt x="3249" y="5471"/>
                  </a:lnTo>
                  <a:lnTo>
                    <a:pt x="3102" y="5398"/>
                  </a:lnTo>
                  <a:lnTo>
                    <a:pt x="2956" y="5300"/>
                  </a:lnTo>
                  <a:lnTo>
                    <a:pt x="2833" y="5178"/>
                  </a:lnTo>
                  <a:lnTo>
                    <a:pt x="2711" y="5081"/>
                  </a:lnTo>
                  <a:lnTo>
                    <a:pt x="2614" y="4934"/>
                  </a:lnTo>
                  <a:lnTo>
                    <a:pt x="2540" y="4812"/>
                  </a:lnTo>
                  <a:lnTo>
                    <a:pt x="2467" y="4665"/>
                  </a:lnTo>
                  <a:lnTo>
                    <a:pt x="2394" y="4519"/>
                  </a:lnTo>
                  <a:lnTo>
                    <a:pt x="2369" y="4348"/>
                  </a:lnTo>
                  <a:lnTo>
                    <a:pt x="2321" y="4201"/>
                  </a:lnTo>
                  <a:lnTo>
                    <a:pt x="2321" y="4030"/>
                  </a:lnTo>
                  <a:lnTo>
                    <a:pt x="2321" y="3884"/>
                  </a:lnTo>
                  <a:lnTo>
                    <a:pt x="2345" y="3713"/>
                  </a:lnTo>
                  <a:lnTo>
                    <a:pt x="2369" y="3542"/>
                  </a:lnTo>
                  <a:lnTo>
                    <a:pt x="2418" y="3395"/>
                  </a:lnTo>
                  <a:lnTo>
                    <a:pt x="2492" y="3224"/>
                  </a:lnTo>
                  <a:lnTo>
                    <a:pt x="2589" y="3078"/>
                  </a:lnTo>
                  <a:lnTo>
                    <a:pt x="2687" y="2956"/>
                  </a:lnTo>
                  <a:lnTo>
                    <a:pt x="2785" y="2809"/>
                  </a:lnTo>
                  <a:lnTo>
                    <a:pt x="2907" y="2712"/>
                  </a:lnTo>
                  <a:lnTo>
                    <a:pt x="3029" y="2614"/>
                  </a:lnTo>
                  <a:lnTo>
                    <a:pt x="3175" y="2516"/>
                  </a:lnTo>
                  <a:lnTo>
                    <a:pt x="3322" y="2443"/>
                  </a:lnTo>
                  <a:lnTo>
                    <a:pt x="3468" y="2394"/>
                  </a:lnTo>
                  <a:lnTo>
                    <a:pt x="3615" y="2345"/>
                  </a:lnTo>
                  <a:lnTo>
                    <a:pt x="3786" y="2321"/>
                  </a:lnTo>
                  <a:lnTo>
                    <a:pt x="3933" y="2296"/>
                  </a:lnTo>
                  <a:close/>
                  <a:moveTo>
                    <a:pt x="3053" y="1"/>
                  </a:moveTo>
                  <a:lnTo>
                    <a:pt x="2980" y="25"/>
                  </a:lnTo>
                  <a:lnTo>
                    <a:pt x="2443" y="196"/>
                  </a:lnTo>
                  <a:lnTo>
                    <a:pt x="2369" y="220"/>
                  </a:lnTo>
                  <a:lnTo>
                    <a:pt x="2296" y="269"/>
                  </a:lnTo>
                  <a:lnTo>
                    <a:pt x="2198" y="391"/>
                  </a:lnTo>
                  <a:lnTo>
                    <a:pt x="2150" y="538"/>
                  </a:lnTo>
                  <a:lnTo>
                    <a:pt x="2150" y="611"/>
                  </a:lnTo>
                  <a:lnTo>
                    <a:pt x="2150" y="684"/>
                  </a:lnTo>
                  <a:lnTo>
                    <a:pt x="2394" y="1832"/>
                  </a:lnTo>
                  <a:lnTo>
                    <a:pt x="2223" y="1954"/>
                  </a:lnTo>
                  <a:lnTo>
                    <a:pt x="2076" y="2101"/>
                  </a:lnTo>
                  <a:lnTo>
                    <a:pt x="1002" y="1686"/>
                  </a:lnTo>
                  <a:lnTo>
                    <a:pt x="928" y="1686"/>
                  </a:lnTo>
                  <a:lnTo>
                    <a:pt x="831" y="1661"/>
                  </a:lnTo>
                  <a:lnTo>
                    <a:pt x="684" y="1710"/>
                  </a:lnTo>
                  <a:lnTo>
                    <a:pt x="562" y="1784"/>
                  </a:lnTo>
                  <a:lnTo>
                    <a:pt x="513" y="1832"/>
                  </a:lnTo>
                  <a:lnTo>
                    <a:pt x="464" y="1906"/>
                  </a:lnTo>
                  <a:lnTo>
                    <a:pt x="220" y="2394"/>
                  </a:lnTo>
                  <a:lnTo>
                    <a:pt x="196" y="2467"/>
                  </a:lnTo>
                  <a:lnTo>
                    <a:pt x="171" y="2541"/>
                  </a:lnTo>
                  <a:lnTo>
                    <a:pt x="196" y="2712"/>
                  </a:lnTo>
                  <a:lnTo>
                    <a:pt x="245" y="2834"/>
                  </a:lnTo>
                  <a:lnTo>
                    <a:pt x="293" y="2907"/>
                  </a:lnTo>
                  <a:lnTo>
                    <a:pt x="367" y="2956"/>
                  </a:lnTo>
                  <a:lnTo>
                    <a:pt x="1344" y="3591"/>
                  </a:lnTo>
                  <a:lnTo>
                    <a:pt x="1319" y="3786"/>
                  </a:lnTo>
                  <a:lnTo>
                    <a:pt x="1295" y="4006"/>
                  </a:lnTo>
                  <a:lnTo>
                    <a:pt x="245" y="4494"/>
                  </a:lnTo>
                  <a:lnTo>
                    <a:pt x="196" y="4519"/>
                  </a:lnTo>
                  <a:lnTo>
                    <a:pt x="123" y="4568"/>
                  </a:lnTo>
                  <a:lnTo>
                    <a:pt x="49" y="4714"/>
                  </a:lnTo>
                  <a:lnTo>
                    <a:pt x="0" y="4861"/>
                  </a:lnTo>
                  <a:lnTo>
                    <a:pt x="25" y="4934"/>
                  </a:lnTo>
                  <a:lnTo>
                    <a:pt x="25" y="5007"/>
                  </a:lnTo>
                  <a:lnTo>
                    <a:pt x="220" y="5545"/>
                  </a:lnTo>
                  <a:lnTo>
                    <a:pt x="245" y="5594"/>
                  </a:lnTo>
                  <a:lnTo>
                    <a:pt x="293" y="5667"/>
                  </a:lnTo>
                  <a:lnTo>
                    <a:pt x="391" y="5764"/>
                  </a:lnTo>
                  <a:lnTo>
                    <a:pt x="538" y="5813"/>
                  </a:lnTo>
                  <a:lnTo>
                    <a:pt x="684" y="5813"/>
                  </a:lnTo>
                  <a:lnTo>
                    <a:pt x="1832" y="5569"/>
                  </a:lnTo>
                  <a:lnTo>
                    <a:pt x="1954" y="5740"/>
                  </a:lnTo>
                  <a:lnTo>
                    <a:pt x="2101" y="5887"/>
                  </a:lnTo>
                  <a:lnTo>
                    <a:pt x="1710" y="6986"/>
                  </a:lnTo>
                  <a:lnTo>
                    <a:pt x="1686" y="7059"/>
                  </a:lnTo>
                  <a:lnTo>
                    <a:pt x="1686" y="7132"/>
                  </a:lnTo>
                  <a:lnTo>
                    <a:pt x="1710" y="7279"/>
                  </a:lnTo>
                  <a:lnTo>
                    <a:pt x="1783" y="7401"/>
                  </a:lnTo>
                  <a:lnTo>
                    <a:pt x="1857" y="7450"/>
                  </a:lnTo>
                  <a:lnTo>
                    <a:pt x="1905" y="7499"/>
                  </a:lnTo>
                  <a:lnTo>
                    <a:pt x="2418" y="7743"/>
                  </a:lnTo>
                  <a:lnTo>
                    <a:pt x="2492" y="7792"/>
                  </a:lnTo>
                  <a:lnTo>
                    <a:pt x="2711" y="7792"/>
                  </a:lnTo>
                  <a:lnTo>
                    <a:pt x="2858" y="7718"/>
                  </a:lnTo>
                  <a:lnTo>
                    <a:pt x="2907" y="7669"/>
                  </a:lnTo>
                  <a:lnTo>
                    <a:pt x="2956" y="7621"/>
                  </a:lnTo>
                  <a:lnTo>
                    <a:pt x="3591" y="6644"/>
                  </a:lnTo>
                  <a:lnTo>
                    <a:pt x="3810" y="6668"/>
                  </a:lnTo>
                  <a:lnTo>
                    <a:pt x="4006" y="6668"/>
                  </a:lnTo>
                  <a:lnTo>
                    <a:pt x="4494" y="7718"/>
                  </a:lnTo>
                  <a:lnTo>
                    <a:pt x="4543" y="7792"/>
                  </a:lnTo>
                  <a:lnTo>
                    <a:pt x="4592" y="7840"/>
                  </a:lnTo>
                  <a:lnTo>
                    <a:pt x="4714" y="7914"/>
                  </a:lnTo>
                  <a:lnTo>
                    <a:pt x="4861" y="7963"/>
                  </a:lnTo>
                  <a:lnTo>
                    <a:pt x="4934" y="7963"/>
                  </a:lnTo>
                  <a:lnTo>
                    <a:pt x="5007" y="7938"/>
                  </a:lnTo>
                  <a:lnTo>
                    <a:pt x="5544" y="7767"/>
                  </a:lnTo>
                  <a:lnTo>
                    <a:pt x="5618" y="7743"/>
                  </a:lnTo>
                  <a:lnTo>
                    <a:pt x="5667" y="7694"/>
                  </a:lnTo>
                  <a:lnTo>
                    <a:pt x="5764" y="7572"/>
                  </a:lnTo>
                  <a:lnTo>
                    <a:pt x="5838" y="7425"/>
                  </a:lnTo>
                  <a:lnTo>
                    <a:pt x="5838" y="7352"/>
                  </a:lnTo>
                  <a:lnTo>
                    <a:pt x="5838" y="7279"/>
                  </a:lnTo>
                  <a:lnTo>
                    <a:pt x="5593" y="6131"/>
                  </a:lnTo>
                  <a:lnTo>
                    <a:pt x="5740" y="6009"/>
                  </a:lnTo>
                  <a:lnTo>
                    <a:pt x="5911" y="5862"/>
                  </a:lnTo>
                  <a:lnTo>
                    <a:pt x="6985" y="6277"/>
                  </a:lnTo>
                  <a:lnTo>
                    <a:pt x="7059" y="6277"/>
                  </a:lnTo>
                  <a:lnTo>
                    <a:pt x="7132" y="6302"/>
                  </a:lnTo>
                  <a:lnTo>
                    <a:pt x="7278" y="6253"/>
                  </a:lnTo>
                  <a:lnTo>
                    <a:pt x="7425" y="6180"/>
                  </a:lnTo>
                  <a:lnTo>
                    <a:pt x="7474" y="6131"/>
                  </a:lnTo>
                  <a:lnTo>
                    <a:pt x="7523" y="6058"/>
                  </a:lnTo>
                  <a:lnTo>
                    <a:pt x="7767" y="5545"/>
                  </a:lnTo>
                  <a:lnTo>
                    <a:pt x="7791" y="5496"/>
                  </a:lnTo>
                  <a:lnTo>
                    <a:pt x="7816" y="5398"/>
                  </a:lnTo>
                  <a:lnTo>
                    <a:pt x="7791" y="5252"/>
                  </a:lnTo>
                  <a:lnTo>
                    <a:pt x="7718" y="5129"/>
                  </a:lnTo>
                  <a:lnTo>
                    <a:pt x="7669" y="5056"/>
                  </a:lnTo>
                  <a:lnTo>
                    <a:pt x="7620" y="5007"/>
                  </a:lnTo>
                  <a:lnTo>
                    <a:pt x="6643" y="4372"/>
                  </a:lnTo>
                  <a:lnTo>
                    <a:pt x="6668" y="4177"/>
                  </a:lnTo>
                  <a:lnTo>
                    <a:pt x="6668" y="3957"/>
                  </a:lnTo>
                  <a:lnTo>
                    <a:pt x="7718" y="3469"/>
                  </a:lnTo>
                  <a:lnTo>
                    <a:pt x="7791" y="3444"/>
                  </a:lnTo>
                  <a:lnTo>
                    <a:pt x="7865" y="3395"/>
                  </a:lnTo>
                  <a:lnTo>
                    <a:pt x="7938" y="3249"/>
                  </a:lnTo>
                  <a:lnTo>
                    <a:pt x="7962" y="3102"/>
                  </a:lnTo>
                  <a:lnTo>
                    <a:pt x="7962" y="3029"/>
                  </a:lnTo>
                  <a:lnTo>
                    <a:pt x="7962" y="2956"/>
                  </a:lnTo>
                  <a:lnTo>
                    <a:pt x="7767" y="2419"/>
                  </a:lnTo>
                  <a:lnTo>
                    <a:pt x="7743" y="2345"/>
                  </a:lnTo>
                  <a:lnTo>
                    <a:pt x="7694" y="2296"/>
                  </a:lnTo>
                  <a:lnTo>
                    <a:pt x="7572" y="2199"/>
                  </a:lnTo>
                  <a:lnTo>
                    <a:pt x="7449" y="2150"/>
                  </a:lnTo>
                  <a:lnTo>
                    <a:pt x="7278" y="2150"/>
                  </a:lnTo>
                  <a:lnTo>
                    <a:pt x="6155" y="2394"/>
                  </a:lnTo>
                  <a:lnTo>
                    <a:pt x="6033" y="2223"/>
                  </a:lnTo>
                  <a:lnTo>
                    <a:pt x="5886" y="2077"/>
                  </a:lnTo>
                  <a:lnTo>
                    <a:pt x="6277" y="978"/>
                  </a:lnTo>
                  <a:lnTo>
                    <a:pt x="6302" y="904"/>
                  </a:lnTo>
                  <a:lnTo>
                    <a:pt x="6302" y="831"/>
                  </a:lnTo>
                  <a:lnTo>
                    <a:pt x="6277" y="684"/>
                  </a:lnTo>
                  <a:lnTo>
                    <a:pt x="6179" y="562"/>
                  </a:lnTo>
                  <a:lnTo>
                    <a:pt x="6131" y="489"/>
                  </a:lnTo>
                  <a:lnTo>
                    <a:pt x="6082" y="465"/>
                  </a:lnTo>
                  <a:lnTo>
                    <a:pt x="5569" y="196"/>
                  </a:lnTo>
                  <a:lnTo>
                    <a:pt x="5496" y="172"/>
                  </a:lnTo>
                  <a:lnTo>
                    <a:pt x="5276" y="172"/>
                  </a:lnTo>
                  <a:lnTo>
                    <a:pt x="5129" y="245"/>
                  </a:lnTo>
                  <a:lnTo>
                    <a:pt x="5080" y="294"/>
                  </a:lnTo>
                  <a:lnTo>
                    <a:pt x="5032" y="343"/>
                  </a:lnTo>
                  <a:lnTo>
                    <a:pt x="4397" y="1319"/>
                  </a:lnTo>
                  <a:lnTo>
                    <a:pt x="4177" y="1295"/>
                  </a:lnTo>
                  <a:lnTo>
                    <a:pt x="3981" y="1295"/>
                  </a:lnTo>
                  <a:lnTo>
                    <a:pt x="3493" y="245"/>
                  </a:lnTo>
                  <a:lnTo>
                    <a:pt x="3444" y="172"/>
                  </a:lnTo>
                  <a:lnTo>
                    <a:pt x="3395" y="123"/>
                  </a:lnTo>
                  <a:lnTo>
                    <a:pt x="3273" y="49"/>
                  </a:lnTo>
                  <a:lnTo>
                    <a:pt x="3127"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1" u="none" cap="none" strike="noStrike">
                <a:solidFill>
                  <a:srgbClr val="000000"/>
                </a:solidFill>
                <a:latin typeface="Arial"/>
                <a:ea typeface="Arial"/>
                <a:cs typeface="Arial"/>
                <a:sym typeface="Arial"/>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sp>
        <p:nvSpPr>
          <p:cNvPr id="308" name="Google Shape;308;p24"/>
          <p:cNvSpPr txBox="1"/>
          <p:nvPr>
            <p:ph type="title"/>
          </p:nvPr>
        </p:nvSpPr>
        <p:spPr>
          <a:xfrm>
            <a:off x="597535" y="409063"/>
            <a:ext cx="6866100" cy="525544"/>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5800"/>
              <a:buNone/>
            </a:pPr>
            <a:r>
              <a:rPr b="1" lang="en-GB" sz="1600">
                <a:solidFill>
                  <a:schemeClr val="accent1"/>
                </a:solidFill>
                <a:latin typeface="Raleway Light"/>
                <a:ea typeface="Raleway Light"/>
                <a:cs typeface="Raleway Light"/>
                <a:sym typeface="Raleway Light"/>
              </a:rPr>
              <a:t>Il tuo piano di comunicazione è ben progettato, controlliamo?</a:t>
            </a:r>
            <a:endParaRPr b="1" sz="1200">
              <a:solidFill>
                <a:schemeClr val="accent1"/>
              </a:solidFill>
              <a:latin typeface="Raleway Light"/>
              <a:ea typeface="Raleway Light"/>
              <a:cs typeface="Raleway Light"/>
              <a:sym typeface="Raleway Light"/>
            </a:endParaRPr>
          </a:p>
        </p:txBody>
      </p:sp>
      <p:sp>
        <p:nvSpPr>
          <p:cNvPr id="309" name="Google Shape;309;p24"/>
          <p:cNvSpPr txBox="1"/>
          <p:nvPr>
            <p:ph idx="1" type="body"/>
          </p:nvPr>
        </p:nvSpPr>
        <p:spPr>
          <a:xfrm>
            <a:off x="487285" y="1014886"/>
            <a:ext cx="3543300" cy="3328513"/>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601"/>
              </a:spcBef>
              <a:spcAft>
                <a:spcPts val="0"/>
              </a:spcAft>
              <a:buSzPts val="1800"/>
              <a:buNone/>
            </a:pPr>
            <a:r>
              <a:rPr b="1" lang="en-GB" sz="1600">
                <a:solidFill>
                  <a:schemeClr val="lt1"/>
                </a:solidFill>
                <a:highlight>
                  <a:srgbClr val="FFB600"/>
                </a:highlight>
                <a:latin typeface="Raleway Light"/>
                <a:ea typeface="Raleway Light"/>
                <a:cs typeface="Raleway Light"/>
                <a:sym typeface="Raleway Light"/>
              </a:rPr>
              <a:t>Riflessioni</a:t>
            </a:r>
            <a:endParaRPr b="1" sz="1600">
              <a:solidFill>
                <a:schemeClr val="lt1"/>
              </a:solidFill>
              <a:highlight>
                <a:srgbClr val="FFB600"/>
              </a:highlight>
              <a:latin typeface="Raleway Light"/>
              <a:ea typeface="Raleway Light"/>
              <a:cs typeface="Raleway Light"/>
              <a:sym typeface="Raleway Light"/>
            </a:endParaRPr>
          </a:p>
          <a:p>
            <a:pPr indent="0" lvl="0" marL="0" rtl="0" algn="l">
              <a:lnSpc>
                <a:spcPct val="100000"/>
              </a:lnSpc>
              <a:spcBef>
                <a:spcPts val="601"/>
              </a:spcBef>
              <a:spcAft>
                <a:spcPts val="0"/>
              </a:spcAft>
              <a:buSzPts val="1800"/>
              <a:buNone/>
            </a:pPr>
            <a:r>
              <a:t/>
            </a:r>
            <a:endParaRPr b="1" sz="1600">
              <a:solidFill>
                <a:schemeClr val="lt1"/>
              </a:solidFill>
              <a:highlight>
                <a:srgbClr val="FFB600"/>
              </a:highlight>
              <a:latin typeface="Raleway Light"/>
              <a:ea typeface="Raleway Light"/>
              <a:cs typeface="Raleway Light"/>
              <a:sym typeface="Raleway Light"/>
            </a:endParaRPr>
          </a:p>
          <a:p>
            <a:pPr indent="-285750" lvl="0" marL="285750" rtl="0" algn="l">
              <a:lnSpc>
                <a:spcPct val="100000"/>
              </a:lnSpc>
              <a:spcBef>
                <a:spcPts val="601"/>
              </a:spcBef>
              <a:spcAft>
                <a:spcPts val="0"/>
              </a:spcAft>
              <a:buSzPts val="1800"/>
              <a:buFont typeface="Noto Sans Symbols"/>
              <a:buChar char="▪"/>
            </a:pPr>
            <a:r>
              <a:rPr lang="en-GB" sz="1200">
                <a:solidFill>
                  <a:srgbClr val="666666"/>
                </a:solidFill>
                <a:latin typeface="Raleway Light"/>
                <a:ea typeface="Raleway Light"/>
                <a:cs typeface="Raleway Light"/>
                <a:sym typeface="Raleway Light"/>
              </a:rPr>
              <a:t>Hai identificato obiettivi chiari che supportano progetti, programmi o obiettivi organizzativi più ampi?</a:t>
            </a:r>
            <a:endParaRPr/>
          </a:p>
          <a:p>
            <a:pPr indent="-285750" lvl="0" marL="285750" rtl="0" algn="l">
              <a:lnSpc>
                <a:spcPct val="100000"/>
              </a:lnSpc>
              <a:spcBef>
                <a:spcPts val="601"/>
              </a:spcBef>
              <a:spcAft>
                <a:spcPts val="0"/>
              </a:spcAft>
              <a:buSzPts val="1800"/>
              <a:buFont typeface="Noto Sans Symbols"/>
              <a:buChar char="▪"/>
            </a:pPr>
            <a:r>
              <a:rPr lang="en-GB" sz="1200">
                <a:solidFill>
                  <a:srgbClr val="666666"/>
                </a:solidFill>
                <a:latin typeface="Raleway Light"/>
                <a:ea typeface="Raleway Light"/>
                <a:cs typeface="Raleway Light"/>
                <a:sym typeface="Raleway Light"/>
              </a:rPr>
              <a:t>Hai individuato bene il target di riferimento?</a:t>
            </a:r>
            <a:endParaRPr/>
          </a:p>
          <a:p>
            <a:pPr indent="-285750" lvl="0" marL="285750" rtl="0" algn="l">
              <a:lnSpc>
                <a:spcPct val="100000"/>
              </a:lnSpc>
              <a:spcBef>
                <a:spcPts val="601"/>
              </a:spcBef>
              <a:spcAft>
                <a:spcPts val="0"/>
              </a:spcAft>
              <a:buSzPts val="1800"/>
              <a:buFont typeface="Noto Sans Symbols"/>
              <a:buChar char="▪"/>
            </a:pPr>
            <a:r>
              <a:rPr lang="en-GB" sz="1200">
                <a:solidFill>
                  <a:srgbClr val="666666"/>
                </a:solidFill>
                <a:latin typeface="Raleway Light"/>
                <a:ea typeface="Raleway Light"/>
                <a:cs typeface="Raleway Light"/>
                <a:sym typeface="Raleway Light"/>
              </a:rPr>
              <a:t>Hai identificato i messaggi chiave incentrati sul pubblico?</a:t>
            </a:r>
            <a:endParaRPr/>
          </a:p>
          <a:p>
            <a:pPr indent="-285750" lvl="0" marL="285750" rtl="0" algn="l">
              <a:lnSpc>
                <a:spcPct val="100000"/>
              </a:lnSpc>
              <a:spcBef>
                <a:spcPts val="601"/>
              </a:spcBef>
              <a:spcAft>
                <a:spcPts val="0"/>
              </a:spcAft>
              <a:buSzPts val="1800"/>
              <a:buFont typeface="Noto Sans Symbols"/>
              <a:buChar char="▪"/>
            </a:pPr>
            <a:r>
              <a:rPr lang="en-GB" sz="1200">
                <a:solidFill>
                  <a:srgbClr val="666666"/>
                </a:solidFill>
                <a:latin typeface="Raleway Light"/>
                <a:ea typeface="Raleway Light"/>
                <a:cs typeface="Raleway Light"/>
                <a:sym typeface="Raleway Light"/>
              </a:rPr>
              <a:t>Hai identificato una serie realistica di risultati e attività?</a:t>
            </a:r>
            <a:endParaRPr/>
          </a:p>
          <a:p>
            <a:pPr indent="-285750" lvl="0" marL="285750" rtl="0" algn="l">
              <a:lnSpc>
                <a:spcPct val="100000"/>
              </a:lnSpc>
              <a:spcBef>
                <a:spcPts val="601"/>
              </a:spcBef>
              <a:spcAft>
                <a:spcPts val="0"/>
              </a:spcAft>
              <a:buSzPts val="1800"/>
              <a:buFont typeface="Noto Sans Symbols"/>
              <a:buChar char="▪"/>
            </a:pPr>
            <a:r>
              <a:rPr lang="en-GB" sz="1200">
                <a:solidFill>
                  <a:srgbClr val="666666"/>
                </a:solidFill>
                <a:latin typeface="Raleway Light"/>
                <a:ea typeface="Raleway Light"/>
                <a:cs typeface="Raleway Light"/>
                <a:sym typeface="Raleway Light"/>
              </a:rPr>
              <a:t>Hai considerato come sarebbe il successo?</a:t>
            </a:r>
            <a:endParaRPr b="1" sz="1200">
              <a:solidFill>
                <a:srgbClr val="FFB600"/>
              </a:solidFill>
            </a:endParaRPr>
          </a:p>
        </p:txBody>
      </p:sp>
      <p:sp>
        <p:nvSpPr>
          <p:cNvPr id="310" name="Google Shape;310;p24"/>
          <p:cNvSpPr txBox="1"/>
          <p:nvPr>
            <p:ph idx="2" type="body"/>
          </p:nvPr>
        </p:nvSpPr>
        <p:spPr>
          <a:xfrm>
            <a:off x="4465299" y="1051948"/>
            <a:ext cx="4258975" cy="3675499"/>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601"/>
              </a:spcBef>
              <a:spcAft>
                <a:spcPts val="0"/>
              </a:spcAft>
              <a:buSzPts val="1800"/>
              <a:buNone/>
            </a:pPr>
            <a:r>
              <a:rPr b="1" lang="en-GB" sz="1600">
                <a:solidFill>
                  <a:schemeClr val="lt1"/>
                </a:solidFill>
                <a:highlight>
                  <a:srgbClr val="FFB600"/>
                </a:highlight>
                <a:latin typeface="Raleway Light"/>
                <a:ea typeface="Raleway Light"/>
                <a:cs typeface="Raleway Light"/>
                <a:sym typeface="Raleway Light"/>
              </a:rPr>
              <a:t>Azioni</a:t>
            </a:r>
            <a:endParaRPr b="1" sz="1600">
              <a:solidFill>
                <a:schemeClr val="lt1"/>
              </a:solidFill>
              <a:highlight>
                <a:srgbClr val="FFB600"/>
              </a:highlight>
              <a:latin typeface="Raleway Light"/>
              <a:ea typeface="Raleway Light"/>
              <a:cs typeface="Raleway Light"/>
              <a:sym typeface="Raleway Light"/>
            </a:endParaRPr>
          </a:p>
          <a:p>
            <a:pPr indent="0" lvl="0" marL="0" rtl="0" algn="l">
              <a:lnSpc>
                <a:spcPct val="100000"/>
              </a:lnSpc>
              <a:spcBef>
                <a:spcPts val="601"/>
              </a:spcBef>
              <a:spcAft>
                <a:spcPts val="0"/>
              </a:spcAft>
              <a:buSzPts val="1800"/>
              <a:buNone/>
            </a:pPr>
            <a:r>
              <a:rPr b="1" lang="en-GB" sz="1200">
                <a:solidFill>
                  <a:srgbClr val="FFB600"/>
                </a:solidFill>
                <a:latin typeface="Raleway Light"/>
                <a:ea typeface="Raleway Light"/>
                <a:cs typeface="Raleway Light"/>
                <a:sym typeface="Raleway Light"/>
              </a:rPr>
              <a:t>Dopo questa attività sarai in grado di comprendere meglio i messaggi che sottolineano la comunicazione di un prodotto/azienda/servizio </a:t>
            </a:r>
            <a:br>
              <a:rPr b="1" lang="en-GB" sz="1200">
                <a:solidFill>
                  <a:srgbClr val="FFB600"/>
                </a:solidFill>
                <a:latin typeface="Raleway Light"/>
                <a:ea typeface="Raleway Light"/>
                <a:cs typeface="Raleway Light"/>
                <a:sym typeface="Raleway Light"/>
              </a:rPr>
            </a:br>
            <a:r>
              <a:rPr lang="en-GB" sz="1200">
                <a:latin typeface="Raleway ExtraLight"/>
                <a:ea typeface="Raleway ExtraLight"/>
                <a:cs typeface="Raleway ExtraLight"/>
                <a:sym typeface="Raleway ExtraLight"/>
              </a:rPr>
              <a:t>Studia e confronta diverse pubblicità per un prodotto simile.</a:t>
            </a:r>
            <a:endParaRPr/>
          </a:p>
          <a:p>
            <a:pPr indent="0" lvl="0" marL="0" rtl="0" algn="l">
              <a:lnSpc>
                <a:spcPct val="100000"/>
              </a:lnSpc>
              <a:spcBef>
                <a:spcPts val="601"/>
              </a:spcBef>
              <a:spcAft>
                <a:spcPts val="0"/>
              </a:spcAft>
              <a:buSzPts val="1800"/>
              <a:buNone/>
            </a:pPr>
            <a:r>
              <a:rPr lang="en-GB" sz="1200">
                <a:latin typeface="Raleway ExtraLight"/>
                <a:ea typeface="Raleway ExtraLight"/>
                <a:cs typeface="Raleway ExtraLight"/>
                <a:sym typeface="Raleway ExtraLight"/>
              </a:rPr>
              <a:t>Cerca la pubblicità di 2 prodotti concorrenti di uso comune.</a:t>
            </a:r>
            <a:endParaRPr/>
          </a:p>
          <a:p>
            <a:pPr indent="0" lvl="0" marL="0" rtl="0" algn="l">
              <a:lnSpc>
                <a:spcPct val="100000"/>
              </a:lnSpc>
              <a:spcBef>
                <a:spcPts val="601"/>
              </a:spcBef>
              <a:spcAft>
                <a:spcPts val="0"/>
              </a:spcAft>
              <a:buSzPts val="1800"/>
              <a:buNone/>
            </a:pPr>
            <a:r>
              <a:rPr lang="en-GB" sz="1200">
                <a:latin typeface="Raleway ExtraLight"/>
                <a:ea typeface="Raleway ExtraLight"/>
                <a:cs typeface="Raleway ExtraLight"/>
                <a:sym typeface="Raleway ExtraLight"/>
              </a:rPr>
              <a:t>Evidenzia le somiglianze e le differenze nella comunicazione dei due prodotti: sono più centrate nel marchio, nella qualità del prodotto, nelle sue caratteristiche, nella sua facilità d'uso o meno, nella sua usabilità, nella sua bellezza/aspetto, nel suo valore?</a:t>
            </a:r>
            <a:endParaRPr/>
          </a:p>
          <a:p>
            <a:pPr indent="0" lvl="0" marL="0" rtl="0" algn="l">
              <a:lnSpc>
                <a:spcPct val="100000"/>
              </a:lnSpc>
              <a:spcBef>
                <a:spcPts val="601"/>
              </a:spcBef>
              <a:spcAft>
                <a:spcPts val="0"/>
              </a:spcAft>
              <a:buSzPts val="1800"/>
              <a:buNone/>
            </a:pPr>
            <a:r>
              <a:rPr lang="en-GB" sz="1200">
                <a:latin typeface="Raleway ExtraLight"/>
                <a:ea typeface="Raleway ExtraLight"/>
                <a:cs typeface="Raleway ExtraLight"/>
                <a:sym typeface="Raleway ExtraLight"/>
              </a:rPr>
              <a:t>Per farlo usa il tempalte 5</a:t>
            </a:r>
            <a:endParaRPr sz="1200">
              <a:solidFill>
                <a:srgbClr val="666666"/>
              </a:solidFill>
              <a:latin typeface="Raleway Light"/>
              <a:ea typeface="Raleway Light"/>
              <a:cs typeface="Raleway Light"/>
              <a:sym typeface="Raleway Light"/>
            </a:endParaRPr>
          </a:p>
        </p:txBody>
      </p:sp>
      <p:grpSp>
        <p:nvGrpSpPr>
          <p:cNvPr id="311" name="Google Shape;311;p24"/>
          <p:cNvGrpSpPr/>
          <p:nvPr/>
        </p:nvGrpSpPr>
        <p:grpSpPr>
          <a:xfrm>
            <a:off x="7964732" y="329097"/>
            <a:ext cx="977040" cy="722852"/>
            <a:chOff x="5255200" y="3006475"/>
            <a:chExt cx="511700" cy="378575"/>
          </a:xfrm>
        </p:grpSpPr>
        <p:sp>
          <p:nvSpPr>
            <p:cNvPr id="312" name="Google Shape;312;p24"/>
            <p:cNvSpPr/>
            <p:nvPr/>
          </p:nvSpPr>
          <p:spPr>
            <a:xfrm>
              <a:off x="5255200" y="3006475"/>
              <a:ext cx="349900" cy="349875"/>
            </a:xfrm>
            <a:custGeom>
              <a:rect b="b" l="l" r="r" t="t"/>
              <a:pathLst>
                <a:path extrusionOk="0" h="13995" w="13996">
                  <a:moveTo>
                    <a:pt x="6986" y="4714"/>
                  </a:moveTo>
                  <a:lnTo>
                    <a:pt x="7206" y="4738"/>
                  </a:lnTo>
                  <a:lnTo>
                    <a:pt x="7425" y="4763"/>
                  </a:lnTo>
                  <a:lnTo>
                    <a:pt x="7645" y="4812"/>
                  </a:lnTo>
                  <a:lnTo>
                    <a:pt x="7841" y="4885"/>
                  </a:lnTo>
                  <a:lnTo>
                    <a:pt x="8060" y="4983"/>
                  </a:lnTo>
                  <a:lnTo>
                    <a:pt x="8256" y="5105"/>
                  </a:lnTo>
                  <a:lnTo>
                    <a:pt x="8427" y="5227"/>
                  </a:lnTo>
                  <a:lnTo>
                    <a:pt x="8598" y="5398"/>
                  </a:lnTo>
                  <a:lnTo>
                    <a:pt x="8769" y="5569"/>
                  </a:lnTo>
                  <a:lnTo>
                    <a:pt x="8891" y="5740"/>
                  </a:lnTo>
                  <a:lnTo>
                    <a:pt x="9013" y="5935"/>
                  </a:lnTo>
                  <a:lnTo>
                    <a:pt x="9111" y="6155"/>
                  </a:lnTo>
                  <a:lnTo>
                    <a:pt x="9184" y="6350"/>
                  </a:lnTo>
                  <a:lnTo>
                    <a:pt x="9233" y="6570"/>
                  </a:lnTo>
                  <a:lnTo>
                    <a:pt x="9257" y="6790"/>
                  </a:lnTo>
                  <a:lnTo>
                    <a:pt x="9257" y="7010"/>
                  </a:lnTo>
                  <a:lnTo>
                    <a:pt x="9257" y="7229"/>
                  </a:lnTo>
                  <a:lnTo>
                    <a:pt x="9233" y="7425"/>
                  </a:lnTo>
                  <a:lnTo>
                    <a:pt x="9184" y="7645"/>
                  </a:lnTo>
                  <a:lnTo>
                    <a:pt x="9111" y="7864"/>
                  </a:lnTo>
                  <a:lnTo>
                    <a:pt x="9013" y="8060"/>
                  </a:lnTo>
                  <a:lnTo>
                    <a:pt x="8891" y="8255"/>
                  </a:lnTo>
                  <a:lnTo>
                    <a:pt x="8769" y="8451"/>
                  </a:lnTo>
                  <a:lnTo>
                    <a:pt x="8598" y="8622"/>
                  </a:lnTo>
                  <a:lnTo>
                    <a:pt x="8427" y="8768"/>
                  </a:lnTo>
                  <a:lnTo>
                    <a:pt x="8256" y="8915"/>
                  </a:lnTo>
                  <a:lnTo>
                    <a:pt x="8060" y="9012"/>
                  </a:lnTo>
                  <a:lnTo>
                    <a:pt x="7841" y="9110"/>
                  </a:lnTo>
                  <a:lnTo>
                    <a:pt x="7645" y="9183"/>
                  </a:lnTo>
                  <a:lnTo>
                    <a:pt x="7425" y="9232"/>
                  </a:lnTo>
                  <a:lnTo>
                    <a:pt x="7206" y="9257"/>
                  </a:lnTo>
                  <a:lnTo>
                    <a:pt x="6986" y="9281"/>
                  </a:lnTo>
                  <a:lnTo>
                    <a:pt x="6766" y="9257"/>
                  </a:lnTo>
                  <a:lnTo>
                    <a:pt x="6546" y="9232"/>
                  </a:lnTo>
                  <a:lnTo>
                    <a:pt x="6351" y="9183"/>
                  </a:lnTo>
                  <a:lnTo>
                    <a:pt x="6131" y="9110"/>
                  </a:lnTo>
                  <a:lnTo>
                    <a:pt x="5936" y="9012"/>
                  </a:lnTo>
                  <a:lnTo>
                    <a:pt x="5740" y="8915"/>
                  </a:lnTo>
                  <a:lnTo>
                    <a:pt x="5545" y="8768"/>
                  </a:lnTo>
                  <a:lnTo>
                    <a:pt x="5374" y="8622"/>
                  </a:lnTo>
                  <a:lnTo>
                    <a:pt x="5227" y="8451"/>
                  </a:lnTo>
                  <a:lnTo>
                    <a:pt x="5081" y="8255"/>
                  </a:lnTo>
                  <a:lnTo>
                    <a:pt x="4983" y="8060"/>
                  </a:lnTo>
                  <a:lnTo>
                    <a:pt x="4885" y="7864"/>
                  </a:lnTo>
                  <a:lnTo>
                    <a:pt x="4812" y="7645"/>
                  </a:lnTo>
                  <a:lnTo>
                    <a:pt x="4763" y="7425"/>
                  </a:lnTo>
                  <a:lnTo>
                    <a:pt x="4714" y="7229"/>
                  </a:lnTo>
                  <a:lnTo>
                    <a:pt x="4714" y="7010"/>
                  </a:lnTo>
                  <a:lnTo>
                    <a:pt x="4714" y="6790"/>
                  </a:lnTo>
                  <a:lnTo>
                    <a:pt x="4763" y="6570"/>
                  </a:lnTo>
                  <a:lnTo>
                    <a:pt x="4812" y="6350"/>
                  </a:lnTo>
                  <a:lnTo>
                    <a:pt x="4885" y="6155"/>
                  </a:lnTo>
                  <a:lnTo>
                    <a:pt x="4983" y="5935"/>
                  </a:lnTo>
                  <a:lnTo>
                    <a:pt x="5081" y="5740"/>
                  </a:lnTo>
                  <a:lnTo>
                    <a:pt x="5227" y="5569"/>
                  </a:lnTo>
                  <a:lnTo>
                    <a:pt x="5374" y="5398"/>
                  </a:lnTo>
                  <a:lnTo>
                    <a:pt x="5545" y="5227"/>
                  </a:lnTo>
                  <a:lnTo>
                    <a:pt x="5740" y="5105"/>
                  </a:lnTo>
                  <a:lnTo>
                    <a:pt x="5936" y="4983"/>
                  </a:lnTo>
                  <a:lnTo>
                    <a:pt x="6131" y="4885"/>
                  </a:lnTo>
                  <a:lnTo>
                    <a:pt x="6351" y="4812"/>
                  </a:lnTo>
                  <a:lnTo>
                    <a:pt x="6546" y="4763"/>
                  </a:lnTo>
                  <a:lnTo>
                    <a:pt x="6766" y="4738"/>
                  </a:lnTo>
                  <a:lnTo>
                    <a:pt x="6986" y="4714"/>
                  </a:lnTo>
                  <a:close/>
                  <a:moveTo>
                    <a:pt x="6497" y="0"/>
                  </a:moveTo>
                  <a:lnTo>
                    <a:pt x="6375" y="25"/>
                  </a:lnTo>
                  <a:lnTo>
                    <a:pt x="6253" y="49"/>
                  </a:lnTo>
                  <a:lnTo>
                    <a:pt x="6131" y="122"/>
                  </a:lnTo>
                  <a:lnTo>
                    <a:pt x="6033" y="196"/>
                  </a:lnTo>
                  <a:lnTo>
                    <a:pt x="5936" y="293"/>
                  </a:lnTo>
                  <a:lnTo>
                    <a:pt x="5862" y="391"/>
                  </a:lnTo>
                  <a:lnTo>
                    <a:pt x="5813" y="513"/>
                  </a:lnTo>
                  <a:lnTo>
                    <a:pt x="5789" y="635"/>
                  </a:lnTo>
                  <a:lnTo>
                    <a:pt x="5618" y="2076"/>
                  </a:lnTo>
                  <a:lnTo>
                    <a:pt x="5325" y="2174"/>
                  </a:lnTo>
                  <a:lnTo>
                    <a:pt x="5032" y="2296"/>
                  </a:lnTo>
                  <a:lnTo>
                    <a:pt x="4763" y="2418"/>
                  </a:lnTo>
                  <a:lnTo>
                    <a:pt x="4495" y="2565"/>
                  </a:lnTo>
                  <a:lnTo>
                    <a:pt x="3347" y="1661"/>
                  </a:lnTo>
                  <a:lnTo>
                    <a:pt x="3225" y="1588"/>
                  </a:lnTo>
                  <a:lnTo>
                    <a:pt x="3103" y="1539"/>
                  </a:lnTo>
                  <a:lnTo>
                    <a:pt x="2980" y="1514"/>
                  </a:lnTo>
                  <a:lnTo>
                    <a:pt x="2736" y="1514"/>
                  </a:lnTo>
                  <a:lnTo>
                    <a:pt x="2590" y="1563"/>
                  </a:lnTo>
                  <a:lnTo>
                    <a:pt x="2492" y="1637"/>
                  </a:lnTo>
                  <a:lnTo>
                    <a:pt x="2394" y="1710"/>
                  </a:lnTo>
                  <a:lnTo>
                    <a:pt x="1710" y="2394"/>
                  </a:lnTo>
                  <a:lnTo>
                    <a:pt x="1613" y="2491"/>
                  </a:lnTo>
                  <a:lnTo>
                    <a:pt x="1564" y="2614"/>
                  </a:lnTo>
                  <a:lnTo>
                    <a:pt x="1515" y="2736"/>
                  </a:lnTo>
                  <a:lnTo>
                    <a:pt x="1491" y="2858"/>
                  </a:lnTo>
                  <a:lnTo>
                    <a:pt x="1491" y="3004"/>
                  </a:lnTo>
                  <a:lnTo>
                    <a:pt x="1515" y="3126"/>
                  </a:lnTo>
                  <a:lnTo>
                    <a:pt x="1564" y="3249"/>
                  </a:lnTo>
                  <a:lnTo>
                    <a:pt x="1637" y="3346"/>
                  </a:lnTo>
                  <a:lnTo>
                    <a:pt x="2541" y="4494"/>
                  </a:lnTo>
                  <a:lnTo>
                    <a:pt x="2394" y="4763"/>
                  </a:lnTo>
                  <a:lnTo>
                    <a:pt x="2272" y="5056"/>
                  </a:lnTo>
                  <a:lnTo>
                    <a:pt x="2174" y="5349"/>
                  </a:lnTo>
                  <a:lnTo>
                    <a:pt x="2077" y="5642"/>
                  </a:lnTo>
                  <a:lnTo>
                    <a:pt x="636" y="5789"/>
                  </a:lnTo>
                  <a:lnTo>
                    <a:pt x="514" y="5837"/>
                  </a:lnTo>
                  <a:lnTo>
                    <a:pt x="392" y="5886"/>
                  </a:lnTo>
                  <a:lnTo>
                    <a:pt x="269" y="5959"/>
                  </a:lnTo>
                  <a:lnTo>
                    <a:pt x="172" y="6033"/>
                  </a:lnTo>
                  <a:lnTo>
                    <a:pt x="99" y="6155"/>
                  </a:lnTo>
                  <a:lnTo>
                    <a:pt x="50" y="6253"/>
                  </a:lnTo>
                  <a:lnTo>
                    <a:pt x="1" y="6399"/>
                  </a:lnTo>
                  <a:lnTo>
                    <a:pt x="1" y="6521"/>
                  </a:lnTo>
                  <a:lnTo>
                    <a:pt x="1" y="7474"/>
                  </a:lnTo>
                  <a:lnTo>
                    <a:pt x="1" y="7620"/>
                  </a:lnTo>
                  <a:lnTo>
                    <a:pt x="50" y="7742"/>
                  </a:lnTo>
                  <a:lnTo>
                    <a:pt x="99" y="7864"/>
                  </a:lnTo>
                  <a:lnTo>
                    <a:pt x="172" y="7962"/>
                  </a:lnTo>
                  <a:lnTo>
                    <a:pt x="269" y="8060"/>
                  </a:lnTo>
                  <a:lnTo>
                    <a:pt x="392" y="8133"/>
                  </a:lnTo>
                  <a:lnTo>
                    <a:pt x="514" y="8182"/>
                  </a:lnTo>
                  <a:lnTo>
                    <a:pt x="636" y="8206"/>
                  </a:lnTo>
                  <a:lnTo>
                    <a:pt x="2077" y="8377"/>
                  </a:lnTo>
                  <a:lnTo>
                    <a:pt x="2174" y="8670"/>
                  </a:lnTo>
                  <a:lnTo>
                    <a:pt x="2272" y="8939"/>
                  </a:lnTo>
                  <a:lnTo>
                    <a:pt x="2394" y="9232"/>
                  </a:lnTo>
                  <a:lnTo>
                    <a:pt x="2541" y="9501"/>
                  </a:lnTo>
                  <a:lnTo>
                    <a:pt x="1637" y="10649"/>
                  </a:lnTo>
                  <a:lnTo>
                    <a:pt x="1564" y="10771"/>
                  </a:lnTo>
                  <a:lnTo>
                    <a:pt x="1515" y="10893"/>
                  </a:lnTo>
                  <a:lnTo>
                    <a:pt x="1491" y="11015"/>
                  </a:lnTo>
                  <a:lnTo>
                    <a:pt x="1491" y="11137"/>
                  </a:lnTo>
                  <a:lnTo>
                    <a:pt x="1515" y="11259"/>
                  </a:lnTo>
                  <a:lnTo>
                    <a:pt x="1564" y="11381"/>
                  </a:lnTo>
                  <a:lnTo>
                    <a:pt x="1613" y="11504"/>
                  </a:lnTo>
                  <a:lnTo>
                    <a:pt x="1710" y="11601"/>
                  </a:lnTo>
                  <a:lnTo>
                    <a:pt x="2394" y="12285"/>
                  </a:lnTo>
                  <a:lnTo>
                    <a:pt x="2492" y="12383"/>
                  </a:lnTo>
                  <a:lnTo>
                    <a:pt x="2590" y="12432"/>
                  </a:lnTo>
                  <a:lnTo>
                    <a:pt x="2736" y="12480"/>
                  </a:lnTo>
                  <a:lnTo>
                    <a:pt x="2858" y="12505"/>
                  </a:lnTo>
                  <a:lnTo>
                    <a:pt x="2980" y="12505"/>
                  </a:lnTo>
                  <a:lnTo>
                    <a:pt x="3103" y="12456"/>
                  </a:lnTo>
                  <a:lnTo>
                    <a:pt x="3225" y="12407"/>
                  </a:lnTo>
                  <a:lnTo>
                    <a:pt x="3347" y="12358"/>
                  </a:lnTo>
                  <a:lnTo>
                    <a:pt x="4495" y="11455"/>
                  </a:lnTo>
                  <a:lnTo>
                    <a:pt x="4763" y="11577"/>
                  </a:lnTo>
                  <a:lnTo>
                    <a:pt x="5032" y="11723"/>
                  </a:lnTo>
                  <a:lnTo>
                    <a:pt x="5325" y="11821"/>
                  </a:lnTo>
                  <a:lnTo>
                    <a:pt x="5618" y="11919"/>
                  </a:lnTo>
                  <a:lnTo>
                    <a:pt x="5789" y="13360"/>
                  </a:lnTo>
                  <a:lnTo>
                    <a:pt x="5813" y="13482"/>
                  </a:lnTo>
                  <a:lnTo>
                    <a:pt x="5862" y="13604"/>
                  </a:lnTo>
                  <a:lnTo>
                    <a:pt x="5936" y="13726"/>
                  </a:lnTo>
                  <a:lnTo>
                    <a:pt x="6033" y="13824"/>
                  </a:lnTo>
                  <a:lnTo>
                    <a:pt x="6131" y="13897"/>
                  </a:lnTo>
                  <a:lnTo>
                    <a:pt x="6253" y="13946"/>
                  </a:lnTo>
                  <a:lnTo>
                    <a:pt x="6375" y="13995"/>
                  </a:lnTo>
                  <a:lnTo>
                    <a:pt x="7596" y="13995"/>
                  </a:lnTo>
                  <a:lnTo>
                    <a:pt x="7743" y="13946"/>
                  </a:lnTo>
                  <a:lnTo>
                    <a:pt x="7841" y="13897"/>
                  </a:lnTo>
                  <a:lnTo>
                    <a:pt x="7963" y="13824"/>
                  </a:lnTo>
                  <a:lnTo>
                    <a:pt x="8036" y="13726"/>
                  </a:lnTo>
                  <a:lnTo>
                    <a:pt x="8109" y="13604"/>
                  </a:lnTo>
                  <a:lnTo>
                    <a:pt x="8158" y="13482"/>
                  </a:lnTo>
                  <a:lnTo>
                    <a:pt x="8183" y="13360"/>
                  </a:lnTo>
                  <a:lnTo>
                    <a:pt x="8353" y="11919"/>
                  </a:lnTo>
                  <a:lnTo>
                    <a:pt x="8647" y="11821"/>
                  </a:lnTo>
                  <a:lnTo>
                    <a:pt x="8940" y="11723"/>
                  </a:lnTo>
                  <a:lnTo>
                    <a:pt x="9233" y="11577"/>
                  </a:lnTo>
                  <a:lnTo>
                    <a:pt x="9501" y="11455"/>
                  </a:lnTo>
                  <a:lnTo>
                    <a:pt x="10649" y="12358"/>
                  </a:lnTo>
                  <a:lnTo>
                    <a:pt x="10747" y="12407"/>
                  </a:lnTo>
                  <a:lnTo>
                    <a:pt x="10869" y="12456"/>
                  </a:lnTo>
                  <a:lnTo>
                    <a:pt x="10991" y="12505"/>
                  </a:lnTo>
                  <a:lnTo>
                    <a:pt x="11138" y="12505"/>
                  </a:lnTo>
                  <a:lnTo>
                    <a:pt x="11260" y="12480"/>
                  </a:lnTo>
                  <a:lnTo>
                    <a:pt x="11382" y="12432"/>
                  </a:lnTo>
                  <a:lnTo>
                    <a:pt x="11504" y="12383"/>
                  </a:lnTo>
                  <a:lnTo>
                    <a:pt x="11602" y="12285"/>
                  </a:lnTo>
                  <a:lnTo>
                    <a:pt x="12286" y="11601"/>
                  </a:lnTo>
                  <a:lnTo>
                    <a:pt x="12359" y="11504"/>
                  </a:lnTo>
                  <a:lnTo>
                    <a:pt x="12432" y="11381"/>
                  </a:lnTo>
                  <a:lnTo>
                    <a:pt x="12457" y="11259"/>
                  </a:lnTo>
                  <a:lnTo>
                    <a:pt x="12481" y="11137"/>
                  </a:lnTo>
                  <a:lnTo>
                    <a:pt x="12481" y="11015"/>
                  </a:lnTo>
                  <a:lnTo>
                    <a:pt x="12457" y="10893"/>
                  </a:lnTo>
                  <a:lnTo>
                    <a:pt x="12408" y="10771"/>
                  </a:lnTo>
                  <a:lnTo>
                    <a:pt x="12334" y="10649"/>
                  </a:lnTo>
                  <a:lnTo>
                    <a:pt x="11431" y="9501"/>
                  </a:lnTo>
                  <a:lnTo>
                    <a:pt x="11577" y="9232"/>
                  </a:lnTo>
                  <a:lnTo>
                    <a:pt x="11699" y="8939"/>
                  </a:lnTo>
                  <a:lnTo>
                    <a:pt x="11822" y="8670"/>
                  </a:lnTo>
                  <a:lnTo>
                    <a:pt x="11895" y="8377"/>
                  </a:lnTo>
                  <a:lnTo>
                    <a:pt x="13360" y="8206"/>
                  </a:lnTo>
                  <a:lnTo>
                    <a:pt x="13482" y="8182"/>
                  </a:lnTo>
                  <a:lnTo>
                    <a:pt x="13604" y="8133"/>
                  </a:lnTo>
                  <a:lnTo>
                    <a:pt x="13702" y="8060"/>
                  </a:lnTo>
                  <a:lnTo>
                    <a:pt x="13800" y="7962"/>
                  </a:lnTo>
                  <a:lnTo>
                    <a:pt x="13873" y="7864"/>
                  </a:lnTo>
                  <a:lnTo>
                    <a:pt x="13946" y="7742"/>
                  </a:lnTo>
                  <a:lnTo>
                    <a:pt x="13971" y="7620"/>
                  </a:lnTo>
                  <a:lnTo>
                    <a:pt x="13995" y="7474"/>
                  </a:lnTo>
                  <a:lnTo>
                    <a:pt x="13995" y="6521"/>
                  </a:lnTo>
                  <a:lnTo>
                    <a:pt x="13971" y="6399"/>
                  </a:lnTo>
                  <a:lnTo>
                    <a:pt x="13946" y="6253"/>
                  </a:lnTo>
                  <a:lnTo>
                    <a:pt x="13873" y="6155"/>
                  </a:lnTo>
                  <a:lnTo>
                    <a:pt x="13800" y="6033"/>
                  </a:lnTo>
                  <a:lnTo>
                    <a:pt x="13702" y="5959"/>
                  </a:lnTo>
                  <a:lnTo>
                    <a:pt x="13604" y="5886"/>
                  </a:lnTo>
                  <a:lnTo>
                    <a:pt x="13482" y="5837"/>
                  </a:lnTo>
                  <a:lnTo>
                    <a:pt x="13360" y="5789"/>
                  </a:lnTo>
                  <a:lnTo>
                    <a:pt x="11895" y="5642"/>
                  </a:lnTo>
                  <a:lnTo>
                    <a:pt x="11822" y="5349"/>
                  </a:lnTo>
                  <a:lnTo>
                    <a:pt x="11699" y="5056"/>
                  </a:lnTo>
                  <a:lnTo>
                    <a:pt x="11577" y="4763"/>
                  </a:lnTo>
                  <a:lnTo>
                    <a:pt x="11431" y="4494"/>
                  </a:lnTo>
                  <a:lnTo>
                    <a:pt x="12334" y="3346"/>
                  </a:lnTo>
                  <a:lnTo>
                    <a:pt x="12408" y="3249"/>
                  </a:lnTo>
                  <a:lnTo>
                    <a:pt x="12457" y="3126"/>
                  </a:lnTo>
                  <a:lnTo>
                    <a:pt x="12481" y="3004"/>
                  </a:lnTo>
                  <a:lnTo>
                    <a:pt x="12481" y="2858"/>
                  </a:lnTo>
                  <a:lnTo>
                    <a:pt x="12457" y="2736"/>
                  </a:lnTo>
                  <a:lnTo>
                    <a:pt x="12432" y="2614"/>
                  </a:lnTo>
                  <a:lnTo>
                    <a:pt x="12359" y="2491"/>
                  </a:lnTo>
                  <a:lnTo>
                    <a:pt x="12286" y="2394"/>
                  </a:lnTo>
                  <a:lnTo>
                    <a:pt x="11602" y="1710"/>
                  </a:lnTo>
                  <a:lnTo>
                    <a:pt x="11504" y="1637"/>
                  </a:lnTo>
                  <a:lnTo>
                    <a:pt x="11382" y="1563"/>
                  </a:lnTo>
                  <a:lnTo>
                    <a:pt x="11260" y="1514"/>
                  </a:lnTo>
                  <a:lnTo>
                    <a:pt x="10991" y="1514"/>
                  </a:lnTo>
                  <a:lnTo>
                    <a:pt x="10869" y="1539"/>
                  </a:lnTo>
                  <a:lnTo>
                    <a:pt x="10747" y="1588"/>
                  </a:lnTo>
                  <a:lnTo>
                    <a:pt x="10649" y="1661"/>
                  </a:lnTo>
                  <a:lnTo>
                    <a:pt x="9501" y="2565"/>
                  </a:lnTo>
                  <a:lnTo>
                    <a:pt x="9233" y="2418"/>
                  </a:lnTo>
                  <a:lnTo>
                    <a:pt x="8940" y="2296"/>
                  </a:lnTo>
                  <a:lnTo>
                    <a:pt x="8647" y="2174"/>
                  </a:lnTo>
                  <a:lnTo>
                    <a:pt x="8353" y="2076"/>
                  </a:lnTo>
                  <a:lnTo>
                    <a:pt x="8183" y="635"/>
                  </a:lnTo>
                  <a:lnTo>
                    <a:pt x="8158" y="513"/>
                  </a:lnTo>
                  <a:lnTo>
                    <a:pt x="8109" y="391"/>
                  </a:lnTo>
                  <a:lnTo>
                    <a:pt x="8036" y="293"/>
                  </a:lnTo>
                  <a:lnTo>
                    <a:pt x="7963" y="196"/>
                  </a:lnTo>
                  <a:lnTo>
                    <a:pt x="7841" y="122"/>
                  </a:lnTo>
                  <a:lnTo>
                    <a:pt x="7743" y="49"/>
                  </a:lnTo>
                  <a:lnTo>
                    <a:pt x="7596" y="25"/>
                  </a:lnTo>
                  <a:lnTo>
                    <a:pt x="7474"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1" u="none" cap="none" strike="noStrike">
                <a:solidFill>
                  <a:srgbClr val="000000"/>
                </a:solidFill>
                <a:latin typeface="Arial"/>
                <a:ea typeface="Arial"/>
                <a:cs typeface="Arial"/>
                <a:sym typeface="Arial"/>
              </a:endParaRPr>
            </a:p>
          </p:txBody>
        </p:sp>
        <p:sp>
          <p:nvSpPr>
            <p:cNvPr id="313" name="Google Shape;313;p24"/>
            <p:cNvSpPr/>
            <p:nvPr/>
          </p:nvSpPr>
          <p:spPr>
            <a:xfrm>
              <a:off x="5567825" y="3185975"/>
              <a:ext cx="199075" cy="199075"/>
            </a:xfrm>
            <a:custGeom>
              <a:rect b="b" l="l" r="r" t="t"/>
              <a:pathLst>
                <a:path extrusionOk="0" h="7963" w="7963">
                  <a:moveTo>
                    <a:pt x="3933" y="2296"/>
                  </a:moveTo>
                  <a:lnTo>
                    <a:pt x="4103" y="2321"/>
                  </a:lnTo>
                  <a:lnTo>
                    <a:pt x="4274" y="2321"/>
                  </a:lnTo>
                  <a:lnTo>
                    <a:pt x="4421" y="2370"/>
                  </a:lnTo>
                  <a:lnTo>
                    <a:pt x="4592" y="2419"/>
                  </a:lnTo>
                  <a:lnTo>
                    <a:pt x="4738" y="2492"/>
                  </a:lnTo>
                  <a:lnTo>
                    <a:pt x="4885" y="2565"/>
                  </a:lnTo>
                  <a:lnTo>
                    <a:pt x="5032" y="2663"/>
                  </a:lnTo>
                  <a:lnTo>
                    <a:pt x="5154" y="2785"/>
                  </a:lnTo>
                  <a:lnTo>
                    <a:pt x="5276" y="2883"/>
                  </a:lnTo>
                  <a:lnTo>
                    <a:pt x="5373" y="3029"/>
                  </a:lnTo>
                  <a:lnTo>
                    <a:pt x="5447" y="3151"/>
                  </a:lnTo>
                  <a:lnTo>
                    <a:pt x="5520" y="3298"/>
                  </a:lnTo>
                  <a:lnTo>
                    <a:pt x="5593" y="3444"/>
                  </a:lnTo>
                  <a:lnTo>
                    <a:pt x="5618" y="3615"/>
                  </a:lnTo>
                  <a:lnTo>
                    <a:pt x="5642" y="3762"/>
                  </a:lnTo>
                  <a:lnTo>
                    <a:pt x="5667" y="3933"/>
                  </a:lnTo>
                  <a:lnTo>
                    <a:pt x="5667" y="4079"/>
                  </a:lnTo>
                  <a:lnTo>
                    <a:pt x="5642" y="4250"/>
                  </a:lnTo>
                  <a:lnTo>
                    <a:pt x="5618" y="4421"/>
                  </a:lnTo>
                  <a:lnTo>
                    <a:pt x="5569" y="4568"/>
                  </a:lnTo>
                  <a:lnTo>
                    <a:pt x="5496" y="4739"/>
                  </a:lnTo>
                  <a:lnTo>
                    <a:pt x="5398" y="4885"/>
                  </a:lnTo>
                  <a:lnTo>
                    <a:pt x="5300" y="5007"/>
                  </a:lnTo>
                  <a:lnTo>
                    <a:pt x="5203" y="5154"/>
                  </a:lnTo>
                  <a:lnTo>
                    <a:pt x="5080" y="5252"/>
                  </a:lnTo>
                  <a:lnTo>
                    <a:pt x="4958" y="5349"/>
                  </a:lnTo>
                  <a:lnTo>
                    <a:pt x="4812" y="5447"/>
                  </a:lnTo>
                  <a:lnTo>
                    <a:pt x="4665" y="5520"/>
                  </a:lnTo>
                  <a:lnTo>
                    <a:pt x="4519" y="5569"/>
                  </a:lnTo>
                  <a:lnTo>
                    <a:pt x="4372" y="5618"/>
                  </a:lnTo>
                  <a:lnTo>
                    <a:pt x="4201" y="5642"/>
                  </a:lnTo>
                  <a:lnTo>
                    <a:pt x="4055" y="5667"/>
                  </a:lnTo>
                  <a:lnTo>
                    <a:pt x="3884" y="5642"/>
                  </a:lnTo>
                  <a:lnTo>
                    <a:pt x="3713" y="5642"/>
                  </a:lnTo>
                  <a:lnTo>
                    <a:pt x="3566" y="5594"/>
                  </a:lnTo>
                  <a:lnTo>
                    <a:pt x="3395" y="5545"/>
                  </a:lnTo>
                  <a:lnTo>
                    <a:pt x="3249" y="5471"/>
                  </a:lnTo>
                  <a:lnTo>
                    <a:pt x="3102" y="5398"/>
                  </a:lnTo>
                  <a:lnTo>
                    <a:pt x="2956" y="5300"/>
                  </a:lnTo>
                  <a:lnTo>
                    <a:pt x="2833" y="5178"/>
                  </a:lnTo>
                  <a:lnTo>
                    <a:pt x="2711" y="5081"/>
                  </a:lnTo>
                  <a:lnTo>
                    <a:pt x="2614" y="4934"/>
                  </a:lnTo>
                  <a:lnTo>
                    <a:pt x="2540" y="4812"/>
                  </a:lnTo>
                  <a:lnTo>
                    <a:pt x="2467" y="4665"/>
                  </a:lnTo>
                  <a:lnTo>
                    <a:pt x="2394" y="4519"/>
                  </a:lnTo>
                  <a:lnTo>
                    <a:pt x="2369" y="4348"/>
                  </a:lnTo>
                  <a:lnTo>
                    <a:pt x="2321" y="4201"/>
                  </a:lnTo>
                  <a:lnTo>
                    <a:pt x="2321" y="4030"/>
                  </a:lnTo>
                  <a:lnTo>
                    <a:pt x="2321" y="3884"/>
                  </a:lnTo>
                  <a:lnTo>
                    <a:pt x="2345" y="3713"/>
                  </a:lnTo>
                  <a:lnTo>
                    <a:pt x="2369" y="3542"/>
                  </a:lnTo>
                  <a:lnTo>
                    <a:pt x="2418" y="3395"/>
                  </a:lnTo>
                  <a:lnTo>
                    <a:pt x="2492" y="3224"/>
                  </a:lnTo>
                  <a:lnTo>
                    <a:pt x="2589" y="3078"/>
                  </a:lnTo>
                  <a:lnTo>
                    <a:pt x="2687" y="2956"/>
                  </a:lnTo>
                  <a:lnTo>
                    <a:pt x="2785" y="2809"/>
                  </a:lnTo>
                  <a:lnTo>
                    <a:pt x="2907" y="2712"/>
                  </a:lnTo>
                  <a:lnTo>
                    <a:pt x="3029" y="2614"/>
                  </a:lnTo>
                  <a:lnTo>
                    <a:pt x="3175" y="2516"/>
                  </a:lnTo>
                  <a:lnTo>
                    <a:pt x="3322" y="2443"/>
                  </a:lnTo>
                  <a:lnTo>
                    <a:pt x="3468" y="2394"/>
                  </a:lnTo>
                  <a:lnTo>
                    <a:pt x="3615" y="2345"/>
                  </a:lnTo>
                  <a:lnTo>
                    <a:pt x="3786" y="2321"/>
                  </a:lnTo>
                  <a:lnTo>
                    <a:pt x="3933" y="2296"/>
                  </a:lnTo>
                  <a:close/>
                  <a:moveTo>
                    <a:pt x="3053" y="1"/>
                  </a:moveTo>
                  <a:lnTo>
                    <a:pt x="2980" y="25"/>
                  </a:lnTo>
                  <a:lnTo>
                    <a:pt x="2443" y="196"/>
                  </a:lnTo>
                  <a:lnTo>
                    <a:pt x="2369" y="220"/>
                  </a:lnTo>
                  <a:lnTo>
                    <a:pt x="2296" y="269"/>
                  </a:lnTo>
                  <a:lnTo>
                    <a:pt x="2198" y="391"/>
                  </a:lnTo>
                  <a:lnTo>
                    <a:pt x="2150" y="538"/>
                  </a:lnTo>
                  <a:lnTo>
                    <a:pt x="2150" y="611"/>
                  </a:lnTo>
                  <a:lnTo>
                    <a:pt x="2150" y="684"/>
                  </a:lnTo>
                  <a:lnTo>
                    <a:pt x="2394" y="1832"/>
                  </a:lnTo>
                  <a:lnTo>
                    <a:pt x="2223" y="1954"/>
                  </a:lnTo>
                  <a:lnTo>
                    <a:pt x="2076" y="2101"/>
                  </a:lnTo>
                  <a:lnTo>
                    <a:pt x="1002" y="1686"/>
                  </a:lnTo>
                  <a:lnTo>
                    <a:pt x="928" y="1686"/>
                  </a:lnTo>
                  <a:lnTo>
                    <a:pt x="831" y="1661"/>
                  </a:lnTo>
                  <a:lnTo>
                    <a:pt x="684" y="1710"/>
                  </a:lnTo>
                  <a:lnTo>
                    <a:pt x="562" y="1784"/>
                  </a:lnTo>
                  <a:lnTo>
                    <a:pt x="513" y="1832"/>
                  </a:lnTo>
                  <a:lnTo>
                    <a:pt x="464" y="1906"/>
                  </a:lnTo>
                  <a:lnTo>
                    <a:pt x="220" y="2394"/>
                  </a:lnTo>
                  <a:lnTo>
                    <a:pt x="196" y="2467"/>
                  </a:lnTo>
                  <a:lnTo>
                    <a:pt x="171" y="2541"/>
                  </a:lnTo>
                  <a:lnTo>
                    <a:pt x="196" y="2712"/>
                  </a:lnTo>
                  <a:lnTo>
                    <a:pt x="245" y="2834"/>
                  </a:lnTo>
                  <a:lnTo>
                    <a:pt x="293" y="2907"/>
                  </a:lnTo>
                  <a:lnTo>
                    <a:pt x="367" y="2956"/>
                  </a:lnTo>
                  <a:lnTo>
                    <a:pt x="1344" y="3591"/>
                  </a:lnTo>
                  <a:lnTo>
                    <a:pt x="1319" y="3786"/>
                  </a:lnTo>
                  <a:lnTo>
                    <a:pt x="1295" y="4006"/>
                  </a:lnTo>
                  <a:lnTo>
                    <a:pt x="245" y="4494"/>
                  </a:lnTo>
                  <a:lnTo>
                    <a:pt x="196" y="4519"/>
                  </a:lnTo>
                  <a:lnTo>
                    <a:pt x="123" y="4568"/>
                  </a:lnTo>
                  <a:lnTo>
                    <a:pt x="49" y="4714"/>
                  </a:lnTo>
                  <a:lnTo>
                    <a:pt x="0" y="4861"/>
                  </a:lnTo>
                  <a:lnTo>
                    <a:pt x="25" y="4934"/>
                  </a:lnTo>
                  <a:lnTo>
                    <a:pt x="25" y="5007"/>
                  </a:lnTo>
                  <a:lnTo>
                    <a:pt x="220" y="5545"/>
                  </a:lnTo>
                  <a:lnTo>
                    <a:pt x="245" y="5594"/>
                  </a:lnTo>
                  <a:lnTo>
                    <a:pt x="293" y="5667"/>
                  </a:lnTo>
                  <a:lnTo>
                    <a:pt x="391" y="5764"/>
                  </a:lnTo>
                  <a:lnTo>
                    <a:pt x="538" y="5813"/>
                  </a:lnTo>
                  <a:lnTo>
                    <a:pt x="684" y="5813"/>
                  </a:lnTo>
                  <a:lnTo>
                    <a:pt x="1832" y="5569"/>
                  </a:lnTo>
                  <a:lnTo>
                    <a:pt x="1954" y="5740"/>
                  </a:lnTo>
                  <a:lnTo>
                    <a:pt x="2101" y="5887"/>
                  </a:lnTo>
                  <a:lnTo>
                    <a:pt x="1710" y="6986"/>
                  </a:lnTo>
                  <a:lnTo>
                    <a:pt x="1686" y="7059"/>
                  </a:lnTo>
                  <a:lnTo>
                    <a:pt x="1686" y="7132"/>
                  </a:lnTo>
                  <a:lnTo>
                    <a:pt x="1710" y="7279"/>
                  </a:lnTo>
                  <a:lnTo>
                    <a:pt x="1783" y="7401"/>
                  </a:lnTo>
                  <a:lnTo>
                    <a:pt x="1857" y="7450"/>
                  </a:lnTo>
                  <a:lnTo>
                    <a:pt x="1905" y="7499"/>
                  </a:lnTo>
                  <a:lnTo>
                    <a:pt x="2418" y="7743"/>
                  </a:lnTo>
                  <a:lnTo>
                    <a:pt x="2492" y="7792"/>
                  </a:lnTo>
                  <a:lnTo>
                    <a:pt x="2711" y="7792"/>
                  </a:lnTo>
                  <a:lnTo>
                    <a:pt x="2858" y="7718"/>
                  </a:lnTo>
                  <a:lnTo>
                    <a:pt x="2907" y="7669"/>
                  </a:lnTo>
                  <a:lnTo>
                    <a:pt x="2956" y="7621"/>
                  </a:lnTo>
                  <a:lnTo>
                    <a:pt x="3591" y="6644"/>
                  </a:lnTo>
                  <a:lnTo>
                    <a:pt x="3810" y="6668"/>
                  </a:lnTo>
                  <a:lnTo>
                    <a:pt x="4006" y="6668"/>
                  </a:lnTo>
                  <a:lnTo>
                    <a:pt x="4494" y="7718"/>
                  </a:lnTo>
                  <a:lnTo>
                    <a:pt x="4543" y="7792"/>
                  </a:lnTo>
                  <a:lnTo>
                    <a:pt x="4592" y="7840"/>
                  </a:lnTo>
                  <a:lnTo>
                    <a:pt x="4714" y="7914"/>
                  </a:lnTo>
                  <a:lnTo>
                    <a:pt x="4861" y="7963"/>
                  </a:lnTo>
                  <a:lnTo>
                    <a:pt x="4934" y="7963"/>
                  </a:lnTo>
                  <a:lnTo>
                    <a:pt x="5007" y="7938"/>
                  </a:lnTo>
                  <a:lnTo>
                    <a:pt x="5544" y="7767"/>
                  </a:lnTo>
                  <a:lnTo>
                    <a:pt x="5618" y="7743"/>
                  </a:lnTo>
                  <a:lnTo>
                    <a:pt x="5667" y="7694"/>
                  </a:lnTo>
                  <a:lnTo>
                    <a:pt x="5764" y="7572"/>
                  </a:lnTo>
                  <a:lnTo>
                    <a:pt x="5838" y="7425"/>
                  </a:lnTo>
                  <a:lnTo>
                    <a:pt x="5838" y="7352"/>
                  </a:lnTo>
                  <a:lnTo>
                    <a:pt x="5838" y="7279"/>
                  </a:lnTo>
                  <a:lnTo>
                    <a:pt x="5593" y="6131"/>
                  </a:lnTo>
                  <a:lnTo>
                    <a:pt x="5740" y="6009"/>
                  </a:lnTo>
                  <a:lnTo>
                    <a:pt x="5911" y="5862"/>
                  </a:lnTo>
                  <a:lnTo>
                    <a:pt x="6985" y="6277"/>
                  </a:lnTo>
                  <a:lnTo>
                    <a:pt x="7059" y="6277"/>
                  </a:lnTo>
                  <a:lnTo>
                    <a:pt x="7132" y="6302"/>
                  </a:lnTo>
                  <a:lnTo>
                    <a:pt x="7278" y="6253"/>
                  </a:lnTo>
                  <a:lnTo>
                    <a:pt x="7425" y="6180"/>
                  </a:lnTo>
                  <a:lnTo>
                    <a:pt x="7474" y="6131"/>
                  </a:lnTo>
                  <a:lnTo>
                    <a:pt x="7523" y="6058"/>
                  </a:lnTo>
                  <a:lnTo>
                    <a:pt x="7767" y="5545"/>
                  </a:lnTo>
                  <a:lnTo>
                    <a:pt x="7791" y="5496"/>
                  </a:lnTo>
                  <a:lnTo>
                    <a:pt x="7816" y="5398"/>
                  </a:lnTo>
                  <a:lnTo>
                    <a:pt x="7791" y="5252"/>
                  </a:lnTo>
                  <a:lnTo>
                    <a:pt x="7718" y="5129"/>
                  </a:lnTo>
                  <a:lnTo>
                    <a:pt x="7669" y="5056"/>
                  </a:lnTo>
                  <a:lnTo>
                    <a:pt x="7620" y="5007"/>
                  </a:lnTo>
                  <a:lnTo>
                    <a:pt x="6643" y="4372"/>
                  </a:lnTo>
                  <a:lnTo>
                    <a:pt x="6668" y="4177"/>
                  </a:lnTo>
                  <a:lnTo>
                    <a:pt x="6668" y="3957"/>
                  </a:lnTo>
                  <a:lnTo>
                    <a:pt x="7718" y="3469"/>
                  </a:lnTo>
                  <a:lnTo>
                    <a:pt x="7791" y="3444"/>
                  </a:lnTo>
                  <a:lnTo>
                    <a:pt x="7865" y="3395"/>
                  </a:lnTo>
                  <a:lnTo>
                    <a:pt x="7938" y="3249"/>
                  </a:lnTo>
                  <a:lnTo>
                    <a:pt x="7962" y="3102"/>
                  </a:lnTo>
                  <a:lnTo>
                    <a:pt x="7962" y="3029"/>
                  </a:lnTo>
                  <a:lnTo>
                    <a:pt x="7962" y="2956"/>
                  </a:lnTo>
                  <a:lnTo>
                    <a:pt x="7767" y="2419"/>
                  </a:lnTo>
                  <a:lnTo>
                    <a:pt x="7743" y="2345"/>
                  </a:lnTo>
                  <a:lnTo>
                    <a:pt x="7694" y="2296"/>
                  </a:lnTo>
                  <a:lnTo>
                    <a:pt x="7572" y="2199"/>
                  </a:lnTo>
                  <a:lnTo>
                    <a:pt x="7449" y="2150"/>
                  </a:lnTo>
                  <a:lnTo>
                    <a:pt x="7278" y="2150"/>
                  </a:lnTo>
                  <a:lnTo>
                    <a:pt x="6155" y="2394"/>
                  </a:lnTo>
                  <a:lnTo>
                    <a:pt x="6033" y="2223"/>
                  </a:lnTo>
                  <a:lnTo>
                    <a:pt x="5886" y="2077"/>
                  </a:lnTo>
                  <a:lnTo>
                    <a:pt x="6277" y="978"/>
                  </a:lnTo>
                  <a:lnTo>
                    <a:pt x="6302" y="904"/>
                  </a:lnTo>
                  <a:lnTo>
                    <a:pt x="6302" y="831"/>
                  </a:lnTo>
                  <a:lnTo>
                    <a:pt x="6277" y="684"/>
                  </a:lnTo>
                  <a:lnTo>
                    <a:pt x="6179" y="562"/>
                  </a:lnTo>
                  <a:lnTo>
                    <a:pt x="6131" y="489"/>
                  </a:lnTo>
                  <a:lnTo>
                    <a:pt x="6082" y="465"/>
                  </a:lnTo>
                  <a:lnTo>
                    <a:pt x="5569" y="196"/>
                  </a:lnTo>
                  <a:lnTo>
                    <a:pt x="5496" y="172"/>
                  </a:lnTo>
                  <a:lnTo>
                    <a:pt x="5276" y="172"/>
                  </a:lnTo>
                  <a:lnTo>
                    <a:pt x="5129" y="245"/>
                  </a:lnTo>
                  <a:lnTo>
                    <a:pt x="5080" y="294"/>
                  </a:lnTo>
                  <a:lnTo>
                    <a:pt x="5032" y="343"/>
                  </a:lnTo>
                  <a:lnTo>
                    <a:pt x="4397" y="1319"/>
                  </a:lnTo>
                  <a:lnTo>
                    <a:pt x="4177" y="1295"/>
                  </a:lnTo>
                  <a:lnTo>
                    <a:pt x="3981" y="1295"/>
                  </a:lnTo>
                  <a:lnTo>
                    <a:pt x="3493" y="245"/>
                  </a:lnTo>
                  <a:lnTo>
                    <a:pt x="3444" y="172"/>
                  </a:lnTo>
                  <a:lnTo>
                    <a:pt x="3395" y="123"/>
                  </a:lnTo>
                  <a:lnTo>
                    <a:pt x="3273" y="49"/>
                  </a:lnTo>
                  <a:lnTo>
                    <a:pt x="3127"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1" u="none" cap="none" strike="noStrike">
                <a:solidFill>
                  <a:srgbClr val="000000"/>
                </a:solidFill>
                <a:latin typeface="Arial"/>
                <a:ea typeface="Arial"/>
                <a:cs typeface="Arial"/>
                <a:sym typeface="Arial"/>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 name="Shape 317"/>
        <p:cNvGrpSpPr/>
        <p:nvPr/>
      </p:nvGrpSpPr>
      <p:grpSpPr>
        <a:xfrm>
          <a:off x="0" y="0"/>
          <a:ext cx="0" cy="0"/>
          <a:chOff x="0" y="0"/>
          <a:chExt cx="0" cy="0"/>
        </a:xfrm>
      </p:grpSpPr>
      <p:sp>
        <p:nvSpPr>
          <p:cNvPr id="318" name="Google Shape;318;p25"/>
          <p:cNvSpPr txBox="1"/>
          <p:nvPr>
            <p:ph idx="1" type="body"/>
          </p:nvPr>
        </p:nvSpPr>
        <p:spPr>
          <a:xfrm>
            <a:off x="393192" y="1179576"/>
            <a:ext cx="8357615" cy="2459736"/>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601"/>
              </a:spcBef>
              <a:spcAft>
                <a:spcPts val="0"/>
              </a:spcAft>
              <a:buSzPts val="3000"/>
              <a:buNone/>
            </a:pPr>
            <a:r>
              <a:rPr lang="en-GB"/>
              <a:t>“Per comunicare in modo efficace, dobbiamo renderci conto che siamo tutti diversi nel modo in cui percepiamo il mondoe usa questa comprensione come guida per la nostra comunicazione con gli altri”.</a:t>
            </a:r>
            <a:endParaRPr/>
          </a:p>
          <a:p>
            <a:pPr indent="0" lvl="0" marL="0" rtl="0" algn="ctr">
              <a:lnSpc>
                <a:spcPct val="100000"/>
              </a:lnSpc>
              <a:spcBef>
                <a:spcPts val="601"/>
              </a:spcBef>
              <a:spcAft>
                <a:spcPts val="0"/>
              </a:spcAft>
              <a:buSzPts val="3000"/>
              <a:buNone/>
            </a:pPr>
            <a:r>
              <a:rPr lang="en-GB"/>
              <a:t>Antonio Robbins</a:t>
            </a:r>
            <a:endParaRPr>
              <a:latin typeface="Raleway Medium"/>
              <a:ea typeface="Raleway Medium"/>
              <a:cs typeface="Raleway Medium"/>
              <a:sym typeface="Raleway Medium"/>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 name="Shape 322"/>
        <p:cNvGrpSpPr/>
        <p:nvPr/>
      </p:nvGrpSpPr>
      <p:grpSpPr>
        <a:xfrm>
          <a:off x="0" y="0"/>
          <a:ext cx="0" cy="0"/>
          <a:chOff x="0" y="0"/>
          <a:chExt cx="0" cy="0"/>
        </a:xfrm>
      </p:grpSpPr>
      <p:sp>
        <p:nvSpPr>
          <p:cNvPr id="323" name="Google Shape;323;p26"/>
          <p:cNvSpPr txBox="1"/>
          <p:nvPr>
            <p:ph type="title"/>
          </p:nvPr>
        </p:nvSpPr>
        <p:spPr>
          <a:xfrm>
            <a:off x="735734" y="447957"/>
            <a:ext cx="6866100" cy="634889"/>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5800"/>
              <a:buNone/>
            </a:pPr>
            <a:r>
              <a:rPr b="1" lang="en-GB" sz="3200">
                <a:solidFill>
                  <a:srgbClr val="FFB600"/>
                </a:solidFill>
              </a:rPr>
              <a:t>Per saperne di più su questo modulo:</a:t>
            </a:r>
            <a:endParaRPr b="1" sz="3200">
              <a:solidFill>
                <a:srgbClr val="FFB600"/>
              </a:solidFill>
            </a:endParaRPr>
          </a:p>
        </p:txBody>
      </p:sp>
      <p:sp>
        <p:nvSpPr>
          <p:cNvPr id="324" name="Google Shape;324;p26"/>
          <p:cNvSpPr txBox="1"/>
          <p:nvPr>
            <p:ph idx="1" type="body"/>
          </p:nvPr>
        </p:nvSpPr>
        <p:spPr>
          <a:xfrm>
            <a:off x="521944" y="1561985"/>
            <a:ext cx="8122586" cy="3052348"/>
          </a:xfrm>
          <a:prstGeom prst="rect">
            <a:avLst/>
          </a:prstGeom>
          <a:noFill/>
          <a:ln>
            <a:noFill/>
          </a:ln>
        </p:spPr>
        <p:txBody>
          <a:bodyPr anchorCtr="0" anchor="t" bIns="91425" lIns="91425" spcFirstLastPara="1" rIns="91425" wrap="square" tIns="91425">
            <a:noAutofit/>
          </a:bodyPr>
          <a:lstStyle/>
          <a:p>
            <a:pPr indent="0" lvl="0" marL="114302" rtl="0" algn="l">
              <a:lnSpc>
                <a:spcPct val="100000"/>
              </a:lnSpc>
              <a:spcBef>
                <a:spcPts val="601"/>
              </a:spcBef>
              <a:spcAft>
                <a:spcPts val="0"/>
              </a:spcAft>
              <a:buSzPts val="1800"/>
              <a:buNone/>
            </a:pPr>
            <a:r>
              <a:rPr b="1" lang="en-GB" sz="1300">
                <a:solidFill>
                  <a:srgbClr val="FFB600"/>
                </a:solidFill>
              </a:rPr>
              <a:t>Workshop “pregiudizi e stereotipi”</a:t>
            </a:r>
            <a:endParaRPr/>
          </a:p>
          <a:p>
            <a:pPr indent="0" lvl="0" marL="114302" rtl="0" algn="l">
              <a:lnSpc>
                <a:spcPct val="100000"/>
              </a:lnSpc>
              <a:spcBef>
                <a:spcPts val="601"/>
              </a:spcBef>
              <a:spcAft>
                <a:spcPts val="0"/>
              </a:spcAft>
              <a:buSzPts val="1800"/>
              <a:buNone/>
            </a:pPr>
            <a:r>
              <a:rPr b="1" lang="en-GB" sz="1300">
                <a:solidFill>
                  <a:schemeClr val="dk1"/>
                </a:solidFill>
              </a:rPr>
              <a:t>Template 2 - Workshop Prejudice - Communication skills</a:t>
            </a:r>
            <a:endParaRPr b="1" sz="1300">
              <a:solidFill>
                <a:srgbClr val="FFB600"/>
              </a:solidFill>
            </a:endParaRPr>
          </a:p>
          <a:p>
            <a:pPr indent="0" lvl="0" marL="114302" rtl="0" algn="l">
              <a:lnSpc>
                <a:spcPct val="100000"/>
              </a:lnSpc>
              <a:spcBef>
                <a:spcPts val="601"/>
              </a:spcBef>
              <a:spcAft>
                <a:spcPts val="0"/>
              </a:spcAft>
              <a:buSzPts val="1800"/>
              <a:buNone/>
            </a:pPr>
            <a:r>
              <a:rPr b="1" lang="en-GB" sz="1300">
                <a:solidFill>
                  <a:srgbClr val="FFB600"/>
                </a:solidFill>
              </a:rPr>
              <a:t>Il ciclo della comunicazione: </a:t>
            </a:r>
            <a:r>
              <a:rPr b="1" lang="en-GB" sz="1300"/>
              <a:t>https://www.mindtools.com/aooy3rt/the-communication-cycle-video </a:t>
            </a:r>
            <a:endParaRPr b="1" sz="1300">
              <a:solidFill>
                <a:srgbClr val="FFB600"/>
              </a:solidFill>
            </a:endParaRPr>
          </a:p>
          <a:p>
            <a:pPr indent="0" lvl="0" marL="114302" rtl="0" algn="l">
              <a:lnSpc>
                <a:spcPct val="100000"/>
              </a:lnSpc>
              <a:spcBef>
                <a:spcPts val="601"/>
              </a:spcBef>
              <a:spcAft>
                <a:spcPts val="0"/>
              </a:spcAft>
              <a:buSzPts val="1800"/>
              <a:buNone/>
            </a:pPr>
            <a:r>
              <a:rPr b="1" lang="en-GB" sz="1300">
                <a:solidFill>
                  <a:srgbClr val="FFB600"/>
                </a:solidFill>
              </a:rPr>
              <a:t>Come si verificano i problemi di comunicazione (e come evitarli) - Katherine Hampsten: </a:t>
            </a:r>
            <a:r>
              <a:rPr b="1" lang="en-GB" sz="1300"/>
              <a:t>https://www.youtube.com/watch?v=gCfzeONu3Mo </a:t>
            </a:r>
            <a:endParaRPr/>
          </a:p>
          <a:p>
            <a:pPr indent="0" lvl="0" marL="114302" rtl="0" algn="l">
              <a:lnSpc>
                <a:spcPct val="100000"/>
              </a:lnSpc>
              <a:spcBef>
                <a:spcPts val="601"/>
              </a:spcBef>
              <a:spcAft>
                <a:spcPts val="0"/>
              </a:spcAft>
              <a:buSzPts val="1800"/>
              <a:buNone/>
            </a:pPr>
            <a:r>
              <a:rPr b="1" lang="en-GB" sz="1300">
                <a:solidFill>
                  <a:srgbClr val="FFB600"/>
                </a:solidFill>
              </a:rPr>
              <a:t>Ernesto Sirolli: Vuoi aiutare qualcuno? Stai zitto e ascolta! </a:t>
            </a:r>
            <a:r>
              <a:rPr b="1" lang="en-GB" sz="1300" u="sng">
                <a:solidFill>
                  <a:schemeClr val="hlink"/>
                </a:solidFill>
                <a:hlinkClick r:id="rId3"/>
              </a:rPr>
              <a:t>https://www.youtube.com/watch?v=chXsLtHqfdM</a:t>
            </a:r>
            <a:endParaRPr b="1" sz="1300"/>
          </a:p>
          <a:p>
            <a:pPr indent="0" lvl="0" marL="114302" rtl="0" algn="l">
              <a:lnSpc>
                <a:spcPct val="100000"/>
              </a:lnSpc>
              <a:spcBef>
                <a:spcPts val="601"/>
              </a:spcBef>
              <a:spcAft>
                <a:spcPts val="0"/>
              </a:spcAft>
              <a:buSzPts val="1800"/>
              <a:buNone/>
            </a:pPr>
            <a:r>
              <a:rPr b="1" lang="en-GB" sz="1300">
                <a:solidFill>
                  <a:srgbClr val="FFB600"/>
                </a:solidFill>
              </a:rPr>
              <a:t>Il potere della comunicazione non verbale | Joe Navarro | TEDxManchester: </a:t>
            </a:r>
            <a:r>
              <a:rPr b="1" lang="en-GB" sz="1300" u="sng">
                <a:solidFill>
                  <a:schemeClr val="hlink"/>
                </a:solidFill>
                <a:hlinkClick r:id="rId4"/>
              </a:rPr>
              <a:t>https://www.youtube.com/watch?v=fLaslONQAKM</a:t>
            </a:r>
            <a:endParaRPr b="1" sz="1300">
              <a:solidFill>
                <a:srgbClr val="FFB600"/>
              </a:solidFill>
            </a:endParaRPr>
          </a:p>
          <a:p>
            <a:pPr indent="0" lvl="0" marL="114302" rtl="0" algn="l">
              <a:lnSpc>
                <a:spcPct val="100000"/>
              </a:lnSpc>
              <a:spcBef>
                <a:spcPts val="601"/>
              </a:spcBef>
              <a:spcAft>
                <a:spcPts val="0"/>
              </a:spcAft>
              <a:buSzPts val="1800"/>
              <a:buNone/>
            </a:pPr>
            <a:r>
              <a:rPr b="1" lang="en-GB" sz="1300">
                <a:solidFill>
                  <a:srgbClr val="FFB600"/>
                </a:solidFill>
              </a:rPr>
              <a:t>L'arte della comunicazione efficace | Marcus Alexander Velazquez | TEDxWolcottSchool: </a:t>
            </a:r>
            <a:r>
              <a:rPr b="1" lang="en-GB" sz="1300" u="sng">
                <a:solidFill>
                  <a:schemeClr val="hlink"/>
                </a:solidFill>
                <a:hlinkClick r:id="rId5"/>
              </a:rPr>
              <a:t>https://www.youtube.com/watch?v=2Yw6dFQBklA</a:t>
            </a:r>
            <a:endParaRPr b="1" sz="1300"/>
          </a:p>
          <a:p>
            <a:pPr indent="0" lvl="0" marL="114302" rtl="0" algn="l">
              <a:lnSpc>
                <a:spcPct val="100000"/>
              </a:lnSpc>
              <a:spcBef>
                <a:spcPts val="601"/>
              </a:spcBef>
              <a:spcAft>
                <a:spcPts val="0"/>
              </a:spcAft>
              <a:buSzPts val="1800"/>
              <a:buNone/>
            </a:pPr>
            <a:r>
              <a:t/>
            </a:r>
            <a:endParaRPr b="1" sz="1300"/>
          </a:p>
          <a:p>
            <a:pPr indent="0" lvl="0" marL="0" rtl="0" algn="l">
              <a:lnSpc>
                <a:spcPct val="100000"/>
              </a:lnSpc>
              <a:spcBef>
                <a:spcPts val="601"/>
              </a:spcBef>
              <a:spcAft>
                <a:spcPts val="0"/>
              </a:spcAft>
              <a:buSzPts val="1800"/>
              <a:buNone/>
            </a:pPr>
            <a:r>
              <a:t/>
            </a:r>
            <a:endParaRPr b="1" sz="1300"/>
          </a:p>
        </p:txBody>
      </p:sp>
      <p:grpSp>
        <p:nvGrpSpPr>
          <p:cNvPr id="325" name="Google Shape;325;p26"/>
          <p:cNvGrpSpPr/>
          <p:nvPr/>
        </p:nvGrpSpPr>
        <p:grpSpPr>
          <a:xfrm>
            <a:off x="8089119" y="319162"/>
            <a:ext cx="728350" cy="743348"/>
            <a:chOff x="3955900" y="2984500"/>
            <a:chExt cx="414000" cy="422525"/>
          </a:xfrm>
        </p:grpSpPr>
        <p:sp>
          <p:nvSpPr>
            <p:cNvPr id="326" name="Google Shape;326;p26"/>
            <p:cNvSpPr/>
            <p:nvPr/>
          </p:nvSpPr>
          <p:spPr>
            <a:xfrm>
              <a:off x="3955900" y="2984500"/>
              <a:ext cx="315700" cy="315675"/>
            </a:xfrm>
            <a:custGeom>
              <a:rect b="b" l="l" r="r" t="t"/>
              <a:pathLst>
                <a:path extrusionOk="0" h="12627" w="12628">
                  <a:moveTo>
                    <a:pt x="6302" y="977"/>
                  </a:moveTo>
                  <a:lnTo>
                    <a:pt x="6863" y="1026"/>
                  </a:lnTo>
                  <a:lnTo>
                    <a:pt x="7376" y="1099"/>
                  </a:lnTo>
                  <a:lnTo>
                    <a:pt x="7889" y="1221"/>
                  </a:lnTo>
                  <a:lnTo>
                    <a:pt x="8378" y="1417"/>
                  </a:lnTo>
                  <a:lnTo>
                    <a:pt x="8842" y="1636"/>
                  </a:lnTo>
                  <a:lnTo>
                    <a:pt x="9281" y="1905"/>
                  </a:lnTo>
                  <a:lnTo>
                    <a:pt x="9697" y="2198"/>
                  </a:lnTo>
                  <a:lnTo>
                    <a:pt x="10087" y="2540"/>
                  </a:lnTo>
                  <a:lnTo>
                    <a:pt x="10429" y="2931"/>
                  </a:lnTo>
                  <a:lnTo>
                    <a:pt x="10722" y="3346"/>
                  </a:lnTo>
                  <a:lnTo>
                    <a:pt x="10991" y="3786"/>
                  </a:lnTo>
                  <a:lnTo>
                    <a:pt x="11211" y="4250"/>
                  </a:lnTo>
                  <a:lnTo>
                    <a:pt x="11406" y="4738"/>
                  </a:lnTo>
                  <a:lnTo>
                    <a:pt x="11528" y="5251"/>
                  </a:lnTo>
                  <a:lnTo>
                    <a:pt x="11626" y="5764"/>
                  </a:lnTo>
                  <a:lnTo>
                    <a:pt x="11650" y="6326"/>
                  </a:lnTo>
                  <a:lnTo>
                    <a:pt x="11626" y="6863"/>
                  </a:lnTo>
                  <a:lnTo>
                    <a:pt x="11528" y="7400"/>
                  </a:lnTo>
                  <a:lnTo>
                    <a:pt x="11406" y="7913"/>
                  </a:lnTo>
                  <a:lnTo>
                    <a:pt x="11211" y="8402"/>
                  </a:lnTo>
                  <a:lnTo>
                    <a:pt x="10991" y="8866"/>
                  </a:lnTo>
                  <a:lnTo>
                    <a:pt x="10722" y="9305"/>
                  </a:lnTo>
                  <a:lnTo>
                    <a:pt x="10429" y="9696"/>
                  </a:lnTo>
                  <a:lnTo>
                    <a:pt x="10087" y="10087"/>
                  </a:lnTo>
                  <a:lnTo>
                    <a:pt x="9697" y="10429"/>
                  </a:lnTo>
                  <a:lnTo>
                    <a:pt x="9281" y="10746"/>
                  </a:lnTo>
                  <a:lnTo>
                    <a:pt x="8842" y="11015"/>
                  </a:lnTo>
                  <a:lnTo>
                    <a:pt x="8378" y="11235"/>
                  </a:lnTo>
                  <a:lnTo>
                    <a:pt x="7889" y="11406"/>
                  </a:lnTo>
                  <a:lnTo>
                    <a:pt x="7376" y="11552"/>
                  </a:lnTo>
                  <a:lnTo>
                    <a:pt x="6863" y="11625"/>
                  </a:lnTo>
                  <a:lnTo>
                    <a:pt x="6302" y="11650"/>
                  </a:lnTo>
                  <a:lnTo>
                    <a:pt x="5764" y="11625"/>
                  </a:lnTo>
                  <a:lnTo>
                    <a:pt x="5227" y="11552"/>
                  </a:lnTo>
                  <a:lnTo>
                    <a:pt x="4714" y="11406"/>
                  </a:lnTo>
                  <a:lnTo>
                    <a:pt x="4226" y="11235"/>
                  </a:lnTo>
                  <a:lnTo>
                    <a:pt x="3762" y="11015"/>
                  </a:lnTo>
                  <a:lnTo>
                    <a:pt x="3322" y="10746"/>
                  </a:lnTo>
                  <a:lnTo>
                    <a:pt x="2931" y="10429"/>
                  </a:lnTo>
                  <a:lnTo>
                    <a:pt x="2541" y="10087"/>
                  </a:lnTo>
                  <a:lnTo>
                    <a:pt x="2199" y="9696"/>
                  </a:lnTo>
                  <a:lnTo>
                    <a:pt x="1881" y="9305"/>
                  </a:lnTo>
                  <a:lnTo>
                    <a:pt x="1613" y="8866"/>
                  </a:lnTo>
                  <a:lnTo>
                    <a:pt x="1393" y="8402"/>
                  </a:lnTo>
                  <a:lnTo>
                    <a:pt x="1222" y="7913"/>
                  </a:lnTo>
                  <a:lnTo>
                    <a:pt x="1075" y="7400"/>
                  </a:lnTo>
                  <a:lnTo>
                    <a:pt x="1002" y="6863"/>
                  </a:lnTo>
                  <a:lnTo>
                    <a:pt x="978" y="6326"/>
                  </a:lnTo>
                  <a:lnTo>
                    <a:pt x="1002" y="5764"/>
                  </a:lnTo>
                  <a:lnTo>
                    <a:pt x="1075" y="5251"/>
                  </a:lnTo>
                  <a:lnTo>
                    <a:pt x="1222" y="4738"/>
                  </a:lnTo>
                  <a:lnTo>
                    <a:pt x="1393" y="4250"/>
                  </a:lnTo>
                  <a:lnTo>
                    <a:pt x="1613" y="3786"/>
                  </a:lnTo>
                  <a:lnTo>
                    <a:pt x="1881" y="3346"/>
                  </a:lnTo>
                  <a:lnTo>
                    <a:pt x="2199" y="2931"/>
                  </a:lnTo>
                  <a:lnTo>
                    <a:pt x="2541" y="2540"/>
                  </a:lnTo>
                  <a:lnTo>
                    <a:pt x="2931" y="2198"/>
                  </a:lnTo>
                  <a:lnTo>
                    <a:pt x="3322" y="1905"/>
                  </a:lnTo>
                  <a:lnTo>
                    <a:pt x="3762" y="1636"/>
                  </a:lnTo>
                  <a:lnTo>
                    <a:pt x="4226" y="1417"/>
                  </a:lnTo>
                  <a:lnTo>
                    <a:pt x="4714" y="1221"/>
                  </a:lnTo>
                  <a:lnTo>
                    <a:pt x="5227" y="1099"/>
                  </a:lnTo>
                  <a:lnTo>
                    <a:pt x="5764" y="1026"/>
                  </a:lnTo>
                  <a:lnTo>
                    <a:pt x="6302" y="977"/>
                  </a:lnTo>
                  <a:close/>
                  <a:moveTo>
                    <a:pt x="6302" y="0"/>
                  </a:moveTo>
                  <a:lnTo>
                    <a:pt x="5984" y="24"/>
                  </a:lnTo>
                  <a:lnTo>
                    <a:pt x="5667" y="49"/>
                  </a:lnTo>
                  <a:lnTo>
                    <a:pt x="5349" y="73"/>
                  </a:lnTo>
                  <a:lnTo>
                    <a:pt x="5032" y="147"/>
                  </a:lnTo>
                  <a:lnTo>
                    <a:pt x="4739" y="220"/>
                  </a:lnTo>
                  <a:lnTo>
                    <a:pt x="4446" y="293"/>
                  </a:lnTo>
                  <a:lnTo>
                    <a:pt x="4153" y="391"/>
                  </a:lnTo>
                  <a:lnTo>
                    <a:pt x="3859" y="513"/>
                  </a:lnTo>
                  <a:lnTo>
                    <a:pt x="3566" y="635"/>
                  </a:lnTo>
                  <a:lnTo>
                    <a:pt x="3298" y="782"/>
                  </a:lnTo>
                  <a:lnTo>
                    <a:pt x="3029" y="928"/>
                  </a:lnTo>
                  <a:lnTo>
                    <a:pt x="2785" y="1075"/>
                  </a:lnTo>
                  <a:lnTo>
                    <a:pt x="2296" y="1441"/>
                  </a:lnTo>
                  <a:lnTo>
                    <a:pt x="1857" y="1856"/>
                  </a:lnTo>
                  <a:lnTo>
                    <a:pt x="1442" y="2296"/>
                  </a:lnTo>
                  <a:lnTo>
                    <a:pt x="1075" y="2784"/>
                  </a:lnTo>
                  <a:lnTo>
                    <a:pt x="904" y="3053"/>
                  </a:lnTo>
                  <a:lnTo>
                    <a:pt x="758" y="3322"/>
                  </a:lnTo>
                  <a:lnTo>
                    <a:pt x="611" y="3590"/>
                  </a:lnTo>
                  <a:lnTo>
                    <a:pt x="489" y="3859"/>
                  </a:lnTo>
                  <a:lnTo>
                    <a:pt x="391" y="4152"/>
                  </a:lnTo>
                  <a:lnTo>
                    <a:pt x="294" y="4445"/>
                  </a:lnTo>
                  <a:lnTo>
                    <a:pt x="196" y="4738"/>
                  </a:lnTo>
                  <a:lnTo>
                    <a:pt x="123" y="5056"/>
                  </a:lnTo>
                  <a:lnTo>
                    <a:pt x="74" y="5349"/>
                  </a:lnTo>
                  <a:lnTo>
                    <a:pt x="25" y="5666"/>
                  </a:lnTo>
                  <a:lnTo>
                    <a:pt x="1" y="5984"/>
                  </a:lnTo>
                  <a:lnTo>
                    <a:pt x="1" y="6326"/>
                  </a:lnTo>
                  <a:lnTo>
                    <a:pt x="1" y="6643"/>
                  </a:lnTo>
                  <a:lnTo>
                    <a:pt x="25" y="6961"/>
                  </a:lnTo>
                  <a:lnTo>
                    <a:pt x="74" y="7278"/>
                  </a:lnTo>
                  <a:lnTo>
                    <a:pt x="123" y="7596"/>
                  </a:lnTo>
                  <a:lnTo>
                    <a:pt x="196" y="7889"/>
                  </a:lnTo>
                  <a:lnTo>
                    <a:pt x="294" y="8206"/>
                  </a:lnTo>
                  <a:lnTo>
                    <a:pt x="391" y="8499"/>
                  </a:lnTo>
                  <a:lnTo>
                    <a:pt x="489" y="8768"/>
                  </a:lnTo>
                  <a:lnTo>
                    <a:pt x="611" y="9061"/>
                  </a:lnTo>
                  <a:lnTo>
                    <a:pt x="758" y="9330"/>
                  </a:lnTo>
                  <a:lnTo>
                    <a:pt x="904" y="9598"/>
                  </a:lnTo>
                  <a:lnTo>
                    <a:pt x="1075" y="9843"/>
                  </a:lnTo>
                  <a:lnTo>
                    <a:pt x="1442" y="10331"/>
                  </a:lnTo>
                  <a:lnTo>
                    <a:pt x="1857" y="10771"/>
                  </a:lnTo>
                  <a:lnTo>
                    <a:pt x="2296" y="11186"/>
                  </a:lnTo>
                  <a:lnTo>
                    <a:pt x="2785" y="11552"/>
                  </a:lnTo>
                  <a:lnTo>
                    <a:pt x="3029" y="11723"/>
                  </a:lnTo>
                  <a:lnTo>
                    <a:pt x="3298" y="11870"/>
                  </a:lnTo>
                  <a:lnTo>
                    <a:pt x="3566" y="12016"/>
                  </a:lnTo>
                  <a:lnTo>
                    <a:pt x="3859" y="12138"/>
                  </a:lnTo>
                  <a:lnTo>
                    <a:pt x="4153" y="12236"/>
                  </a:lnTo>
                  <a:lnTo>
                    <a:pt x="4446" y="12334"/>
                  </a:lnTo>
                  <a:lnTo>
                    <a:pt x="4739" y="12431"/>
                  </a:lnTo>
                  <a:lnTo>
                    <a:pt x="5032" y="12505"/>
                  </a:lnTo>
                  <a:lnTo>
                    <a:pt x="5349" y="12553"/>
                  </a:lnTo>
                  <a:lnTo>
                    <a:pt x="5667" y="12602"/>
                  </a:lnTo>
                  <a:lnTo>
                    <a:pt x="5984" y="12627"/>
                  </a:lnTo>
                  <a:lnTo>
                    <a:pt x="6644" y="12627"/>
                  </a:lnTo>
                  <a:lnTo>
                    <a:pt x="6961" y="12602"/>
                  </a:lnTo>
                  <a:lnTo>
                    <a:pt x="7279" y="12553"/>
                  </a:lnTo>
                  <a:lnTo>
                    <a:pt x="7572" y="12505"/>
                  </a:lnTo>
                  <a:lnTo>
                    <a:pt x="7889" y="12431"/>
                  </a:lnTo>
                  <a:lnTo>
                    <a:pt x="8182" y="12334"/>
                  </a:lnTo>
                  <a:lnTo>
                    <a:pt x="8475" y="12236"/>
                  </a:lnTo>
                  <a:lnTo>
                    <a:pt x="8768" y="12138"/>
                  </a:lnTo>
                  <a:lnTo>
                    <a:pt x="9037" y="12016"/>
                  </a:lnTo>
                  <a:lnTo>
                    <a:pt x="9306" y="11870"/>
                  </a:lnTo>
                  <a:lnTo>
                    <a:pt x="9574" y="11723"/>
                  </a:lnTo>
                  <a:lnTo>
                    <a:pt x="9843" y="11552"/>
                  </a:lnTo>
                  <a:lnTo>
                    <a:pt x="10332" y="11186"/>
                  </a:lnTo>
                  <a:lnTo>
                    <a:pt x="10771" y="10771"/>
                  </a:lnTo>
                  <a:lnTo>
                    <a:pt x="11186" y="10331"/>
                  </a:lnTo>
                  <a:lnTo>
                    <a:pt x="11553" y="9843"/>
                  </a:lnTo>
                  <a:lnTo>
                    <a:pt x="11699" y="9598"/>
                  </a:lnTo>
                  <a:lnTo>
                    <a:pt x="11846" y="9330"/>
                  </a:lnTo>
                  <a:lnTo>
                    <a:pt x="11992" y="9061"/>
                  </a:lnTo>
                  <a:lnTo>
                    <a:pt x="12114" y="8768"/>
                  </a:lnTo>
                  <a:lnTo>
                    <a:pt x="12237" y="8499"/>
                  </a:lnTo>
                  <a:lnTo>
                    <a:pt x="12334" y="8206"/>
                  </a:lnTo>
                  <a:lnTo>
                    <a:pt x="12432" y="7889"/>
                  </a:lnTo>
                  <a:lnTo>
                    <a:pt x="12481" y="7596"/>
                  </a:lnTo>
                  <a:lnTo>
                    <a:pt x="12554" y="7278"/>
                  </a:lnTo>
                  <a:lnTo>
                    <a:pt x="12578" y="6961"/>
                  </a:lnTo>
                  <a:lnTo>
                    <a:pt x="12603" y="6643"/>
                  </a:lnTo>
                  <a:lnTo>
                    <a:pt x="12627" y="6326"/>
                  </a:lnTo>
                  <a:lnTo>
                    <a:pt x="12603" y="5984"/>
                  </a:lnTo>
                  <a:lnTo>
                    <a:pt x="12578" y="5666"/>
                  </a:lnTo>
                  <a:lnTo>
                    <a:pt x="12554" y="5349"/>
                  </a:lnTo>
                  <a:lnTo>
                    <a:pt x="12481" y="5056"/>
                  </a:lnTo>
                  <a:lnTo>
                    <a:pt x="12432" y="4738"/>
                  </a:lnTo>
                  <a:lnTo>
                    <a:pt x="12334" y="4445"/>
                  </a:lnTo>
                  <a:lnTo>
                    <a:pt x="12237" y="4152"/>
                  </a:lnTo>
                  <a:lnTo>
                    <a:pt x="12114" y="3859"/>
                  </a:lnTo>
                  <a:lnTo>
                    <a:pt x="11992" y="3590"/>
                  </a:lnTo>
                  <a:lnTo>
                    <a:pt x="11846" y="3322"/>
                  </a:lnTo>
                  <a:lnTo>
                    <a:pt x="11699" y="3053"/>
                  </a:lnTo>
                  <a:lnTo>
                    <a:pt x="11553" y="2784"/>
                  </a:lnTo>
                  <a:lnTo>
                    <a:pt x="11186" y="2296"/>
                  </a:lnTo>
                  <a:lnTo>
                    <a:pt x="10771" y="1856"/>
                  </a:lnTo>
                  <a:lnTo>
                    <a:pt x="10332" y="1441"/>
                  </a:lnTo>
                  <a:lnTo>
                    <a:pt x="9843" y="1075"/>
                  </a:lnTo>
                  <a:lnTo>
                    <a:pt x="9574" y="928"/>
                  </a:lnTo>
                  <a:lnTo>
                    <a:pt x="9306" y="782"/>
                  </a:lnTo>
                  <a:lnTo>
                    <a:pt x="9037" y="635"/>
                  </a:lnTo>
                  <a:lnTo>
                    <a:pt x="8768" y="513"/>
                  </a:lnTo>
                  <a:lnTo>
                    <a:pt x="8475" y="391"/>
                  </a:lnTo>
                  <a:lnTo>
                    <a:pt x="8182" y="293"/>
                  </a:lnTo>
                  <a:lnTo>
                    <a:pt x="7889" y="220"/>
                  </a:lnTo>
                  <a:lnTo>
                    <a:pt x="7572" y="147"/>
                  </a:lnTo>
                  <a:lnTo>
                    <a:pt x="7279" y="73"/>
                  </a:lnTo>
                  <a:lnTo>
                    <a:pt x="6961" y="49"/>
                  </a:lnTo>
                  <a:lnTo>
                    <a:pt x="6644" y="24"/>
                  </a:lnTo>
                  <a:lnTo>
                    <a:pt x="6302"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1" u="none" cap="none" strike="noStrike">
                <a:solidFill>
                  <a:srgbClr val="000000"/>
                </a:solidFill>
                <a:latin typeface="Arial"/>
                <a:ea typeface="Arial"/>
                <a:cs typeface="Arial"/>
                <a:sym typeface="Arial"/>
              </a:endParaRPr>
            </a:p>
          </p:txBody>
        </p:sp>
        <p:sp>
          <p:nvSpPr>
            <p:cNvPr id="327" name="Google Shape;327;p26"/>
            <p:cNvSpPr/>
            <p:nvPr/>
          </p:nvSpPr>
          <p:spPr>
            <a:xfrm>
              <a:off x="3992525" y="3021125"/>
              <a:ext cx="242425" cy="242425"/>
            </a:xfrm>
            <a:custGeom>
              <a:rect b="b" l="l" r="r" t="t"/>
              <a:pathLst>
                <a:path extrusionOk="0" h="9697" w="9697">
                  <a:moveTo>
                    <a:pt x="4934" y="1466"/>
                  </a:moveTo>
                  <a:lnTo>
                    <a:pt x="5008" y="1490"/>
                  </a:lnTo>
                  <a:lnTo>
                    <a:pt x="5081" y="1539"/>
                  </a:lnTo>
                  <a:lnTo>
                    <a:pt x="5154" y="1588"/>
                  </a:lnTo>
                  <a:lnTo>
                    <a:pt x="5203" y="1637"/>
                  </a:lnTo>
                  <a:lnTo>
                    <a:pt x="5252" y="1734"/>
                  </a:lnTo>
                  <a:lnTo>
                    <a:pt x="5276" y="1808"/>
                  </a:lnTo>
                  <a:lnTo>
                    <a:pt x="5276" y="1905"/>
                  </a:lnTo>
                  <a:lnTo>
                    <a:pt x="5276" y="1979"/>
                  </a:lnTo>
                  <a:lnTo>
                    <a:pt x="5252" y="2076"/>
                  </a:lnTo>
                  <a:lnTo>
                    <a:pt x="5203" y="2150"/>
                  </a:lnTo>
                  <a:lnTo>
                    <a:pt x="5154" y="2198"/>
                  </a:lnTo>
                  <a:lnTo>
                    <a:pt x="5081" y="2247"/>
                  </a:lnTo>
                  <a:lnTo>
                    <a:pt x="5008" y="2296"/>
                  </a:lnTo>
                  <a:lnTo>
                    <a:pt x="4934" y="2321"/>
                  </a:lnTo>
                  <a:lnTo>
                    <a:pt x="4837" y="2345"/>
                  </a:lnTo>
                  <a:lnTo>
                    <a:pt x="4593" y="2345"/>
                  </a:lnTo>
                  <a:lnTo>
                    <a:pt x="4348" y="2394"/>
                  </a:lnTo>
                  <a:lnTo>
                    <a:pt x="4104" y="2443"/>
                  </a:lnTo>
                  <a:lnTo>
                    <a:pt x="3860" y="2540"/>
                  </a:lnTo>
                  <a:lnTo>
                    <a:pt x="3640" y="2638"/>
                  </a:lnTo>
                  <a:lnTo>
                    <a:pt x="3445" y="2760"/>
                  </a:lnTo>
                  <a:lnTo>
                    <a:pt x="3249" y="2907"/>
                  </a:lnTo>
                  <a:lnTo>
                    <a:pt x="3054" y="3078"/>
                  </a:lnTo>
                  <a:lnTo>
                    <a:pt x="2907" y="3249"/>
                  </a:lnTo>
                  <a:lnTo>
                    <a:pt x="2761" y="3444"/>
                  </a:lnTo>
                  <a:lnTo>
                    <a:pt x="2639" y="3664"/>
                  </a:lnTo>
                  <a:lnTo>
                    <a:pt x="2517" y="3884"/>
                  </a:lnTo>
                  <a:lnTo>
                    <a:pt x="2443" y="4103"/>
                  </a:lnTo>
                  <a:lnTo>
                    <a:pt x="2370" y="4348"/>
                  </a:lnTo>
                  <a:lnTo>
                    <a:pt x="2346" y="4592"/>
                  </a:lnTo>
                  <a:lnTo>
                    <a:pt x="2321" y="4861"/>
                  </a:lnTo>
                  <a:lnTo>
                    <a:pt x="2321" y="4934"/>
                  </a:lnTo>
                  <a:lnTo>
                    <a:pt x="2297" y="5032"/>
                  </a:lnTo>
                  <a:lnTo>
                    <a:pt x="2248" y="5105"/>
                  </a:lnTo>
                  <a:lnTo>
                    <a:pt x="2199" y="5154"/>
                  </a:lnTo>
                  <a:lnTo>
                    <a:pt x="2126" y="5227"/>
                  </a:lnTo>
                  <a:lnTo>
                    <a:pt x="2053" y="5251"/>
                  </a:lnTo>
                  <a:lnTo>
                    <a:pt x="1979" y="5276"/>
                  </a:lnTo>
                  <a:lnTo>
                    <a:pt x="1882" y="5300"/>
                  </a:lnTo>
                  <a:lnTo>
                    <a:pt x="1808" y="5276"/>
                  </a:lnTo>
                  <a:lnTo>
                    <a:pt x="1711" y="5251"/>
                  </a:lnTo>
                  <a:lnTo>
                    <a:pt x="1637" y="5227"/>
                  </a:lnTo>
                  <a:lnTo>
                    <a:pt x="1564" y="5154"/>
                  </a:lnTo>
                  <a:lnTo>
                    <a:pt x="1515" y="5105"/>
                  </a:lnTo>
                  <a:lnTo>
                    <a:pt x="1491" y="5032"/>
                  </a:lnTo>
                  <a:lnTo>
                    <a:pt x="1466" y="4934"/>
                  </a:lnTo>
                  <a:lnTo>
                    <a:pt x="1442" y="4861"/>
                  </a:lnTo>
                  <a:lnTo>
                    <a:pt x="1466" y="4494"/>
                  </a:lnTo>
                  <a:lnTo>
                    <a:pt x="1515" y="4177"/>
                  </a:lnTo>
                  <a:lnTo>
                    <a:pt x="1588" y="3835"/>
                  </a:lnTo>
                  <a:lnTo>
                    <a:pt x="1711" y="3542"/>
                  </a:lnTo>
                  <a:lnTo>
                    <a:pt x="1857" y="3224"/>
                  </a:lnTo>
                  <a:lnTo>
                    <a:pt x="2028" y="2956"/>
                  </a:lnTo>
                  <a:lnTo>
                    <a:pt x="2223" y="2687"/>
                  </a:lnTo>
                  <a:lnTo>
                    <a:pt x="2443" y="2443"/>
                  </a:lnTo>
                  <a:lnTo>
                    <a:pt x="2688" y="2223"/>
                  </a:lnTo>
                  <a:lnTo>
                    <a:pt x="2956" y="2028"/>
                  </a:lnTo>
                  <a:lnTo>
                    <a:pt x="3225" y="1857"/>
                  </a:lnTo>
                  <a:lnTo>
                    <a:pt x="3518" y="1710"/>
                  </a:lnTo>
                  <a:lnTo>
                    <a:pt x="3835" y="1612"/>
                  </a:lnTo>
                  <a:lnTo>
                    <a:pt x="4153" y="1515"/>
                  </a:lnTo>
                  <a:lnTo>
                    <a:pt x="4495" y="1466"/>
                  </a:lnTo>
                  <a:close/>
                  <a:moveTo>
                    <a:pt x="4837" y="0"/>
                  </a:moveTo>
                  <a:lnTo>
                    <a:pt x="4348" y="25"/>
                  </a:lnTo>
                  <a:lnTo>
                    <a:pt x="3860" y="98"/>
                  </a:lnTo>
                  <a:lnTo>
                    <a:pt x="3396" y="220"/>
                  </a:lnTo>
                  <a:lnTo>
                    <a:pt x="2956" y="391"/>
                  </a:lnTo>
                  <a:lnTo>
                    <a:pt x="2541" y="587"/>
                  </a:lnTo>
                  <a:lnTo>
                    <a:pt x="2150" y="831"/>
                  </a:lnTo>
                  <a:lnTo>
                    <a:pt x="1759" y="1124"/>
                  </a:lnTo>
                  <a:lnTo>
                    <a:pt x="1418" y="1441"/>
                  </a:lnTo>
                  <a:lnTo>
                    <a:pt x="1100" y="1783"/>
                  </a:lnTo>
                  <a:lnTo>
                    <a:pt x="831" y="2150"/>
                  </a:lnTo>
                  <a:lnTo>
                    <a:pt x="587" y="2540"/>
                  </a:lnTo>
                  <a:lnTo>
                    <a:pt x="392" y="2980"/>
                  </a:lnTo>
                  <a:lnTo>
                    <a:pt x="221" y="3420"/>
                  </a:lnTo>
                  <a:lnTo>
                    <a:pt x="99" y="3884"/>
                  </a:lnTo>
                  <a:lnTo>
                    <a:pt x="25" y="4348"/>
                  </a:lnTo>
                  <a:lnTo>
                    <a:pt x="1" y="4861"/>
                  </a:lnTo>
                  <a:lnTo>
                    <a:pt x="25" y="5349"/>
                  </a:lnTo>
                  <a:lnTo>
                    <a:pt x="99" y="5838"/>
                  </a:lnTo>
                  <a:lnTo>
                    <a:pt x="221" y="6302"/>
                  </a:lnTo>
                  <a:lnTo>
                    <a:pt x="392" y="6741"/>
                  </a:lnTo>
                  <a:lnTo>
                    <a:pt x="587" y="7156"/>
                  </a:lnTo>
                  <a:lnTo>
                    <a:pt x="831" y="7547"/>
                  </a:lnTo>
                  <a:lnTo>
                    <a:pt x="1100" y="7938"/>
                  </a:lnTo>
                  <a:lnTo>
                    <a:pt x="1418" y="8280"/>
                  </a:lnTo>
                  <a:lnTo>
                    <a:pt x="1759" y="8597"/>
                  </a:lnTo>
                  <a:lnTo>
                    <a:pt x="2150" y="8866"/>
                  </a:lnTo>
                  <a:lnTo>
                    <a:pt x="2541" y="9110"/>
                  </a:lnTo>
                  <a:lnTo>
                    <a:pt x="2956" y="9306"/>
                  </a:lnTo>
                  <a:lnTo>
                    <a:pt x="3396" y="9477"/>
                  </a:lnTo>
                  <a:lnTo>
                    <a:pt x="3860" y="9599"/>
                  </a:lnTo>
                  <a:lnTo>
                    <a:pt x="4348" y="9672"/>
                  </a:lnTo>
                  <a:lnTo>
                    <a:pt x="4837" y="9696"/>
                  </a:lnTo>
                  <a:lnTo>
                    <a:pt x="5350" y="9672"/>
                  </a:lnTo>
                  <a:lnTo>
                    <a:pt x="5814" y="9599"/>
                  </a:lnTo>
                  <a:lnTo>
                    <a:pt x="6278" y="9477"/>
                  </a:lnTo>
                  <a:lnTo>
                    <a:pt x="6717" y="9306"/>
                  </a:lnTo>
                  <a:lnTo>
                    <a:pt x="7157" y="9110"/>
                  </a:lnTo>
                  <a:lnTo>
                    <a:pt x="7548" y="8866"/>
                  </a:lnTo>
                  <a:lnTo>
                    <a:pt x="7914" y="8597"/>
                  </a:lnTo>
                  <a:lnTo>
                    <a:pt x="8256" y="8280"/>
                  </a:lnTo>
                  <a:lnTo>
                    <a:pt x="8573" y="7938"/>
                  </a:lnTo>
                  <a:lnTo>
                    <a:pt x="8867" y="7547"/>
                  </a:lnTo>
                  <a:lnTo>
                    <a:pt x="9111" y="7156"/>
                  </a:lnTo>
                  <a:lnTo>
                    <a:pt x="9306" y="6741"/>
                  </a:lnTo>
                  <a:lnTo>
                    <a:pt x="9477" y="6302"/>
                  </a:lnTo>
                  <a:lnTo>
                    <a:pt x="9599" y="5838"/>
                  </a:lnTo>
                  <a:lnTo>
                    <a:pt x="9673" y="5349"/>
                  </a:lnTo>
                  <a:lnTo>
                    <a:pt x="9697" y="4861"/>
                  </a:lnTo>
                  <a:lnTo>
                    <a:pt x="9673" y="4348"/>
                  </a:lnTo>
                  <a:lnTo>
                    <a:pt x="9599" y="3884"/>
                  </a:lnTo>
                  <a:lnTo>
                    <a:pt x="9477" y="3420"/>
                  </a:lnTo>
                  <a:lnTo>
                    <a:pt x="9306" y="2980"/>
                  </a:lnTo>
                  <a:lnTo>
                    <a:pt x="9111" y="2540"/>
                  </a:lnTo>
                  <a:lnTo>
                    <a:pt x="8867" y="2150"/>
                  </a:lnTo>
                  <a:lnTo>
                    <a:pt x="8573" y="1783"/>
                  </a:lnTo>
                  <a:lnTo>
                    <a:pt x="8256" y="1441"/>
                  </a:lnTo>
                  <a:lnTo>
                    <a:pt x="7914" y="1124"/>
                  </a:lnTo>
                  <a:lnTo>
                    <a:pt x="7548" y="831"/>
                  </a:lnTo>
                  <a:lnTo>
                    <a:pt x="7157" y="587"/>
                  </a:lnTo>
                  <a:lnTo>
                    <a:pt x="6717" y="391"/>
                  </a:lnTo>
                  <a:lnTo>
                    <a:pt x="6278" y="220"/>
                  </a:lnTo>
                  <a:lnTo>
                    <a:pt x="5814" y="98"/>
                  </a:lnTo>
                  <a:lnTo>
                    <a:pt x="5350" y="25"/>
                  </a:lnTo>
                  <a:lnTo>
                    <a:pt x="4837"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1" u="none" cap="none" strike="noStrike">
                <a:solidFill>
                  <a:srgbClr val="000000"/>
                </a:solidFill>
                <a:latin typeface="Arial"/>
                <a:ea typeface="Arial"/>
                <a:cs typeface="Arial"/>
                <a:sym typeface="Arial"/>
              </a:endParaRPr>
            </a:p>
          </p:txBody>
        </p:sp>
        <p:sp>
          <p:nvSpPr>
            <p:cNvPr id="328" name="Google Shape;328;p26"/>
            <p:cNvSpPr/>
            <p:nvPr/>
          </p:nvSpPr>
          <p:spPr>
            <a:xfrm>
              <a:off x="4215400" y="3253150"/>
              <a:ext cx="154500" cy="153875"/>
            </a:xfrm>
            <a:custGeom>
              <a:rect b="b" l="l" r="r" t="t"/>
              <a:pathLst>
                <a:path extrusionOk="0" h="6155" w="6180">
                  <a:moveTo>
                    <a:pt x="1075" y="0"/>
                  </a:moveTo>
                  <a:lnTo>
                    <a:pt x="831" y="269"/>
                  </a:lnTo>
                  <a:lnTo>
                    <a:pt x="562" y="537"/>
                  </a:lnTo>
                  <a:lnTo>
                    <a:pt x="293" y="782"/>
                  </a:lnTo>
                  <a:lnTo>
                    <a:pt x="0" y="1026"/>
                  </a:lnTo>
                  <a:lnTo>
                    <a:pt x="4983" y="6008"/>
                  </a:lnTo>
                  <a:lnTo>
                    <a:pt x="5056" y="6057"/>
                  </a:lnTo>
                  <a:lnTo>
                    <a:pt x="5129" y="6106"/>
                  </a:lnTo>
                  <a:lnTo>
                    <a:pt x="5227" y="6130"/>
                  </a:lnTo>
                  <a:lnTo>
                    <a:pt x="5325" y="6155"/>
                  </a:lnTo>
                  <a:lnTo>
                    <a:pt x="5422" y="6130"/>
                  </a:lnTo>
                  <a:lnTo>
                    <a:pt x="5496" y="6106"/>
                  </a:lnTo>
                  <a:lnTo>
                    <a:pt x="5593" y="6057"/>
                  </a:lnTo>
                  <a:lnTo>
                    <a:pt x="5667" y="6008"/>
                  </a:lnTo>
                  <a:lnTo>
                    <a:pt x="6033" y="5642"/>
                  </a:lnTo>
                  <a:lnTo>
                    <a:pt x="6106" y="5569"/>
                  </a:lnTo>
                  <a:lnTo>
                    <a:pt x="6155" y="5471"/>
                  </a:lnTo>
                  <a:lnTo>
                    <a:pt x="6179" y="5373"/>
                  </a:lnTo>
                  <a:lnTo>
                    <a:pt x="6179" y="5300"/>
                  </a:lnTo>
                  <a:lnTo>
                    <a:pt x="6179" y="5202"/>
                  </a:lnTo>
                  <a:lnTo>
                    <a:pt x="6155" y="5105"/>
                  </a:lnTo>
                  <a:lnTo>
                    <a:pt x="6106" y="5031"/>
                  </a:lnTo>
                  <a:lnTo>
                    <a:pt x="6033" y="4934"/>
                  </a:lnTo>
                  <a:lnTo>
                    <a:pt x="1075"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1" u="none" cap="none" strike="noStrike">
                <a:solidFill>
                  <a:srgbClr val="000000"/>
                </a:solidFill>
                <a:latin typeface="Arial"/>
                <a:ea typeface="Arial"/>
                <a:cs typeface="Arial"/>
                <a:sym typeface="Arial"/>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2" name="Shape 332"/>
        <p:cNvGrpSpPr/>
        <p:nvPr/>
      </p:nvGrpSpPr>
      <p:grpSpPr>
        <a:xfrm>
          <a:off x="0" y="0"/>
          <a:ext cx="0" cy="0"/>
          <a:chOff x="0" y="0"/>
          <a:chExt cx="0" cy="0"/>
        </a:xfrm>
      </p:grpSpPr>
      <p:sp>
        <p:nvSpPr>
          <p:cNvPr id="333" name="Google Shape;333;p27"/>
          <p:cNvSpPr txBox="1"/>
          <p:nvPr>
            <p:ph type="title"/>
          </p:nvPr>
        </p:nvSpPr>
        <p:spPr>
          <a:xfrm>
            <a:off x="922001" y="891775"/>
            <a:ext cx="2711700" cy="857401"/>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5800"/>
              <a:buNone/>
            </a:pPr>
            <a:r>
              <a:rPr lang="en-GB" sz="3600"/>
              <a:t>Imposta </a:t>
            </a:r>
            <a:r>
              <a:rPr lang="en-GB" sz="3600">
                <a:solidFill>
                  <a:srgbClr val="FFB600"/>
                </a:solidFill>
              </a:rPr>
              <a:t>un nuovo obiettivo</a:t>
            </a:r>
            <a:r>
              <a:rPr lang="en-GB" sz="3600"/>
              <a:t> e completa un altro modulo!</a:t>
            </a:r>
            <a:endParaRPr sz="3600"/>
          </a:p>
        </p:txBody>
      </p:sp>
      <p:sp>
        <p:nvSpPr>
          <p:cNvPr id="334" name="Google Shape;334;p27"/>
          <p:cNvSpPr txBox="1"/>
          <p:nvPr>
            <p:ph idx="12" type="sldNum"/>
          </p:nvPr>
        </p:nvSpPr>
        <p:spPr>
          <a:xfrm>
            <a:off x="8604401" y="4590300"/>
            <a:ext cx="539700" cy="5532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300"/>
              <a:buNone/>
            </a:pPr>
            <a:fld id="{00000000-1234-1234-1234-123412341234}" type="slidenum">
              <a:rPr lang="en-GB"/>
              <a:t>‹#›</a:t>
            </a:fld>
            <a:endParaRPr/>
          </a:p>
        </p:txBody>
      </p:sp>
      <p:grpSp>
        <p:nvGrpSpPr>
          <p:cNvPr id="335" name="Google Shape;335;p27"/>
          <p:cNvGrpSpPr/>
          <p:nvPr/>
        </p:nvGrpSpPr>
        <p:grpSpPr>
          <a:xfrm>
            <a:off x="8152039" y="369833"/>
            <a:ext cx="602425" cy="641836"/>
            <a:chOff x="5970800" y="1619250"/>
            <a:chExt cx="428650" cy="456725"/>
          </a:xfrm>
        </p:grpSpPr>
        <p:sp>
          <p:nvSpPr>
            <p:cNvPr id="336" name="Google Shape;336;p27"/>
            <p:cNvSpPr/>
            <p:nvPr/>
          </p:nvSpPr>
          <p:spPr>
            <a:xfrm>
              <a:off x="5970800" y="1674200"/>
              <a:ext cx="377975" cy="377950"/>
            </a:xfrm>
            <a:custGeom>
              <a:rect b="b" l="l" r="r" t="t"/>
              <a:pathLst>
                <a:path extrusionOk="0" h="15118" w="15119">
                  <a:moveTo>
                    <a:pt x="7181" y="0"/>
                  </a:moveTo>
                  <a:lnTo>
                    <a:pt x="6790" y="49"/>
                  </a:lnTo>
                  <a:lnTo>
                    <a:pt x="6424" y="98"/>
                  </a:lnTo>
                  <a:lnTo>
                    <a:pt x="6058" y="147"/>
                  </a:lnTo>
                  <a:lnTo>
                    <a:pt x="5691" y="244"/>
                  </a:lnTo>
                  <a:lnTo>
                    <a:pt x="5325" y="342"/>
                  </a:lnTo>
                  <a:lnTo>
                    <a:pt x="4983" y="464"/>
                  </a:lnTo>
                  <a:lnTo>
                    <a:pt x="4641" y="586"/>
                  </a:lnTo>
                  <a:lnTo>
                    <a:pt x="4299" y="733"/>
                  </a:lnTo>
                  <a:lnTo>
                    <a:pt x="3982" y="904"/>
                  </a:lnTo>
                  <a:lnTo>
                    <a:pt x="3664" y="1099"/>
                  </a:lnTo>
                  <a:lnTo>
                    <a:pt x="3347" y="1295"/>
                  </a:lnTo>
                  <a:lnTo>
                    <a:pt x="3053" y="1490"/>
                  </a:lnTo>
                  <a:lnTo>
                    <a:pt x="2760" y="1734"/>
                  </a:lnTo>
                  <a:lnTo>
                    <a:pt x="2492" y="1954"/>
                  </a:lnTo>
                  <a:lnTo>
                    <a:pt x="2223" y="2223"/>
                  </a:lnTo>
                  <a:lnTo>
                    <a:pt x="1979" y="2467"/>
                  </a:lnTo>
                  <a:lnTo>
                    <a:pt x="1735" y="2760"/>
                  </a:lnTo>
                  <a:lnTo>
                    <a:pt x="1515" y="3029"/>
                  </a:lnTo>
                  <a:lnTo>
                    <a:pt x="1295" y="3322"/>
                  </a:lnTo>
                  <a:lnTo>
                    <a:pt x="1100" y="3639"/>
                  </a:lnTo>
                  <a:lnTo>
                    <a:pt x="929" y="3957"/>
                  </a:lnTo>
                  <a:lnTo>
                    <a:pt x="758" y="4274"/>
                  </a:lnTo>
                  <a:lnTo>
                    <a:pt x="611" y="4616"/>
                  </a:lnTo>
                  <a:lnTo>
                    <a:pt x="465" y="4958"/>
                  </a:lnTo>
                  <a:lnTo>
                    <a:pt x="343" y="5300"/>
                  </a:lnTo>
                  <a:lnTo>
                    <a:pt x="245" y="5666"/>
                  </a:lnTo>
                  <a:lnTo>
                    <a:pt x="172" y="6033"/>
                  </a:lnTo>
                  <a:lnTo>
                    <a:pt x="98" y="6399"/>
                  </a:lnTo>
                  <a:lnTo>
                    <a:pt x="49" y="6790"/>
                  </a:lnTo>
                  <a:lnTo>
                    <a:pt x="25" y="7156"/>
                  </a:lnTo>
                  <a:lnTo>
                    <a:pt x="1" y="7547"/>
                  </a:lnTo>
                  <a:lnTo>
                    <a:pt x="25" y="7938"/>
                  </a:lnTo>
                  <a:lnTo>
                    <a:pt x="49" y="8328"/>
                  </a:lnTo>
                  <a:lnTo>
                    <a:pt x="98" y="8695"/>
                  </a:lnTo>
                  <a:lnTo>
                    <a:pt x="172" y="9085"/>
                  </a:lnTo>
                  <a:lnTo>
                    <a:pt x="245" y="9452"/>
                  </a:lnTo>
                  <a:lnTo>
                    <a:pt x="343" y="9794"/>
                  </a:lnTo>
                  <a:lnTo>
                    <a:pt x="465" y="10160"/>
                  </a:lnTo>
                  <a:lnTo>
                    <a:pt x="611" y="10502"/>
                  </a:lnTo>
                  <a:lnTo>
                    <a:pt x="758" y="10820"/>
                  </a:lnTo>
                  <a:lnTo>
                    <a:pt x="929" y="11161"/>
                  </a:lnTo>
                  <a:lnTo>
                    <a:pt x="1100" y="11479"/>
                  </a:lnTo>
                  <a:lnTo>
                    <a:pt x="1295" y="11772"/>
                  </a:lnTo>
                  <a:lnTo>
                    <a:pt x="1515" y="12065"/>
                  </a:lnTo>
                  <a:lnTo>
                    <a:pt x="1735" y="12358"/>
                  </a:lnTo>
                  <a:lnTo>
                    <a:pt x="1979" y="12627"/>
                  </a:lnTo>
                  <a:lnTo>
                    <a:pt x="2223" y="12895"/>
                  </a:lnTo>
                  <a:lnTo>
                    <a:pt x="2492" y="13140"/>
                  </a:lnTo>
                  <a:lnTo>
                    <a:pt x="2760" y="13384"/>
                  </a:lnTo>
                  <a:lnTo>
                    <a:pt x="3053" y="13604"/>
                  </a:lnTo>
                  <a:lnTo>
                    <a:pt x="3347" y="13824"/>
                  </a:lnTo>
                  <a:lnTo>
                    <a:pt x="3664" y="14019"/>
                  </a:lnTo>
                  <a:lnTo>
                    <a:pt x="3982" y="14190"/>
                  </a:lnTo>
                  <a:lnTo>
                    <a:pt x="4299" y="14361"/>
                  </a:lnTo>
                  <a:lnTo>
                    <a:pt x="4641" y="14507"/>
                  </a:lnTo>
                  <a:lnTo>
                    <a:pt x="4983" y="14654"/>
                  </a:lnTo>
                  <a:lnTo>
                    <a:pt x="5325" y="14776"/>
                  </a:lnTo>
                  <a:lnTo>
                    <a:pt x="5691" y="14874"/>
                  </a:lnTo>
                  <a:lnTo>
                    <a:pt x="6058" y="14947"/>
                  </a:lnTo>
                  <a:lnTo>
                    <a:pt x="6424" y="15020"/>
                  </a:lnTo>
                  <a:lnTo>
                    <a:pt x="6790" y="15069"/>
                  </a:lnTo>
                  <a:lnTo>
                    <a:pt x="7181" y="15094"/>
                  </a:lnTo>
                  <a:lnTo>
                    <a:pt x="7572" y="15118"/>
                  </a:lnTo>
                  <a:lnTo>
                    <a:pt x="7963" y="15094"/>
                  </a:lnTo>
                  <a:lnTo>
                    <a:pt x="8329" y="15069"/>
                  </a:lnTo>
                  <a:lnTo>
                    <a:pt x="8720" y="15020"/>
                  </a:lnTo>
                  <a:lnTo>
                    <a:pt x="9086" y="14947"/>
                  </a:lnTo>
                  <a:lnTo>
                    <a:pt x="9452" y="14874"/>
                  </a:lnTo>
                  <a:lnTo>
                    <a:pt x="9819" y="14776"/>
                  </a:lnTo>
                  <a:lnTo>
                    <a:pt x="10161" y="14654"/>
                  </a:lnTo>
                  <a:lnTo>
                    <a:pt x="10503" y="14507"/>
                  </a:lnTo>
                  <a:lnTo>
                    <a:pt x="10844" y="14361"/>
                  </a:lnTo>
                  <a:lnTo>
                    <a:pt x="11162" y="14190"/>
                  </a:lnTo>
                  <a:lnTo>
                    <a:pt x="11479" y="14019"/>
                  </a:lnTo>
                  <a:lnTo>
                    <a:pt x="11797" y="13824"/>
                  </a:lnTo>
                  <a:lnTo>
                    <a:pt x="12090" y="13604"/>
                  </a:lnTo>
                  <a:lnTo>
                    <a:pt x="12383" y="13384"/>
                  </a:lnTo>
                  <a:lnTo>
                    <a:pt x="12652" y="13140"/>
                  </a:lnTo>
                  <a:lnTo>
                    <a:pt x="12920" y="12895"/>
                  </a:lnTo>
                  <a:lnTo>
                    <a:pt x="13165" y="12627"/>
                  </a:lnTo>
                  <a:lnTo>
                    <a:pt x="13409" y="12358"/>
                  </a:lnTo>
                  <a:lnTo>
                    <a:pt x="13629" y="12065"/>
                  </a:lnTo>
                  <a:lnTo>
                    <a:pt x="13824" y="11772"/>
                  </a:lnTo>
                  <a:lnTo>
                    <a:pt x="14019" y="11479"/>
                  </a:lnTo>
                  <a:lnTo>
                    <a:pt x="14215" y="11161"/>
                  </a:lnTo>
                  <a:lnTo>
                    <a:pt x="14386" y="10820"/>
                  </a:lnTo>
                  <a:lnTo>
                    <a:pt x="14532" y="10502"/>
                  </a:lnTo>
                  <a:lnTo>
                    <a:pt x="14654" y="10160"/>
                  </a:lnTo>
                  <a:lnTo>
                    <a:pt x="14777" y="9794"/>
                  </a:lnTo>
                  <a:lnTo>
                    <a:pt x="14899" y="9452"/>
                  </a:lnTo>
                  <a:lnTo>
                    <a:pt x="14972" y="9085"/>
                  </a:lnTo>
                  <a:lnTo>
                    <a:pt x="15045" y="8695"/>
                  </a:lnTo>
                  <a:lnTo>
                    <a:pt x="15094" y="8328"/>
                  </a:lnTo>
                  <a:lnTo>
                    <a:pt x="15118" y="7938"/>
                  </a:lnTo>
                  <a:lnTo>
                    <a:pt x="15118" y="7547"/>
                  </a:lnTo>
                  <a:lnTo>
                    <a:pt x="15094" y="6936"/>
                  </a:lnTo>
                  <a:lnTo>
                    <a:pt x="15021" y="6326"/>
                  </a:lnTo>
                  <a:lnTo>
                    <a:pt x="14899" y="5740"/>
                  </a:lnTo>
                  <a:lnTo>
                    <a:pt x="14728" y="5178"/>
                  </a:lnTo>
                  <a:lnTo>
                    <a:pt x="14532" y="4616"/>
                  </a:lnTo>
                  <a:lnTo>
                    <a:pt x="14288" y="4079"/>
                  </a:lnTo>
                  <a:lnTo>
                    <a:pt x="13995" y="3590"/>
                  </a:lnTo>
                  <a:lnTo>
                    <a:pt x="13653" y="3102"/>
                  </a:lnTo>
                  <a:lnTo>
                    <a:pt x="13458" y="3053"/>
                  </a:lnTo>
                  <a:lnTo>
                    <a:pt x="12163" y="4347"/>
                  </a:lnTo>
                  <a:lnTo>
                    <a:pt x="12383" y="4689"/>
                  </a:lnTo>
                  <a:lnTo>
                    <a:pt x="12578" y="5056"/>
                  </a:lnTo>
                  <a:lnTo>
                    <a:pt x="12749" y="5446"/>
                  </a:lnTo>
                  <a:lnTo>
                    <a:pt x="12896" y="5837"/>
                  </a:lnTo>
                  <a:lnTo>
                    <a:pt x="13018" y="6252"/>
                  </a:lnTo>
                  <a:lnTo>
                    <a:pt x="13091" y="6668"/>
                  </a:lnTo>
                  <a:lnTo>
                    <a:pt x="13165" y="7107"/>
                  </a:lnTo>
                  <a:lnTo>
                    <a:pt x="13165" y="7547"/>
                  </a:lnTo>
                  <a:lnTo>
                    <a:pt x="13140" y="8133"/>
                  </a:lnTo>
                  <a:lnTo>
                    <a:pt x="13067" y="8695"/>
                  </a:lnTo>
                  <a:lnTo>
                    <a:pt x="12920" y="9208"/>
                  </a:lnTo>
                  <a:lnTo>
                    <a:pt x="12725" y="9745"/>
                  </a:lnTo>
                  <a:lnTo>
                    <a:pt x="12505" y="10233"/>
                  </a:lnTo>
                  <a:lnTo>
                    <a:pt x="12212" y="10673"/>
                  </a:lnTo>
                  <a:lnTo>
                    <a:pt x="11895" y="11113"/>
                  </a:lnTo>
                  <a:lnTo>
                    <a:pt x="11528" y="11503"/>
                  </a:lnTo>
                  <a:lnTo>
                    <a:pt x="11138" y="11870"/>
                  </a:lnTo>
                  <a:lnTo>
                    <a:pt x="10698" y="12187"/>
                  </a:lnTo>
                  <a:lnTo>
                    <a:pt x="10234" y="12480"/>
                  </a:lnTo>
                  <a:lnTo>
                    <a:pt x="9745" y="12725"/>
                  </a:lnTo>
                  <a:lnTo>
                    <a:pt x="9233" y="12895"/>
                  </a:lnTo>
                  <a:lnTo>
                    <a:pt x="8695" y="13042"/>
                  </a:lnTo>
                  <a:lnTo>
                    <a:pt x="8133" y="13140"/>
                  </a:lnTo>
                  <a:lnTo>
                    <a:pt x="7572" y="13164"/>
                  </a:lnTo>
                  <a:lnTo>
                    <a:pt x="6986" y="13140"/>
                  </a:lnTo>
                  <a:lnTo>
                    <a:pt x="6448" y="13042"/>
                  </a:lnTo>
                  <a:lnTo>
                    <a:pt x="5911" y="12895"/>
                  </a:lnTo>
                  <a:lnTo>
                    <a:pt x="5398" y="12725"/>
                  </a:lnTo>
                  <a:lnTo>
                    <a:pt x="4910" y="12480"/>
                  </a:lnTo>
                  <a:lnTo>
                    <a:pt x="4446" y="12187"/>
                  </a:lnTo>
                  <a:lnTo>
                    <a:pt x="4006" y="11870"/>
                  </a:lnTo>
                  <a:lnTo>
                    <a:pt x="3615" y="11503"/>
                  </a:lnTo>
                  <a:lnTo>
                    <a:pt x="3249" y="11113"/>
                  </a:lnTo>
                  <a:lnTo>
                    <a:pt x="2931" y="10673"/>
                  </a:lnTo>
                  <a:lnTo>
                    <a:pt x="2638" y="10233"/>
                  </a:lnTo>
                  <a:lnTo>
                    <a:pt x="2418" y="9745"/>
                  </a:lnTo>
                  <a:lnTo>
                    <a:pt x="2223" y="9208"/>
                  </a:lnTo>
                  <a:lnTo>
                    <a:pt x="2077" y="8695"/>
                  </a:lnTo>
                  <a:lnTo>
                    <a:pt x="2003" y="8133"/>
                  </a:lnTo>
                  <a:lnTo>
                    <a:pt x="1954" y="7547"/>
                  </a:lnTo>
                  <a:lnTo>
                    <a:pt x="2003" y="6985"/>
                  </a:lnTo>
                  <a:lnTo>
                    <a:pt x="2077" y="6423"/>
                  </a:lnTo>
                  <a:lnTo>
                    <a:pt x="2223" y="5886"/>
                  </a:lnTo>
                  <a:lnTo>
                    <a:pt x="2418" y="5373"/>
                  </a:lnTo>
                  <a:lnTo>
                    <a:pt x="2638" y="4885"/>
                  </a:lnTo>
                  <a:lnTo>
                    <a:pt x="2931" y="4421"/>
                  </a:lnTo>
                  <a:lnTo>
                    <a:pt x="3249" y="4005"/>
                  </a:lnTo>
                  <a:lnTo>
                    <a:pt x="3615" y="3590"/>
                  </a:lnTo>
                  <a:lnTo>
                    <a:pt x="4006" y="3224"/>
                  </a:lnTo>
                  <a:lnTo>
                    <a:pt x="4446" y="2906"/>
                  </a:lnTo>
                  <a:lnTo>
                    <a:pt x="4910" y="2638"/>
                  </a:lnTo>
                  <a:lnTo>
                    <a:pt x="5398" y="2394"/>
                  </a:lnTo>
                  <a:lnTo>
                    <a:pt x="5911" y="2198"/>
                  </a:lnTo>
                  <a:lnTo>
                    <a:pt x="6448" y="2076"/>
                  </a:lnTo>
                  <a:lnTo>
                    <a:pt x="6986" y="1978"/>
                  </a:lnTo>
                  <a:lnTo>
                    <a:pt x="7572" y="1954"/>
                  </a:lnTo>
                  <a:lnTo>
                    <a:pt x="8011" y="1978"/>
                  </a:lnTo>
                  <a:lnTo>
                    <a:pt x="8451" y="2027"/>
                  </a:lnTo>
                  <a:lnTo>
                    <a:pt x="8866" y="2100"/>
                  </a:lnTo>
                  <a:lnTo>
                    <a:pt x="9281" y="2223"/>
                  </a:lnTo>
                  <a:lnTo>
                    <a:pt x="9672" y="2369"/>
                  </a:lnTo>
                  <a:lnTo>
                    <a:pt x="10063" y="2540"/>
                  </a:lnTo>
                  <a:lnTo>
                    <a:pt x="10429" y="2735"/>
                  </a:lnTo>
                  <a:lnTo>
                    <a:pt x="10771" y="2955"/>
                  </a:lnTo>
                  <a:lnTo>
                    <a:pt x="11943" y="1807"/>
                  </a:lnTo>
                  <a:lnTo>
                    <a:pt x="11846" y="1343"/>
                  </a:lnTo>
                  <a:lnTo>
                    <a:pt x="11382" y="1026"/>
                  </a:lnTo>
                  <a:lnTo>
                    <a:pt x="10893" y="782"/>
                  </a:lnTo>
                  <a:lnTo>
                    <a:pt x="10380" y="537"/>
                  </a:lnTo>
                  <a:lnTo>
                    <a:pt x="9843" y="342"/>
                  </a:lnTo>
                  <a:lnTo>
                    <a:pt x="9306" y="195"/>
                  </a:lnTo>
                  <a:lnTo>
                    <a:pt x="8744" y="98"/>
                  </a:lnTo>
                  <a:lnTo>
                    <a:pt x="8158" y="25"/>
                  </a:lnTo>
                  <a:lnTo>
                    <a:pt x="7572"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1" u="none" cap="none" strike="noStrike">
                <a:solidFill>
                  <a:srgbClr val="000000"/>
                </a:solidFill>
                <a:latin typeface="Arial"/>
                <a:ea typeface="Arial"/>
                <a:cs typeface="Arial"/>
                <a:sym typeface="Arial"/>
              </a:endParaRPr>
            </a:p>
          </p:txBody>
        </p:sp>
        <p:sp>
          <p:nvSpPr>
            <p:cNvPr id="337" name="Google Shape;337;p27"/>
            <p:cNvSpPr/>
            <p:nvPr/>
          </p:nvSpPr>
          <p:spPr>
            <a:xfrm>
              <a:off x="6068500" y="1771875"/>
              <a:ext cx="182575" cy="182600"/>
            </a:xfrm>
            <a:custGeom>
              <a:rect b="b" l="l" r="r" t="t"/>
              <a:pathLst>
                <a:path extrusionOk="0" h="7304" w="7303">
                  <a:moveTo>
                    <a:pt x="3664" y="1"/>
                  </a:moveTo>
                  <a:lnTo>
                    <a:pt x="3297" y="25"/>
                  </a:lnTo>
                  <a:lnTo>
                    <a:pt x="2931" y="74"/>
                  </a:lnTo>
                  <a:lnTo>
                    <a:pt x="2565" y="147"/>
                  </a:lnTo>
                  <a:lnTo>
                    <a:pt x="2247" y="294"/>
                  </a:lnTo>
                  <a:lnTo>
                    <a:pt x="1930" y="440"/>
                  </a:lnTo>
                  <a:lnTo>
                    <a:pt x="1612" y="611"/>
                  </a:lnTo>
                  <a:lnTo>
                    <a:pt x="1344" y="831"/>
                  </a:lnTo>
                  <a:lnTo>
                    <a:pt x="1075" y="1075"/>
                  </a:lnTo>
                  <a:lnTo>
                    <a:pt x="831" y="1320"/>
                  </a:lnTo>
                  <a:lnTo>
                    <a:pt x="635" y="1613"/>
                  </a:lnTo>
                  <a:lnTo>
                    <a:pt x="440" y="1906"/>
                  </a:lnTo>
                  <a:lnTo>
                    <a:pt x="293" y="2223"/>
                  </a:lnTo>
                  <a:lnTo>
                    <a:pt x="171" y="2565"/>
                  </a:lnTo>
                  <a:lnTo>
                    <a:pt x="74" y="2907"/>
                  </a:lnTo>
                  <a:lnTo>
                    <a:pt x="25" y="3273"/>
                  </a:lnTo>
                  <a:lnTo>
                    <a:pt x="0" y="3640"/>
                  </a:lnTo>
                  <a:lnTo>
                    <a:pt x="25" y="4031"/>
                  </a:lnTo>
                  <a:lnTo>
                    <a:pt x="74" y="4373"/>
                  </a:lnTo>
                  <a:lnTo>
                    <a:pt x="171" y="4739"/>
                  </a:lnTo>
                  <a:lnTo>
                    <a:pt x="293" y="5081"/>
                  </a:lnTo>
                  <a:lnTo>
                    <a:pt x="440" y="5398"/>
                  </a:lnTo>
                  <a:lnTo>
                    <a:pt x="635" y="5691"/>
                  </a:lnTo>
                  <a:lnTo>
                    <a:pt x="831" y="5960"/>
                  </a:lnTo>
                  <a:lnTo>
                    <a:pt x="1075" y="6229"/>
                  </a:lnTo>
                  <a:lnTo>
                    <a:pt x="1344" y="6473"/>
                  </a:lnTo>
                  <a:lnTo>
                    <a:pt x="1612" y="6668"/>
                  </a:lnTo>
                  <a:lnTo>
                    <a:pt x="1930" y="6864"/>
                  </a:lnTo>
                  <a:lnTo>
                    <a:pt x="2247" y="7010"/>
                  </a:lnTo>
                  <a:lnTo>
                    <a:pt x="2565" y="7132"/>
                  </a:lnTo>
                  <a:lnTo>
                    <a:pt x="2931" y="7230"/>
                  </a:lnTo>
                  <a:lnTo>
                    <a:pt x="3297" y="7279"/>
                  </a:lnTo>
                  <a:lnTo>
                    <a:pt x="3664" y="7303"/>
                  </a:lnTo>
                  <a:lnTo>
                    <a:pt x="4030" y="7279"/>
                  </a:lnTo>
                  <a:lnTo>
                    <a:pt x="4396" y="7230"/>
                  </a:lnTo>
                  <a:lnTo>
                    <a:pt x="4738" y="7132"/>
                  </a:lnTo>
                  <a:lnTo>
                    <a:pt x="5080" y="7010"/>
                  </a:lnTo>
                  <a:lnTo>
                    <a:pt x="5398" y="6864"/>
                  </a:lnTo>
                  <a:lnTo>
                    <a:pt x="5691" y="6668"/>
                  </a:lnTo>
                  <a:lnTo>
                    <a:pt x="5984" y="6473"/>
                  </a:lnTo>
                  <a:lnTo>
                    <a:pt x="6253" y="6229"/>
                  </a:lnTo>
                  <a:lnTo>
                    <a:pt x="6472" y="5960"/>
                  </a:lnTo>
                  <a:lnTo>
                    <a:pt x="6692" y="5691"/>
                  </a:lnTo>
                  <a:lnTo>
                    <a:pt x="6863" y="5398"/>
                  </a:lnTo>
                  <a:lnTo>
                    <a:pt x="7034" y="5081"/>
                  </a:lnTo>
                  <a:lnTo>
                    <a:pt x="7156" y="4739"/>
                  </a:lnTo>
                  <a:lnTo>
                    <a:pt x="7230" y="4373"/>
                  </a:lnTo>
                  <a:lnTo>
                    <a:pt x="7303" y="4031"/>
                  </a:lnTo>
                  <a:lnTo>
                    <a:pt x="7303" y="3640"/>
                  </a:lnTo>
                  <a:lnTo>
                    <a:pt x="7303" y="3396"/>
                  </a:lnTo>
                  <a:lnTo>
                    <a:pt x="7278" y="3176"/>
                  </a:lnTo>
                  <a:lnTo>
                    <a:pt x="7254" y="2932"/>
                  </a:lnTo>
                  <a:lnTo>
                    <a:pt x="7181" y="2712"/>
                  </a:lnTo>
                  <a:lnTo>
                    <a:pt x="7132" y="2492"/>
                  </a:lnTo>
                  <a:lnTo>
                    <a:pt x="7034" y="2272"/>
                  </a:lnTo>
                  <a:lnTo>
                    <a:pt x="6839" y="1857"/>
                  </a:lnTo>
                  <a:lnTo>
                    <a:pt x="5325" y="3347"/>
                  </a:lnTo>
                  <a:lnTo>
                    <a:pt x="5349" y="3640"/>
                  </a:lnTo>
                  <a:lnTo>
                    <a:pt x="5349" y="3811"/>
                  </a:lnTo>
                  <a:lnTo>
                    <a:pt x="5325" y="3982"/>
                  </a:lnTo>
                  <a:lnTo>
                    <a:pt x="5276" y="4153"/>
                  </a:lnTo>
                  <a:lnTo>
                    <a:pt x="5227" y="4299"/>
                  </a:lnTo>
                  <a:lnTo>
                    <a:pt x="5154" y="4446"/>
                  </a:lnTo>
                  <a:lnTo>
                    <a:pt x="5080" y="4592"/>
                  </a:lnTo>
                  <a:lnTo>
                    <a:pt x="4983" y="4739"/>
                  </a:lnTo>
                  <a:lnTo>
                    <a:pt x="4860" y="4861"/>
                  </a:lnTo>
                  <a:lnTo>
                    <a:pt x="4738" y="4959"/>
                  </a:lnTo>
                  <a:lnTo>
                    <a:pt x="4616" y="5056"/>
                  </a:lnTo>
                  <a:lnTo>
                    <a:pt x="4470" y="5154"/>
                  </a:lnTo>
                  <a:lnTo>
                    <a:pt x="4323" y="5203"/>
                  </a:lnTo>
                  <a:lnTo>
                    <a:pt x="4177" y="5276"/>
                  </a:lnTo>
                  <a:lnTo>
                    <a:pt x="4006" y="5301"/>
                  </a:lnTo>
                  <a:lnTo>
                    <a:pt x="3835" y="5349"/>
                  </a:lnTo>
                  <a:lnTo>
                    <a:pt x="3493" y="5349"/>
                  </a:lnTo>
                  <a:lnTo>
                    <a:pt x="3322" y="5301"/>
                  </a:lnTo>
                  <a:lnTo>
                    <a:pt x="3151" y="5276"/>
                  </a:lnTo>
                  <a:lnTo>
                    <a:pt x="3004" y="5203"/>
                  </a:lnTo>
                  <a:lnTo>
                    <a:pt x="2858" y="5154"/>
                  </a:lnTo>
                  <a:lnTo>
                    <a:pt x="2711" y="5056"/>
                  </a:lnTo>
                  <a:lnTo>
                    <a:pt x="2589" y="4959"/>
                  </a:lnTo>
                  <a:lnTo>
                    <a:pt x="2467" y="4861"/>
                  </a:lnTo>
                  <a:lnTo>
                    <a:pt x="2345" y="4739"/>
                  </a:lnTo>
                  <a:lnTo>
                    <a:pt x="2247" y="4592"/>
                  </a:lnTo>
                  <a:lnTo>
                    <a:pt x="2174" y="4446"/>
                  </a:lnTo>
                  <a:lnTo>
                    <a:pt x="2101" y="4299"/>
                  </a:lnTo>
                  <a:lnTo>
                    <a:pt x="2027" y="4153"/>
                  </a:lnTo>
                  <a:lnTo>
                    <a:pt x="2003" y="3982"/>
                  </a:lnTo>
                  <a:lnTo>
                    <a:pt x="1979" y="3811"/>
                  </a:lnTo>
                  <a:lnTo>
                    <a:pt x="1954" y="3640"/>
                  </a:lnTo>
                  <a:lnTo>
                    <a:pt x="1979" y="3469"/>
                  </a:lnTo>
                  <a:lnTo>
                    <a:pt x="2003" y="3298"/>
                  </a:lnTo>
                  <a:lnTo>
                    <a:pt x="2027" y="3151"/>
                  </a:lnTo>
                  <a:lnTo>
                    <a:pt x="2101" y="2980"/>
                  </a:lnTo>
                  <a:lnTo>
                    <a:pt x="2174" y="2834"/>
                  </a:lnTo>
                  <a:lnTo>
                    <a:pt x="2247" y="2687"/>
                  </a:lnTo>
                  <a:lnTo>
                    <a:pt x="2345" y="2565"/>
                  </a:lnTo>
                  <a:lnTo>
                    <a:pt x="2467" y="2443"/>
                  </a:lnTo>
                  <a:lnTo>
                    <a:pt x="2589" y="2345"/>
                  </a:lnTo>
                  <a:lnTo>
                    <a:pt x="2711" y="2248"/>
                  </a:lnTo>
                  <a:lnTo>
                    <a:pt x="2858" y="2150"/>
                  </a:lnTo>
                  <a:lnTo>
                    <a:pt x="3004" y="2077"/>
                  </a:lnTo>
                  <a:lnTo>
                    <a:pt x="3151" y="2028"/>
                  </a:lnTo>
                  <a:lnTo>
                    <a:pt x="3322" y="1979"/>
                  </a:lnTo>
                  <a:lnTo>
                    <a:pt x="3493" y="1955"/>
                  </a:lnTo>
                  <a:lnTo>
                    <a:pt x="3664" y="1955"/>
                  </a:lnTo>
                  <a:lnTo>
                    <a:pt x="3957" y="1979"/>
                  </a:lnTo>
                  <a:lnTo>
                    <a:pt x="5447" y="465"/>
                  </a:lnTo>
                  <a:lnTo>
                    <a:pt x="5056" y="269"/>
                  </a:lnTo>
                  <a:lnTo>
                    <a:pt x="4836" y="196"/>
                  </a:lnTo>
                  <a:lnTo>
                    <a:pt x="4616" y="123"/>
                  </a:lnTo>
                  <a:lnTo>
                    <a:pt x="4372" y="74"/>
                  </a:lnTo>
                  <a:lnTo>
                    <a:pt x="4152" y="25"/>
                  </a:lnTo>
                  <a:lnTo>
                    <a:pt x="3908"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1" u="none" cap="none" strike="noStrike">
                <a:solidFill>
                  <a:srgbClr val="000000"/>
                </a:solidFill>
                <a:latin typeface="Arial"/>
                <a:ea typeface="Arial"/>
                <a:cs typeface="Arial"/>
                <a:sym typeface="Arial"/>
              </a:endParaRPr>
            </a:p>
          </p:txBody>
        </p:sp>
        <p:sp>
          <p:nvSpPr>
            <p:cNvPr id="338" name="Google Shape;338;p27"/>
            <p:cNvSpPr/>
            <p:nvPr/>
          </p:nvSpPr>
          <p:spPr>
            <a:xfrm>
              <a:off x="5981175" y="2005125"/>
              <a:ext cx="75125" cy="70850"/>
            </a:xfrm>
            <a:custGeom>
              <a:rect b="b" l="l" r="r" t="t"/>
              <a:pathLst>
                <a:path extrusionOk="0" h="2834" w="3005">
                  <a:moveTo>
                    <a:pt x="1466" y="0"/>
                  </a:moveTo>
                  <a:lnTo>
                    <a:pt x="294" y="1173"/>
                  </a:lnTo>
                  <a:lnTo>
                    <a:pt x="172" y="1319"/>
                  </a:lnTo>
                  <a:lnTo>
                    <a:pt x="74" y="1490"/>
                  </a:lnTo>
                  <a:lnTo>
                    <a:pt x="25" y="1661"/>
                  </a:lnTo>
                  <a:lnTo>
                    <a:pt x="1" y="1857"/>
                  </a:lnTo>
                  <a:lnTo>
                    <a:pt x="25" y="2052"/>
                  </a:lnTo>
                  <a:lnTo>
                    <a:pt x="74" y="2223"/>
                  </a:lnTo>
                  <a:lnTo>
                    <a:pt x="172" y="2394"/>
                  </a:lnTo>
                  <a:lnTo>
                    <a:pt x="294" y="2540"/>
                  </a:lnTo>
                  <a:lnTo>
                    <a:pt x="440" y="2663"/>
                  </a:lnTo>
                  <a:lnTo>
                    <a:pt x="611" y="2760"/>
                  </a:lnTo>
                  <a:lnTo>
                    <a:pt x="807" y="2809"/>
                  </a:lnTo>
                  <a:lnTo>
                    <a:pt x="978" y="2833"/>
                  </a:lnTo>
                  <a:lnTo>
                    <a:pt x="1173" y="2809"/>
                  </a:lnTo>
                  <a:lnTo>
                    <a:pt x="1344" y="2760"/>
                  </a:lnTo>
                  <a:lnTo>
                    <a:pt x="1515" y="2663"/>
                  </a:lnTo>
                  <a:lnTo>
                    <a:pt x="1686" y="2540"/>
                  </a:lnTo>
                  <a:lnTo>
                    <a:pt x="2858" y="1368"/>
                  </a:lnTo>
                  <a:lnTo>
                    <a:pt x="3005" y="1197"/>
                  </a:lnTo>
                  <a:lnTo>
                    <a:pt x="2590" y="928"/>
                  </a:lnTo>
                  <a:lnTo>
                    <a:pt x="2199" y="635"/>
                  </a:lnTo>
                  <a:lnTo>
                    <a:pt x="1808" y="342"/>
                  </a:lnTo>
                  <a:lnTo>
                    <a:pt x="1466"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1" u="none" cap="none" strike="noStrike">
                <a:solidFill>
                  <a:srgbClr val="000000"/>
                </a:solidFill>
                <a:latin typeface="Arial"/>
                <a:ea typeface="Arial"/>
                <a:cs typeface="Arial"/>
                <a:sym typeface="Arial"/>
              </a:endParaRPr>
            </a:p>
          </p:txBody>
        </p:sp>
        <p:sp>
          <p:nvSpPr>
            <p:cNvPr id="339" name="Google Shape;339;p27"/>
            <p:cNvSpPr/>
            <p:nvPr/>
          </p:nvSpPr>
          <p:spPr>
            <a:xfrm>
              <a:off x="6263875" y="2005125"/>
              <a:ext cx="74525" cy="70850"/>
            </a:xfrm>
            <a:custGeom>
              <a:rect b="b" l="l" r="r" t="t"/>
              <a:pathLst>
                <a:path extrusionOk="0" h="2834" w="2981">
                  <a:moveTo>
                    <a:pt x="1539" y="0"/>
                  </a:moveTo>
                  <a:lnTo>
                    <a:pt x="1173" y="342"/>
                  </a:lnTo>
                  <a:lnTo>
                    <a:pt x="807" y="635"/>
                  </a:lnTo>
                  <a:lnTo>
                    <a:pt x="416" y="928"/>
                  </a:lnTo>
                  <a:lnTo>
                    <a:pt x="1" y="1197"/>
                  </a:lnTo>
                  <a:lnTo>
                    <a:pt x="123" y="1368"/>
                  </a:lnTo>
                  <a:lnTo>
                    <a:pt x="1319" y="2540"/>
                  </a:lnTo>
                  <a:lnTo>
                    <a:pt x="1466" y="2663"/>
                  </a:lnTo>
                  <a:lnTo>
                    <a:pt x="1637" y="2760"/>
                  </a:lnTo>
                  <a:lnTo>
                    <a:pt x="1832" y="2809"/>
                  </a:lnTo>
                  <a:lnTo>
                    <a:pt x="2003" y="2833"/>
                  </a:lnTo>
                  <a:lnTo>
                    <a:pt x="2199" y="2809"/>
                  </a:lnTo>
                  <a:lnTo>
                    <a:pt x="2370" y="2760"/>
                  </a:lnTo>
                  <a:lnTo>
                    <a:pt x="2541" y="2663"/>
                  </a:lnTo>
                  <a:lnTo>
                    <a:pt x="2712" y="2540"/>
                  </a:lnTo>
                  <a:lnTo>
                    <a:pt x="2834" y="2394"/>
                  </a:lnTo>
                  <a:lnTo>
                    <a:pt x="2931" y="2223"/>
                  </a:lnTo>
                  <a:lnTo>
                    <a:pt x="2980" y="2052"/>
                  </a:lnTo>
                  <a:lnTo>
                    <a:pt x="2980" y="1857"/>
                  </a:lnTo>
                  <a:lnTo>
                    <a:pt x="2980" y="1661"/>
                  </a:lnTo>
                  <a:lnTo>
                    <a:pt x="2931" y="1490"/>
                  </a:lnTo>
                  <a:lnTo>
                    <a:pt x="2834" y="1319"/>
                  </a:lnTo>
                  <a:lnTo>
                    <a:pt x="2712" y="1173"/>
                  </a:lnTo>
                  <a:lnTo>
                    <a:pt x="1539"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1" u="none" cap="none" strike="noStrike">
                <a:solidFill>
                  <a:srgbClr val="000000"/>
                </a:solidFill>
                <a:latin typeface="Arial"/>
                <a:ea typeface="Arial"/>
                <a:cs typeface="Arial"/>
                <a:sym typeface="Arial"/>
              </a:endParaRPr>
            </a:p>
          </p:txBody>
        </p:sp>
        <p:sp>
          <p:nvSpPr>
            <p:cNvPr id="340" name="Google Shape;340;p27"/>
            <p:cNvSpPr/>
            <p:nvPr/>
          </p:nvSpPr>
          <p:spPr>
            <a:xfrm>
              <a:off x="6147875" y="1619250"/>
              <a:ext cx="251575" cy="255850"/>
            </a:xfrm>
            <a:custGeom>
              <a:rect b="b" l="l" r="r" t="t"/>
              <a:pathLst>
                <a:path extrusionOk="0" h="10234" w="10063">
                  <a:moveTo>
                    <a:pt x="7352" y="0"/>
                  </a:moveTo>
                  <a:lnTo>
                    <a:pt x="7254" y="24"/>
                  </a:lnTo>
                  <a:lnTo>
                    <a:pt x="7181" y="73"/>
                  </a:lnTo>
                  <a:lnTo>
                    <a:pt x="7083" y="147"/>
                  </a:lnTo>
                  <a:lnTo>
                    <a:pt x="5447" y="1758"/>
                  </a:lnTo>
                  <a:lnTo>
                    <a:pt x="5373" y="1856"/>
                  </a:lnTo>
                  <a:lnTo>
                    <a:pt x="5300" y="1978"/>
                  </a:lnTo>
                  <a:lnTo>
                    <a:pt x="5227" y="2125"/>
                  </a:lnTo>
                  <a:lnTo>
                    <a:pt x="5178" y="2247"/>
                  </a:lnTo>
                  <a:lnTo>
                    <a:pt x="5154" y="2393"/>
                  </a:lnTo>
                  <a:lnTo>
                    <a:pt x="5129" y="2540"/>
                  </a:lnTo>
                  <a:lnTo>
                    <a:pt x="5129" y="2687"/>
                  </a:lnTo>
                  <a:lnTo>
                    <a:pt x="5129" y="2809"/>
                  </a:lnTo>
                  <a:lnTo>
                    <a:pt x="5349" y="3981"/>
                  </a:lnTo>
                  <a:lnTo>
                    <a:pt x="5398" y="4152"/>
                  </a:lnTo>
                  <a:lnTo>
                    <a:pt x="147" y="9403"/>
                  </a:lnTo>
                  <a:lnTo>
                    <a:pt x="74" y="9476"/>
                  </a:lnTo>
                  <a:lnTo>
                    <a:pt x="25" y="9574"/>
                  </a:lnTo>
                  <a:lnTo>
                    <a:pt x="0" y="9672"/>
                  </a:lnTo>
                  <a:lnTo>
                    <a:pt x="0" y="9745"/>
                  </a:lnTo>
                  <a:lnTo>
                    <a:pt x="0" y="9843"/>
                  </a:lnTo>
                  <a:lnTo>
                    <a:pt x="25" y="9940"/>
                  </a:lnTo>
                  <a:lnTo>
                    <a:pt x="74" y="10013"/>
                  </a:lnTo>
                  <a:lnTo>
                    <a:pt x="147" y="10087"/>
                  </a:lnTo>
                  <a:lnTo>
                    <a:pt x="220" y="10160"/>
                  </a:lnTo>
                  <a:lnTo>
                    <a:pt x="293" y="10209"/>
                  </a:lnTo>
                  <a:lnTo>
                    <a:pt x="391" y="10233"/>
                  </a:lnTo>
                  <a:lnTo>
                    <a:pt x="586" y="10233"/>
                  </a:lnTo>
                  <a:lnTo>
                    <a:pt x="660" y="10209"/>
                  </a:lnTo>
                  <a:lnTo>
                    <a:pt x="757" y="10160"/>
                  </a:lnTo>
                  <a:lnTo>
                    <a:pt x="831" y="10087"/>
                  </a:lnTo>
                  <a:lnTo>
                    <a:pt x="6204" y="4738"/>
                  </a:lnTo>
                  <a:lnTo>
                    <a:pt x="7254" y="4909"/>
                  </a:lnTo>
                  <a:lnTo>
                    <a:pt x="7376" y="4933"/>
                  </a:lnTo>
                  <a:lnTo>
                    <a:pt x="7523" y="4933"/>
                  </a:lnTo>
                  <a:lnTo>
                    <a:pt x="7645" y="4909"/>
                  </a:lnTo>
                  <a:lnTo>
                    <a:pt x="7791" y="4860"/>
                  </a:lnTo>
                  <a:lnTo>
                    <a:pt x="7938" y="4811"/>
                  </a:lnTo>
                  <a:lnTo>
                    <a:pt x="8060" y="4763"/>
                  </a:lnTo>
                  <a:lnTo>
                    <a:pt x="8182" y="4689"/>
                  </a:lnTo>
                  <a:lnTo>
                    <a:pt x="8280" y="4592"/>
                  </a:lnTo>
                  <a:lnTo>
                    <a:pt x="9916" y="2955"/>
                  </a:lnTo>
                  <a:lnTo>
                    <a:pt x="9989" y="2882"/>
                  </a:lnTo>
                  <a:lnTo>
                    <a:pt x="10038" y="2784"/>
                  </a:lnTo>
                  <a:lnTo>
                    <a:pt x="10063" y="2711"/>
                  </a:lnTo>
                  <a:lnTo>
                    <a:pt x="10038" y="2613"/>
                  </a:lnTo>
                  <a:lnTo>
                    <a:pt x="10014" y="2564"/>
                  </a:lnTo>
                  <a:lnTo>
                    <a:pt x="9940" y="2491"/>
                  </a:lnTo>
                  <a:lnTo>
                    <a:pt x="9843" y="2442"/>
                  </a:lnTo>
                  <a:lnTo>
                    <a:pt x="9745" y="2418"/>
                  </a:lnTo>
                  <a:lnTo>
                    <a:pt x="8695" y="2223"/>
                  </a:lnTo>
                  <a:lnTo>
                    <a:pt x="9721" y="1197"/>
                  </a:lnTo>
                  <a:lnTo>
                    <a:pt x="9794" y="1123"/>
                  </a:lnTo>
                  <a:lnTo>
                    <a:pt x="9843" y="1026"/>
                  </a:lnTo>
                  <a:lnTo>
                    <a:pt x="9867" y="953"/>
                  </a:lnTo>
                  <a:lnTo>
                    <a:pt x="9867" y="855"/>
                  </a:lnTo>
                  <a:lnTo>
                    <a:pt x="9867" y="757"/>
                  </a:lnTo>
                  <a:lnTo>
                    <a:pt x="9843" y="659"/>
                  </a:lnTo>
                  <a:lnTo>
                    <a:pt x="9794" y="586"/>
                  </a:lnTo>
                  <a:lnTo>
                    <a:pt x="9721" y="513"/>
                  </a:lnTo>
                  <a:lnTo>
                    <a:pt x="9647" y="440"/>
                  </a:lnTo>
                  <a:lnTo>
                    <a:pt x="9574" y="391"/>
                  </a:lnTo>
                  <a:lnTo>
                    <a:pt x="9476" y="366"/>
                  </a:lnTo>
                  <a:lnTo>
                    <a:pt x="9281" y="366"/>
                  </a:lnTo>
                  <a:lnTo>
                    <a:pt x="9208" y="391"/>
                  </a:lnTo>
                  <a:lnTo>
                    <a:pt x="9110" y="440"/>
                  </a:lnTo>
                  <a:lnTo>
                    <a:pt x="9037" y="513"/>
                  </a:lnTo>
                  <a:lnTo>
                    <a:pt x="7889" y="1661"/>
                  </a:lnTo>
                  <a:lnTo>
                    <a:pt x="7840" y="1490"/>
                  </a:lnTo>
                  <a:lnTo>
                    <a:pt x="7620" y="318"/>
                  </a:lnTo>
                  <a:lnTo>
                    <a:pt x="7596" y="195"/>
                  </a:lnTo>
                  <a:lnTo>
                    <a:pt x="7547" y="98"/>
                  </a:lnTo>
                  <a:lnTo>
                    <a:pt x="7498" y="49"/>
                  </a:lnTo>
                  <a:lnTo>
                    <a:pt x="7425"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1" u="none" cap="none" strike="noStrike">
                <a:solidFill>
                  <a:srgbClr val="000000"/>
                </a:solidFill>
                <a:latin typeface="Arial"/>
                <a:ea typeface="Arial"/>
                <a:cs typeface="Arial"/>
                <a:sym typeface="Arial"/>
              </a:endParaRPr>
            </a:p>
          </p:txBody>
        </p:sp>
      </p:grpSp>
      <p:graphicFrame>
        <p:nvGraphicFramePr>
          <p:cNvPr id="341" name="Google Shape;341;p27"/>
          <p:cNvGraphicFramePr/>
          <p:nvPr/>
        </p:nvGraphicFramePr>
        <p:xfrm>
          <a:off x="3925427" y="703846"/>
          <a:ext cx="3000000" cy="3000000"/>
        </p:xfrm>
        <a:graphic>
          <a:graphicData uri="http://schemas.openxmlformats.org/drawingml/2006/table">
            <a:tbl>
              <a:tblPr bandRow="1" firstRow="1">
                <a:noFill/>
                <a:tableStyleId>{8025EE0F-5E37-4984-ADF1-6B75BA0B548D}</a:tableStyleId>
              </a:tblPr>
              <a:tblGrid>
                <a:gridCol w="3819725"/>
              </a:tblGrid>
              <a:tr h="466275">
                <a:tc>
                  <a:txBody>
                    <a:bodyPr/>
                    <a:lstStyle/>
                    <a:p>
                      <a:pPr indent="0" lvl="0" marL="0" marR="0" rtl="0" algn="l">
                        <a:lnSpc>
                          <a:spcPct val="100000"/>
                        </a:lnSpc>
                        <a:spcBef>
                          <a:spcPts val="0"/>
                        </a:spcBef>
                        <a:spcAft>
                          <a:spcPts val="0"/>
                        </a:spcAft>
                        <a:buClr>
                          <a:schemeClr val="dk1"/>
                        </a:buClr>
                        <a:buSzPts val="5800"/>
                        <a:buFont typeface="Raleway Thin"/>
                        <a:buNone/>
                      </a:pPr>
                      <a:r>
                        <a:rPr b="1" i="0" lang="en-GB" sz="2250" u="none" cap="none" strike="noStrike">
                          <a:solidFill>
                            <a:schemeClr val="lt1"/>
                          </a:solidFill>
                          <a:latin typeface="Raleway Thin"/>
                          <a:ea typeface="Raleway Thin"/>
                          <a:cs typeface="Raleway Thin"/>
                          <a:sym typeface="Raleway Thin"/>
                        </a:rPr>
                        <a:t>Soft skills upskilling </a:t>
                      </a:r>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B600"/>
                    </a:solidFill>
                  </a:tcPr>
                </a:tc>
              </a:tr>
              <a:tr h="425375">
                <a:tc>
                  <a:txBody>
                    <a:bodyPr/>
                    <a:lstStyle/>
                    <a:p>
                      <a:pPr indent="0" lvl="0" marL="0" marR="0" rtl="0" algn="l">
                        <a:lnSpc>
                          <a:spcPct val="100000"/>
                        </a:lnSpc>
                        <a:spcBef>
                          <a:spcPts val="0"/>
                        </a:spcBef>
                        <a:spcAft>
                          <a:spcPts val="0"/>
                        </a:spcAft>
                        <a:buNone/>
                      </a:pPr>
                      <a:r>
                        <a:rPr b="1" i="0" lang="en-GB" sz="1000" u="none" cap="none" strike="noStrike">
                          <a:solidFill>
                            <a:srgbClr val="FFB600"/>
                          </a:solidFill>
                          <a:latin typeface="Raleway Thin"/>
                          <a:ea typeface="Raleway Thin"/>
                          <a:cs typeface="Raleway Thin"/>
                          <a:sym typeface="Raleway Thin"/>
                        </a:rPr>
                        <a:t>M6: </a:t>
                      </a:r>
                      <a:r>
                        <a:rPr b="1" i="0" lang="en-GB" sz="1000" u="none" cap="none" strike="noStrike">
                          <a:solidFill>
                            <a:srgbClr val="FF0000"/>
                          </a:solidFill>
                          <a:latin typeface="Raleway Thin"/>
                          <a:ea typeface="Raleway Thin"/>
                          <a:cs typeface="Raleway Thin"/>
                          <a:sym typeface="Raleway Thin"/>
                        </a:rPr>
                        <a:t>Communication skills</a:t>
                      </a:r>
                      <a:endParaRPr/>
                    </a:p>
                    <a:p>
                      <a:pPr indent="0" lvl="0" marL="0" marR="0" rtl="0" algn="l">
                        <a:lnSpc>
                          <a:spcPct val="100000"/>
                        </a:lnSpc>
                        <a:spcBef>
                          <a:spcPts val="0"/>
                        </a:spcBef>
                        <a:spcAft>
                          <a:spcPts val="0"/>
                        </a:spcAft>
                        <a:buNone/>
                      </a:pPr>
                      <a:r>
                        <a:t/>
                      </a:r>
                      <a:endParaRPr b="1" i="0" sz="1000" u="none" cap="none" strike="noStrike">
                        <a:solidFill>
                          <a:srgbClr val="000000"/>
                        </a:solidFill>
                        <a:latin typeface="Raleway Thin"/>
                        <a:ea typeface="Raleway Thin"/>
                        <a:cs typeface="Raleway Thin"/>
                        <a:sym typeface="Raleway Thin"/>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425375">
                <a:tc>
                  <a:txBody>
                    <a:bodyPr/>
                    <a:lstStyle/>
                    <a:p>
                      <a:pPr indent="0" lvl="0" marL="0" marR="0" rtl="0" algn="l">
                        <a:lnSpc>
                          <a:spcPct val="100000"/>
                        </a:lnSpc>
                        <a:spcBef>
                          <a:spcPts val="0"/>
                        </a:spcBef>
                        <a:spcAft>
                          <a:spcPts val="0"/>
                        </a:spcAft>
                        <a:buNone/>
                      </a:pPr>
                      <a:r>
                        <a:rPr b="1" i="0" lang="en-GB" sz="1000" u="none" cap="none" strike="noStrike">
                          <a:solidFill>
                            <a:srgbClr val="FFB600"/>
                          </a:solidFill>
                          <a:latin typeface="Raleway Thin"/>
                          <a:ea typeface="Raleway Thin"/>
                          <a:cs typeface="Raleway Thin"/>
                          <a:sym typeface="Raleway Thin"/>
                        </a:rPr>
                        <a:t>M7: </a:t>
                      </a:r>
                      <a:r>
                        <a:rPr b="1" i="0" lang="en-GB" sz="1000" u="none" cap="none" strike="noStrike">
                          <a:solidFill>
                            <a:srgbClr val="FF0000"/>
                          </a:solidFill>
                          <a:latin typeface="Raleway Thin"/>
                          <a:ea typeface="Raleway Thin"/>
                          <a:cs typeface="Raleway Thin"/>
                          <a:sym typeface="Raleway Thin"/>
                        </a:rPr>
                        <a:t>Motivation and personal empowerment</a:t>
                      </a:r>
                      <a:endParaRPr/>
                    </a:p>
                    <a:p>
                      <a:pPr indent="0" lvl="0" marL="0" marR="0" rtl="0" algn="l">
                        <a:lnSpc>
                          <a:spcPct val="100000"/>
                        </a:lnSpc>
                        <a:spcBef>
                          <a:spcPts val="0"/>
                        </a:spcBef>
                        <a:spcAft>
                          <a:spcPts val="0"/>
                        </a:spcAft>
                        <a:buNone/>
                      </a:pPr>
                      <a:r>
                        <a:t/>
                      </a:r>
                      <a:endParaRPr b="1" i="0" sz="1000" u="none" cap="none" strike="noStrike">
                        <a:solidFill>
                          <a:srgbClr val="000000"/>
                        </a:solidFill>
                        <a:latin typeface="Raleway Thin"/>
                        <a:ea typeface="Raleway Thin"/>
                        <a:cs typeface="Raleway Thin"/>
                        <a:sym typeface="Raleway Thin"/>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425375">
                <a:tc>
                  <a:txBody>
                    <a:bodyPr/>
                    <a:lstStyle/>
                    <a:p>
                      <a:pPr indent="0" lvl="0" marL="0" marR="0" rtl="0" algn="l">
                        <a:lnSpc>
                          <a:spcPct val="100000"/>
                        </a:lnSpc>
                        <a:spcBef>
                          <a:spcPts val="0"/>
                        </a:spcBef>
                        <a:spcAft>
                          <a:spcPts val="0"/>
                        </a:spcAft>
                        <a:buNone/>
                      </a:pPr>
                      <a:r>
                        <a:rPr b="1" i="0" lang="en-GB" sz="1000" u="none" cap="none" strike="noStrike">
                          <a:solidFill>
                            <a:srgbClr val="FFB600"/>
                          </a:solidFill>
                          <a:latin typeface="Raleway Thin"/>
                          <a:ea typeface="Raleway Thin"/>
                          <a:cs typeface="Raleway Thin"/>
                          <a:sym typeface="Raleway Thin"/>
                        </a:rPr>
                        <a:t>M8: </a:t>
                      </a:r>
                      <a:r>
                        <a:rPr b="1" i="0" lang="en-GB" sz="1000" u="none" cap="none" strike="noStrike">
                          <a:solidFill>
                            <a:srgbClr val="000000"/>
                          </a:solidFill>
                          <a:latin typeface="Raleway Thin"/>
                          <a:ea typeface="Raleway Thin"/>
                          <a:cs typeface="Raleway Thin"/>
                          <a:sym typeface="Raleway Thin"/>
                        </a:rPr>
                        <a:t>Time management</a:t>
                      </a:r>
                      <a:endParaRPr/>
                    </a:p>
                    <a:p>
                      <a:pPr indent="0" lvl="0" marL="0" marR="0" rtl="0" algn="l">
                        <a:lnSpc>
                          <a:spcPct val="100000"/>
                        </a:lnSpc>
                        <a:spcBef>
                          <a:spcPts val="0"/>
                        </a:spcBef>
                        <a:spcAft>
                          <a:spcPts val="0"/>
                        </a:spcAft>
                        <a:buNone/>
                      </a:pPr>
                      <a:r>
                        <a:t/>
                      </a:r>
                      <a:endParaRPr b="1" i="0" sz="1000" u="none" cap="none" strike="noStrike">
                        <a:solidFill>
                          <a:srgbClr val="000000"/>
                        </a:solidFill>
                        <a:latin typeface="Raleway Thin"/>
                        <a:ea typeface="Raleway Thin"/>
                        <a:cs typeface="Raleway Thin"/>
                        <a:sym typeface="Raleway Thin"/>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425375">
                <a:tc>
                  <a:txBody>
                    <a:bodyPr/>
                    <a:lstStyle/>
                    <a:p>
                      <a:pPr indent="0" lvl="0" marL="0" marR="0" rtl="0" algn="l">
                        <a:lnSpc>
                          <a:spcPct val="100000"/>
                        </a:lnSpc>
                        <a:spcBef>
                          <a:spcPts val="0"/>
                        </a:spcBef>
                        <a:spcAft>
                          <a:spcPts val="0"/>
                        </a:spcAft>
                        <a:buNone/>
                      </a:pPr>
                      <a:r>
                        <a:rPr b="1" i="0" lang="en-GB" sz="1000" u="none" cap="none" strike="noStrike">
                          <a:solidFill>
                            <a:srgbClr val="FFB600"/>
                          </a:solidFill>
                          <a:latin typeface="Raleway Thin"/>
                          <a:ea typeface="Raleway Thin"/>
                          <a:cs typeface="Raleway Thin"/>
                          <a:sym typeface="Raleway Thin"/>
                        </a:rPr>
                        <a:t>M9: </a:t>
                      </a:r>
                      <a:r>
                        <a:rPr b="1" i="0" lang="en-GB" sz="1000" u="none" cap="none" strike="noStrike">
                          <a:solidFill>
                            <a:srgbClr val="000000"/>
                          </a:solidFill>
                          <a:latin typeface="Raleway Thin"/>
                          <a:ea typeface="Raleway Thin"/>
                          <a:cs typeface="Raleway Thin"/>
                          <a:sym typeface="Raleway Thin"/>
                        </a:rPr>
                        <a:t>Work-life balance</a:t>
                      </a:r>
                      <a:endParaRPr/>
                    </a:p>
                    <a:p>
                      <a:pPr indent="0" lvl="0" marL="0" marR="0" rtl="0" algn="l">
                        <a:lnSpc>
                          <a:spcPct val="100000"/>
                        </a:lnSpc>
                        <a:spcBef>
                          <a:spcPts val="0"/>
                        </a:spcBef>
                        <a:spcAft>
                          <a:spcPts val="0"/>
                        </a:spcAft>
                        <a:buNone/>
                      </a:pPr>
                      <a:r>
                        <a:t/>
                      </a:r>
                      <a:endParaRPr b="1" i="0" sz="1000" u="none" cap="none" strike="noStrike">
                        <a:solidFill>
                          <a:srgbClr val="000000"/>
                        </a:solidFill>
                        <a:latin typeface="Raleway Thin"/>
                        <a:ea typeface="Raleway Thin"/>
                        <a:cs typeface="Raleway Thin"/>
                        <a:sym typeface="Raleway Thin"/>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425375">
                <a:tc>
                  <a:txBody>
                    <a:bodyPr/>
                    <a:lstStyle/>
                    <a:p>
                      <a:pPr indent="0" lvl="0" marL="0" marR="0" rtl="0" algn="l">
                        <a:lnSpc>
                          <a:spcPct val="100000"/>
                        </a:lnSpc>
                        <a:spcBef>
                          <a:spcPts val="0"/>
                        </a:spcBef>
                        <a:spcAft>
                          <a:spcPts val="0"/>
                        </a:spcAft>
                        <a:buNone/>
                      </a:pPr>
                      <a:r>
                        <a:rPr b="1" i="0" lang="en-GB" sz="1000" u="none" cap="none" strike="noStrike">
                          <a:solidFill>
                            <a:srgbClr val="FFB600"/>
                          </a:solidFill>
                          <a:latin typeface="Raleway Thin"/>
                          <a:ea typeface="Raleway Thin"/>
                          <a:cs typeface="Raleway Thin"/>
                          <a:sym typeface="Raleway Thin"/>
                        </a:rPr>
                        <a:t>M10: </a:t>
                      </a:r>
                      <a:r>
                        <a:rPr b="1" i="0" lang="en-GB" sz="1000" u="none" cap="none" strike="noStrike">
                          <a:solidFill>
                            <a:srgbClr val="000000"/>
                          </a:solidFill>
                          <a:latin typeface="Raleway Thin"/>
                          <a:ea typeface="Raleway Thin"/>
                          <a:cs typeface="Raleway Thin"/>
                          <a:sym typeface="Raleway Thin"/>
                        </a:rPr>
                        <a:t>Goal setting</a:t>
                      </a:r>
                      <a:endParaRPr/>
                    </a:p>
                    <a:p>
                      <a:pPr indent="0" lvl="0" marL="0" marR="0" rtl="0" algn="l">
                        <a:lnSpc>
                          <a:spcPct val="100000"/>
                        </a:lnSpc>
                        <a:spcBef>
                          <a:spcPts val="0"/>
                        </a:spcBef>
                        <a:spcAft>
                          <a:spcPts val="0"/>
                        </a:spcAft>
                        <a:buNone/>
                      </a:pPr>
                      <a:r>
                        <a:t/>
                      </a:r>
                      <a:endParaRPr b="1" i="0" sz="1000" u="none" cap="none" strike="noStrike">
                        <a:solidFill>
                          <a:srgbClr val="000000"/>
                        </a:solidFill>
                        <a:latin typeface="Raleway Thin"/>
                        <a:ea typeface="Raleway Thin"/>
                        <a:cs typeface="Raleway Thin"/>
                        <a:sym typeface="Raleway Thin"/>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425375">
                <a:tc>
                  <a:txBody>
                    <a:bodyPr/>
                    <a:lstStyle/>
                    <a:p>
                      <a:pPr indent="0" lvl="0" marL="0" marR="0" rtl="0" algn="l">
                        <a:lnSpc>
                          <a:spcPct val="100000"/>
                        </a:lnSpc>
                        <a:spcBef>
                          <a:spcPts val="0"/>
                        </a:spcBef>
                        <a:spcAft>
                          <a:spcPts val="0"/>
                        </a:spcAft>
                        <a:buNone/>
                      </a:pPr>
                      <a:r>
                        <a:rPr b="1" i="0" lang="en-GB" sz="1000" u="none" cap="none" strike="noStrike">
                          <a:solidFill>
                            <a:srgbClr val="FFB600"/>
                          </a:solidFill>
                          <a:latin typeface="Raleway Thin"/>
                          <a:ea typeface="Raleway Thin"/>
                          <a:cs typeface="Raleway Thin"/>
                          <a:sym typeface="Raleway Thin"/>
                        </a:rPr>
                        <a:t>M11: </a:t>
                      </a:r>
                      <a:r>
                        <a:rPr b="1" i="0" lang="en-GB" sz="1000" u="none" cap="none" strike="noStrike">
                          <a:solidFill>
                            <a:srgbClr val="000000"/>
                          </a:solidFill>
                          <a:latin typeface="Raleway Thin"/>
                          <a:ea typeface="Raleway Thin"/>
                          <a:cs typeface="Raleway Thin"/>
                          <a:sym typeface="Raleway Thin"/>
                        </a:rPr>
                        <a:t>Problem solving</a:t>
                      </a:r>
                      <a:endParaRPr/>
                    </a:p>
                    <a:p>
                      <a:pPr indent="0" lvl="0" marL="0" marR="0" rtl="0" algn="l">
                        <a:lnSpc>
                          <a:spcPct val="100000"/>
                        </a:lnSpc>
                        <a:spcBef>
                          <a:spcPts val="0"/>
                        </a:spcBef>
                        <a:spcAft>
                          <a:spcPts val="0"/>
                        </a:spcAft>
                        <a:buNone/>
                      </a:pPr>
                      <a:r>
                        <a:t/>
                      </a:r>
                      <a:endParaRPr b="1" i="0" sz="1000" u="none" cap="none" strike="noStrike">
                        <a:solidFill>
                          <a:srgbClr val="000000"/>
                        </a:solidFill>
                        <a:latin typeface="Raleway Thin"/>
                        <a:ea typeface="Raleway Thin"/>
                        <a:cs typeface="Raleway Thin"/>
                        <a:sym typeface="Raleway Thin"/>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425375">
                <a:tc>
                  <a:txBody>
                    <a:bodyPr/>
                    <a:lstStyle/>
                    <a:p>
                      <a:pPr indent="0" lvl="0" marL="0" marR="0" rtl="0" algn="l">
                        <a:lnSpc>
                          <a:spcPct val="100000"/>
                        </a:lnSpc>
                        <a:spcBef>
                          <a:spcPts val="0"/>
                        </a:spcBef>
                        <a:spcAft>
                          <a:spcPts val="0"/>
                        </a:spcAft>
                        <a:buNone/>
                      </a:pPr>
                      <a:r>
                        <a:rPr b="1" i="0" lang="en-GB" sz="1000" u="none" cap="none" strike="noStrike">
                          <a:solidFill>
                            <a:srgbClr val="FFB600"/>
                          </a:solidFill>
                          <a:latin typeface="Raleway Thin"/>
                          <a:ea typeface="Raleway Thin"/>
                          <a:cs typeface="Raleway Thin"/>
                          <a:sym typeface="Raleway Thin"/>
                        </a:rPr>
                        <a:t>M12: </a:t>
                      </a:r>
                      <a:r>
                        <a:rPr b="1" i="0" lang="en-GB" sz="1000" u="none" cap="none" strike="noStrike">
                          <a:solidFill>
                            <a:srgbClr val="000000"/>
                          </a:solidFill>
                          <a:latin typeface="Raleway Thin"/>
                          <a:ea typeface="Raleway Thin"/>
                          <a:cs typeface="Raleway Thin"/>
                          <a:sym typeface="Raleway Thin"/>
                        </a:rPr>
                        <a:t>Self-promotion</a:t>
                      </a:r>
                      <a:endParaRPr/>
                    </a:p>
                    <a:p>
                      <a:pPr indent="0" lvl="0" marL="0" marR="0" rtl="0" algn="l">
                        <a:lnSpc>
                          <a:spcPct val="100000"/>
                        </a:lnSpc>
                        <a:spcBef>
                          <a:spcPts val="0"/>
                        </a:spcBef>
                        <a:spcAft>
                          <a:spcPts val="0"/>
                        </a:spcAft>
                        <a:buNone/>
                      </a:pPr>
                      <a:r>
                        <a:t/>
                      </a:r>
                      <a:endParaRPr b="1" i="0" sz="1000" u="none" cap="none" strike="noStrike">
                        <a:solidFill>
                          <a:srgbClr val="000000"/>
                        </a:solidFill>
                        <a:latin typeface="Raleway Thin"/>
                        <a:ea typeface="Raleway Thin"/>
                        <a:cs typeface="Raleway Thin"/>
                        <a:sym typeface="Raleway Thin"/>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425375">
                <a:tc>
                  <a:txBody>
                    <a:bodyPr/>
                    <a:lstStyle/>
                    <a:p>
                      <a:pPr indent="0" lvl="0" marL="0" marR="0" rtl="0" algn="l">
                        <a:lnSpc>
                          <a:spcPct val="100000"/>
                        </a:lnSpc>
                        <a:spcBef>
                          <a:spcPts val="0"/>
                        </a:spcBef>
                        <a:spcAft>
                          <a:spcPts val="0"/>
                        </a:spcAft>
                        <a:buNone/>
                      </a:pPr>
                      <a:r>
                        <a:rPr b="1" i="0" lang="en-GB" sz="1000" u="none" cap="none" strike="noStrike">
                          <a:solidFill>
                            <a:srgbClr val="FFB600"/>
                          </a:solidFill>
                          <a:latin typeface="Raleway Thin"/>
                          <a:ea typeface="Raleway Thin"/>
                          <a:cs typeface="Raleway Thin"/>
                          <a:sym typeface="Raleway Thin"/>
                        </a:rPr>
                        <a:t>M13: </a:t>
                      </a:r>
                      <a:r>
                        <a:rPr b="1" i="0" lang="en-GB" sz="1000" u="none" cap="none" strike="noStrike">
                          <a:solidFill>
                            <a:srgbClr val="000000"/>
                          </a:solidFill>
                          <a:latin typeface="Raleway Thin"/>
                          <a:ea typeface="Raleway Thin"/>
                          <a:cs typeface="Raleway Thin"/>
                          <a:sym typeface="Raleway Thin"/>
                        </a:rPr>
                        <a:t>Presentation skills</a:t>
                      </a:r>
                      <a:endParaRPr/>
                    </a:p>
                    <a:p>
                      <a:pPr indent="0" lvl="0" marL="0" marR="0" rtl="0" algn="l">
                        <a:lnSpc>
                          <a:spcPct val="100000"/>
                        </a:lnSpc>
                        <a:spcBef>
                          <a:spcPts val="0"/>
                        </a:spcBef>
                        <a:spcAft>
                          <a:spcPts val="0"/>
                        </a:spcAft>
                        <a:buNone/>
                      </a:pPr>
                      <a:r>
                        <a:t/>
                      </a:r>
                      <a:endParaRPr b="1" i="0" sz="1000" u="none" cap="none" strike="noStrike">
                        <a:solidFill>
                          <a:srgbClr val="000000"/>
                        </a:solidFill>
                        <a:latin typeface="Raleway Thin"/>
                        <a:ea typeface="Raleway Thin"/>
                        <a:cs typeface="Raleway Thin"/>
                        <a:sym typeface="Raleway Thin"/>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5" name="Shape 345"/>
        <p:cNvGrpSpPr/>
        <p:nvPr/>
      </p:nvGrpSpPr>
      <p:grpSpPr>
        <a:xfrm>
          <a:off x="0" y="0"/>
          <a:ext cx="0" cy="0"/>
          <a:chOff x="0" y="0"/>
          <a:chExt cx="0" cy="0"/>
        </a:xfrm>
      </p:grpSpPr>
      <p:sp>
        <p:nvSpPr>
          <p:cNvPr id="346" name="Google Shape;346;p28"/>
          <p:cNvSpPr txBox="1"/>
          <p:nvPr>
            <p:ph idx="1" type="body"/>
          </p:nvPr>
        </p:nvSpPr>
        <p:spPr>
          <a:xfrm>
            <a:off x="3848430" y="4031027"/>
            <a:ext cx="4643562" cy="595528"/>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800"/>
              <a:buNone/>
            </a:pPr>
            <a:r>
              <a:rPr lang="en-GB" sz="70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 </a:t>
            </a:r>
            <a:endParaRPr/>
          </a:p>
          <a:p>
            <a:pPr indent="0" lvl="0" marL="0" rtl="0" algn="l">
              <a:lnSpc>
                <a:spcPct val="100000"/>
              </a:lnSpc>
              <a:spcBef>
                <a:spcPts val="0"/>
              </a:spcBef>
              <a:spcAft>
                <a:spcPts val="0"/>
              </a:spcAft>
              <a:buSzPts val="1800"/>
              <a:buNone/>
            </a:pPr>
            <a:r>
              <a:rPr lang="en-GB" sz="700">
                <a:solidFill>
                  <a:srgbClr val="981C22"/>
                </a:solidFill>
              </a:rPr>
              <a:t>Project number 2021-1-RO01-KA220-ADU-000026741</a:t>
            </a:r>
            <a:endParaRPr/>
          </a:p>
          <a:p>
            <a:pPr indent="0" lvl="0" marL="0" rtl="0" algn="l">
              <a:lnSpc>
                <a:spcPct val="100000"/>
              </a:lnSpc>
              <a:spcBef>
                <a:spcPts val="601"/>
              </a:spcBef>
              <a:spcAft>
                <a:spcPts val="0"/>
              </a:spcAft>
              <a:buSzPts val="1800"/>
              <a:buNone/>
            </a:pPr>
            <a:r>
              <a:t/>
            </a:r>
            <a:endParaRPr/>
          </a:p>
          <a:p>
            <a:pPr indent="0" lvl="0" marL="0" rtl="0" algn="l">
              <a:lnSpc>
                <a:spcPct val="100000"/>
              </a:lnSpc>
              <a:spcBef>
                <a:spcPts val="601"/>
              </a:spcBef>
              <a:spcAft>
                <a:spcPts val="0"/>
              </a:spcAft>
              <a:buSzPts val="1800"/>
              <a:buNone/>
            </a:pPr>
            <a:r>
              <a:t/>
            </a:r>
            <a:endParaRPr/>
          </a:p>
          <a:p>
            <a:pPr indent="0" lvl="0" marL="0" rtl="0" algn="l">
              <a:lnSpc>
                <a:spcPct val="100000"/>
              </a:lnSpc>
              <a:spcBef>
                <a:spcPts val="601"/>
              </a:spcBef>
              <a:spcAft>
                <a:spcPts val="0"/>
              </a:spcAft>
              <a:buSzPts val="1800"/>
              <a:buNone/>
            </a:pPr>
            <a:r>
              <a:t/>
            </a:r>
            <a:endParaRPr/>
          </a:p>
          <a:p>
            <a:pPr indent="0" lvl="0" marL="0" rtl="0" algn="l">
              <a:lnSpc>
                <a:spcPct val="100000"/>
              </a:lnSpc>
              <a:spcBef>
                <a:spcPts val="601"/>
              </a:spcBef>
              <a:spcAft>
                <a:spcPts val="0"/>
              </a:spcAft>
              <a:buSzPts val="1800"/>
              <a:buNone/>
            </a:pPr>
            <a:r>
              <a:t/>
            </a:r>
            <a:endParaRPr/>
          </a:p>
          <a:p>
            <a:pPr indent="0" lvl="0" marL="0" rtl="0" algn="l">
              <a:lnSpc>
                <a:spcPct val="100000"/>
              </a:lnSpc>
              <a:spcBef>
                <a:spcPts val="601"/>
              </a:spcBef>
              <a:spcAft>
                <a:spcPts val="0"/>
              </a:spcAft>
              <a:buSzPts val="1800"/>
              <a:buNone/>
            </a:pPr>
            <a:r>
              <a:t/>
            </a:r>
            <a:endParaRPr/>
          </a:p>
          <a:p>
            <a:pPr indent="0" lvl="0" marL="0" rtl="0" algn="l">
              <a:lnSpc>
                <a:spcPct val="100000"/>
              </a:lnSpc>
              <a:spcBef>
                <a:spcPts val="601"/>
              </a:spcBef>
              <a:spcAft>
                <a:spcPts val="0"/>
              </a:spcAft>
              <a:buSzPts val="1800"/>
              <a:buNone/>
            </a:pPr>
            <a:r>
              <a:t/>
            </a:r>
            <a:endParaRPr/>
          </a:p>
        </p:txBody>
      </p:sp>
      <p:pic>
        <p:nvPicPr>
          <p:cNvPr id="347" name="Google Shape;347;p28"/>
          <p:cNvPicPr preferRelativeResize="0"/>
          <p:nvPr/>
        </p:nvPicPr>
        <p:blipFill rotWithShape="1">
          <a:blip r:embed="rId3">
            <a:alphaModFix/>
          </a:blip>
          <a:srcRect b="0" l="0" r="0" t="0"/>
          <a:stretch/>
        </p:blipFill>
        <p:spPr>
          <a:xfrm>
            <a:off x="6997148" y="416610"/>
            <a:ext cx="1763711" cy="1324726"/>
          </a:xfrm>
          <a:prstGeom prst="rect">
            <a:avLst/>
          </a:prstGeom>
          <a:noFill/>
          <a:ln>
            <a:noFill/>
          </a:ln>
        </p:spPr>
      </p:pic>
      <p:pic>
        <p:nvPicPr>
          <p:cNvPr descr="Text&#10;&#10;Description automatically generated with medium confidence" id="348" name="Google Shape;348;p28"/>
          <p:cNvPicPr preferRelativeResize="0"/>
          <p:nvPr/>
        </p:nvPicPr>
        <p:blipFill rotWithShape="1">
          <a:blip r:embed="rId4">
            <a:alphaModFix/>
          </a:blip>
          <a:srcRect b="0" l="0" r="0" t="0"/>
          <a:stretch/>
        </p:blipFill>
        <p:spPr>
          <a:xfrm>
            <a:off x="922001" y="4031027"/>
            <a:ext cx="2838616" cy="595528"/>
          </a:xfrm>
          <a:prstGeom prst="rect">
            <a:avLst/>
          </a:prstGeom>
          <a:noFill/>
          <a:ln>
            <a:noFill/>
          </a:ln>
        </p:spPr>
      </p:pic>
      <p:pic>
        <p:nvPicPr>
          <p:cNvPr id="349" name="Google Shape;349;p28"/>
          <p:cNvPicPr preferRelativeResize="0"/>
          <p:nvPr/>
        </p:nvPicPr>
        <p:blipFill rotWithShape="1">
          <a:blip r:embed="rId5">
            <a:alphaModFix/>
          </a:blip>
          <a:srcRect b="0" l="0" r="0" t="0"/>
          <a:stretch/>
        </p:blipFill>
        <p:spPr>
          <a:xfrm>
            <a:off x="922001" y="795261"/>
            <a:ext cx="5894599" cy="275350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sp>
        <p:nvSpPr>
          <p:cNvPr id="73" name="Google Shape;73;p3"/>
          <p:cNvSpPr txBox="1"/>
          <p:nvPr>
            <p:ph idx="1" type="body"/>
          </p:nvPr>
        </p:nvSpPr>
        <p:spPr>
          <a:xfrm>
            <a:off x="1784633" y="1481328"/>
            <a:ext cx="5629801" cy="2442204"/>
          </a:xfrm>
          <a:prstGeom prst="rect">
            <a:avLst/>
          </a:prstGeom>
          <a:noFill/>
          <a:ln>
            <a:noFill/>
          </a:ln>
        </p:spPr>
        <p:txBody>
          <a:bodyPr anchorCtr="0" anchor="ctr" bIns="91425" lIns="91425" spcFirstLastPara="1" rIns="91425" wrap="square" tIns="91425">
            <a:noAutofit/>
          </a:bodyPr>
          <a:lstStyle/>
          <a:p>
            <a:pPr indent="0" lvl="0" marL="38100" rtl="0" algn="ctr">
              <a:lnSpc>
                <a:spcPct val="100000"/>
              </a:lnSpc>
              <a:spcBef>
                <a:spcPts val="601"/>
              </a:spcBef>
              <a:spcAft>
                <a:spcPts val="0"/>
              </a:spcAft>
              <a:buClr>
                <a:schemeClr val="dk1"/>
              </a:buClr>
              <a:buSzPts val="3000"/>
              <a:buFont typeface="Raleway Thin"/>
              <a:buNone/>
            </a:pPr>
            <a:r>
              <a:rPr b="1" lang="en-GB"/>
              <a:t>“La comunicazione è un'abilità che puoi imparare. È come andare in bicicletta o scrivere. Se sei disposto a lavorarci, puoi migliorare rapidamente la qualità di ogni parte della tua vita.</a:t>
            </a:r>
            <a:endParaRPr/>
          </a:p>
          <a:p>
            <a:pPr indent="0" lvl="0" marL="38100" rtl="0" algn="ctr">
              <a:lnSpc>
                <a:spcPct val="100000"/>
              </a:lnSpc>
              <a:spcBef>
                <a:spcPts val="601"/>
              </a:spcBef>
              <a:spcAft>
                <a:spcPts val="0"/>
              </a:spcAft>
              <a:buClr>
                <a:schemeClr val="dk1"/>
              </a:buClr>
              <a:buSzPts val="3000"/>
              <a:buFont typeface="Raleway Thin"/>
              <a:buNone/>
            </a:pPr>
            <a:r>
              <a:rPr b="1" i="0" lang="en-GB"/>
              <a:t>Brian Tracy</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4"/>
          <p:cNvSpPr txBox="1"/>
          <p:nvPr>
            <p:ph type="ctrTitle"/>
          </p:nvPr>
        </p:nvSpPr>
        <p:spPr>
          <a:xfrm>
            <a:off x="685802" y="2726342"/>
            <a:ext cx="7772400" cy="11598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4800"/>
              <a:buNone/>
            </a:pPr>
            <a:r>
              <a:rPr b="1" lang="en-GB">
                <a:solidFill>
                  <a:schemeClr val="lt1"/>
                </a:solidFill>
              </a:rPr>
              <a:t>Abilità di comunicazione</a:t>
            </a:r>
            <a:endParaRPr>
              <a:solidFill>
                <a:srgbClr val="981C22"/>
              </a:solidFill>
            </a:endParaRPr>
          </a:p>
        </p:txBody>
      </p:sp>
      <p:sp>
        <p:nvSpPr>
          <p:cNvPr id="79" name="Google Shape;79;p4"/>
          <p:cNvSpPr txBox="1"/>
          <p:nvPr>
            <p:ph idx="1" type="subTitle"/>
          </p:nvPr>
        </p:nvSpPr>
        <p:spPr>
          <a:xfrm>
            <a:off x="685802" y="3830653"/>
            <a:ext cx="7772400" cy="78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800"/>
              <a:buNone/>
            </a:pPr>
            <a:r>
              <a:rPr b="1" lang="en-GB" sz="2800"/>
              <a:t>Sviluppatore: Comune di Castiglione del Lago</a:t>
            </a:r>
            <a:endParaRPr b="1" sz="2800"/>
          </a:p>
        </p:txBody>
      </p:sp>
      <p:sp>
        <p:nvSpPr>
          <p:cNvPr id="80" name="Google Shape;80;p4"/>
          <p:cNvSpPr txBox="1"/>
          <p:nvPr/>
        </p:nvSpPr>
        <p:spPr>
          <a:xfrm>
            <a:off x="7811324" y="0"/>
            <a:ext cx="960900" cy="13905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0" i="0" lang="en-GB" sz="9600" u="none" cap="none" strike="noStrike">
                <a:solidFill>
                  <a:srgbClr val="981C22"/>
                </a:solidFill>
                <a:latin typeface="Raleway Thin"/>
                <a:ea typeface="Raleway Thin"/>
                <a:cs typeface="Raleway Thin"/>
                <a:sym typeface="Raleway Thin"/>
              </a:rPr>
              <a:t>6</a:t>
            </a:r>
            <a:endParaRPr b="0" i="0" sz="9600" u="none" cap="none" strike="noStrike">
              <a:solidFill>
                <a:srgbClr val="981C22"/>
              </a:solidFill>
              <a:latin typeface="Raleway Thin"/>
              <a:ea typeface="Raleway Thin"/>
              <a:cs typeface="Raleway Thin"/>
              <a:sym typeface="Raleway Thin"/>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5"/>
          <p:cNvSpPr txBox="1"/>
          <p:nvPr>
            <p:ph type="title"/>
          </p:nvPr>
        </p:nvSpPr>
        <p:spPr>
          <a:xfrm>
            <a:off x="922001" y="663176"/>
            <a:ext cx="6866100" cy="1267324"/>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5800"/>
              <a:buNone/>
            </a:pPr>
            <a:r>
              <a:rPr lang="en-GB" sz="3200"/>
              <a:t>Dopo aver completato questo modulo sarai capace di :</a:t>
            </a:r>
            <a:endParaRPr sz="3200">
              <a:latin typeface="Raleway ExtraLight"/>
              <a:ea typeface="Raleway ExtraLight"/>
              <a:cs typeface="Raleway ExtraLight"/>
              <a:sym typeface="Raleway ExtraLight"/>
            </a:endParaRPr>
          </a:p>
        </p:txBody>
      </p:sp>
      <p:sp>
        <p:nvSpPr>
          <p:cNvPr id="86" name="Google Shape;86;p5"/>
          <p:cNvSpPr txBox="1"/>
          <p:nvPr>
            <p:ph idx="1" type="body"/>
          </p:nvPr>
        </p:nvSpPr>
        <p:spPr>
          <a:xfrm>
            <a:off x="922001" y="2215938"/>
            <a:ext cx="2332201" cy="1867885"/>
          </a:xfrm>
          <a:prstGeom prst="rect">
            <a:avLst/>
          </a:prstGeom>
          <a:noFill/>
          <a:ln>
            <a:noFill/>
          </a:ln>
        </p:spPr>
        <p:txBody>
          <a:bodyPr anchorCtr="0" anchor="t" bIns="91425" lIns="91425" spcFirstLastPara="1" rIns="91425" wrap="square" tIns="91425">
            <a:noAutofit/>
          </a:bodyPr>
          <a:lstStyle/>
          <a:p>
            <a:pPr indent="-285750" lvl="0" marL="285750" rtl="0" algn="l">
              <a:lnSpc>
                <a:spcPct val="100000"/>
              </a:lnSpc>
              <a:spcBef>
                <a:spcPts val="601"/>
              </a:spcBef>
              <a:spcAft>
                <a:spcPts val="0"/>
              </a:spcAft>
              <a:buSzPts val="1400"/>
              <a:buChar char="●"/>
            </a:pPr>
            <a:r>
              <a:rPr lang="en-GB">
                <a:latin typeface="Raleway Medium"/>
                <a:ea typeface="Raleway Medium"/>
                <a:cs typeface="Raleway Medium"/>
                <a:sym typeface="Raleway Medium"/>
              </a:rPr>
              <a:t>Spiegare i diversi tipi di comunicazione</a:t>
            </a:r>
            <a:endParaRPr>
              <a:latin typeface="Raleway Medium"/>
              <a:ea typeface="Raleway Medium"/>
              <a:cs typeface="Raleway Medium"/>
              <a:sym typeface="Raleway Medium"/>
            </a:endParaRPr>
          </a:p>
          <a:p>
            <a:pPr indent="-285750" lvl="0" marL="285750" rtl="0" algn="l">
              <a:lnSpc>
                <a:spcPct val="100000"/>
              </a:lnSpc>
              <a:spcBef>
                <a:spcPts val="601"/>
              </a:spcBef>
              <a:spcAft>
                <a:spcPts val="0"/>
              </a:spcAft>
              <a:buSzPts val="1400"/>
              <a:buChar char="●"/>
            </a:pPr>
            <a:r>
              <a:rPr lang="en-GB">
                <a:latin typeface="Raleway Medium"/>
                <a:ea typeface="Raleway Medium"/>
                <a:cs typeface="Raleway Medium"/>
                <a:sym typeface="Raleway Medium"/>
              </a:rPr>
              <a:t>Definire l'empatia</a:t>
            </a:r>
            <a:endParaRPr>
              <a:latin typeface="Raleway Medium"/>
              <a:ea typeface="Raleway Medium"/>
              <a:cs typeface="Raleway Medium"/>
              <a:sym typeface="Raleway Medium"/>
            </a:endParaRPr>
          </a:p>
          <a:p>
            <a:pPr indent="-285750" lvl="0" marL="285750" rtl="0" algn="l">
              <a:lnSpc>
                <a:spcPct val="100000"/>
              </a:lnSpc>
              <a:spcBef>
                <a:spcPts val="601"/>
              </a:spcBef>
              <a:spcAft>
                <a:spcPts val="0"/>
              </a:spcAft>
              <a:buSzPts val="1400"/>
              <a:buChar char="●"/>
            </a:pPr>
            <a:r>
              <a:rPr lang="en-GB">
                <a:latin typeface="Raleway Medium"/>
                <a:ea typeface="Raleway Medium"/>
                <a:cs typeface="Raleway Medium"/>
                <a:sym typeface="Raleway Medium"/>
              </a:rPr>
              <a:t>Elencare le caratteristiche di un piano di comunicazione</a:t>
            </a:r>
            <a:endParaRPr>
              <a:latin typeface="Raleway Medium"/>
              <a:ea typeface="Raleway Medium"/>
              <a:cs typeface="Raleway Medium"/>
              <a:sym typeface="Raleway Medium"/>
            </a:endParaRPr>
          </a:p>
        </p:txBody>
      </p:sp>
      <p:sp>
        <p:nvSpPr>
          <p:cNvPr id="87" name="Google Shape;87;p5"/>
          <p:cNvSpPr txBox="1"/>
          <p:nvPr>
            <p:ph idx="2" type="body"/>
          </p:nvPr>
        </p:nvSpPr>
        <p:spPr>
          <a:xfrm>
            <a:off x="3373779" y="2155713"/>
            <a:ext cx="2451779" cy="2328233"/>
          </a:xfrm>
          <a:prstGeom prst="rect">
            <a:avLst/>
          </a:prstGeom>
          <a:noFill/>
          <a:ln>
            <a:noFill/>
          </a:ln>
        </p:spPr>
        <p:txBody>
          <a:bodyPr anchorCtr="0" anchor="t" bIns="91425" lIns="91425" spcFirstLastPara="1" rIns="91425" wrap="square" tIns="91425">
            <a:noAutofit/>
          </a:bodyPr>
          <a:lstStyle/>
          <a:p>
            <a:pPr indent="-285750" lvl="0" marL="285750" rtl="0" algn="l">
              <a:lnSpc>
                <a:spcPct val="100000"/>
              </a:lnSpc>
              <a:spcBef>
                <a:spcPts val="601"/>
              </a:spcBef>
              <a:spcAft>
                <a:spcPts val="0"/>
              </a:spcAft>
              <a:buSzPts val="1400"/>
              <a:buChar char="●"/>
            </a:pPr>
            <a:r>
              <a:rPr lang="en-GB">
                <a:latin typeface="Raleway Medium"/>
                <a:ea typeface="Raleway Medium"/>
                <a:cs typeface="Raleway Medium"/>
                <a:sym typeface="Raleway Medium"/>
              </a:rPr>
              <a:t>Elencare diversi canali e strumenti di comunicazione</a:t>
            </a:r>
            <a:endParaRPr>
              <a:latin typeface="Raleway Medium"/>
              <a:ea typeface="Raleway Medium"/>
              <a:cs typeface="Raleway Medium"/>
              <a:sym typeface="Raleway Medium"/>
            </a:endParaRPr>
          </a:p>
          <a:p>
            <a:pPr indent="-285750" lvl="0" marL="285750" rtl="0" algn="l">
              <a:lnSpc>
                <a:spcPct val="100000"/>
              </a:lnSpc>
              <a:spcBef>
                <a:spcPts val="601"/>
              </a:spcBef>
              <a:spcAft>
                <a:spcPts val="0"/>
              </a:spcAft>
              <a:buSzPts val="1400"/>
              <a:buChar char="●"/>
            </a:pPr>
            <a:r>
              <a:rPr lang="en-GB">
                <a:latin typeface="Raleway Medium"/>
                <a:ea typeface="Raleway Medium"/>
                <a:cs typeface="Raleway Medium"/>
                <a:sym typeface="Raleway Medium"/>
              </a:rPr>
              <a:t>Spiegare perché e come l'empatia può promuovere interazioni positive</a:t>
            </a:r>
            <a:endParaRPr/>
          </a:p>
          <a:p>
            <a:pPr indent="-285750" lvl="0" marL="285750" rtl="0" algn="l">
              <a:lnSpc>
                <a:spcPct val="100000"/>
              </a:lnSpc>
              <a:spcBef>
                <a:spcPts val="601"/>
              </a:spcBef>
              <a:spcAft>
                <a:spcPts val="0"/>
              </a:spcAft>
              <a:buSzPts val="1400"/>
              <a:buChar char="●"/>
            </a:pPr>
            <a:r>
              <a:rPr lang="en-GB">
                <a:latin typeface="Raleway Medium"/>
                <a:ea typeface="Raleway Medium"/>
                <a:cs typeface="Raleway Medium"/>
                <a:sym typeface="Raleway Medium"/>
              </a:rPr>
              <a:t>Progettare un piano di comunicazione</a:t>
            </a:r>
            <a:endParaRPr>
              <a:latin typeface="Raleway Medium"/>
              <a:ea typeface="Raleway Medium"/>
              <a:cs typeface="Raleway Medium"/>
              <a:sym typeface="Raleway Medium"/>
            </a:endParaRPr>
          </a:p>
        </p:txBody>
      </p:sp>
      <p:sp>
        <p:nvSpPr>
          <p:cNvPr id="88" name="Google Shape;88;p5"/>
          <p:cNvSpPr txBox="1"/>
          <p:nvPr>
            <p:ph idx="3" type="body"/>
          </p:nvPr>
        </p:nvSpPr>
        <p:spPr>
          <a:xfrm>
            <a:off x="5825558" y="2065967"/>
            <a:ext cx="2887368" cy="2417979"/>
          </a:xfrm>
          <a:prstGeom prst="rect">
            <a:avLst/>
          </a:prstGeom>
          <a:noFill/>
          <a:ln>
            <a:noFill/>
          </a:ln>
        </p:spPr>
        <p:txBody>
          <a:bodyPr anchorCtr="0" anchor="t" bIns="91425" lIns="91425" spcFirstLastPara="1" rIns="91425" wrap="square" tIns="91425">
            <a:noAutofit/>
          </a:bodyPr>
          <a:lstStyle/>
          <a:p>
            <a:pPr indent="-285750" lvl="0" marL="285750" rtl="0" algn="l">
              <a:lnSpc>
                <a:spcPct val="100000"/>
              </a:lnSpc>
              <a:spcBef>
                <a:spcPts val="601"/>
              </a:spcBef>
              <a:spcAft>
                <a:spcPts val="0"/>
              </a:spcAft>
              <a:buSzPts val="1400"/>
              <a:buFont typeface="Noto Sans Symbols"/>
              <a:buChar char="▪"/>
            </a:pPr>
            <a:r>
              <a:rPr lang="en-GB" sz="1400">
                <a:solidFill>
                  <a:srgbClr val="666666"/>
                </a:solidFill>
              </a:rPr>
              <a:t>Dimostrare l'importanza della comunicazione nelle interazioni della vita quotidiana</a:t>
            </a:r>
            <a:endParaRPr sz="1400">
              <a:solidFill>
                <a:srgbClr val="666666"/>
              </a:solidFill>
            </a:endParaRPr>
          </a:p>
          <a:p>
            <a:pPr indent="-285750" lvl="0" marL="285750" rtl="0" algn="l">
              <a:lnSpc>
                <a:spcPct val="100000"/>
              </a:lnSpc>
              <a:spcBef>
                <a:spcPts val="601"/>
              </a:spcBef>
              <a:spcAft>
                <a:spcPts val="0"/>
              </a:spcAft>
              <a:buSzPts val="1400"/>
              <a:buFont typeface="Noto Sans Symbols"/>
              <a:buChar char="▪"/>
            </a:pPr>
            <a:r>
              <a:rPr lang="en-GB" sz="1400">
                <a:solidFill>
                  <a:srgbClr val="666666"/>
                </a:solidFill>
              </a:rPr>
              <a:t>Collaborare con i pari per definire approcci comunicativi appropriati in diversi contesti.</a:t>
            </a:r>
            <a:endParaRPr/>
          </a:p>
          <a:p>
            <a:pPr indent="-285750" lvl="0" marL="285750" rtl="0" algn="l">
              <a:lnSpc>
                <a:spcPct val="100000"/>
              </a:lnSpc>
              <a:spcBef>
                <a:spcPts val="601"/>
              </a:spcBef>
              <a:spcAft>
                <a:spcPts val="0"/>
              </a:spcAft>
              <a:buSzPts val="1400"/>
              <a:buFont typeface="Noto Sans Symbols"/>
              <a:buChar char="▪"/>
            </a:pPr>
            <a:r>
              <a:rPr lang="en-GB" sz="1400">
                <a:solidFill>
                  <a:srgbClr val="666666"/>
                </a:solidFill>
              </a:rPr>
              <a:t>Monitorare l'attuazione di un piano di comunicazione</a:t>
            </a:r>
            <a:endParaRPr>
              <a:latin typeface="Raleway Medium"/>
              <a:ea typeface="Raleway Medium"/>
              <a:cs typeface="Raleway Medium"/>
              <a:sym typeface="Raleway Medium"/>
            </a:endParaRPr>
          </a:p>
        </p:txBody>
      </p:sp>
      <p:pic>
        <p:nvPicPr>
          <p:cNvPr id="89" name="Google Shape;89;p5"/>
          <p:cNvPicPr preferRelativeResize="0"/>
          <p:nvPr/>
        </p:nvPicPr>
        <p:blipFill rotWithShape="1">
          <a:blip r:embed="rId3">
            <a:alphaModFix/>
          </a:blip>
          <a:srcRect b="0" l="0" r="0" t="0"/>
          <a:stretch/>
        </p:blipFill>
        <p:spPr>
          <a:xfrm>
            <a:off x="7760474" y="377738"/>
            <a:ext cx="952452" cy="98854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6"/>
          <p:cNvSpPr txBox="1"/>
          <p:nvPr>
            <p:ph type="ctrTitle"/>
          </p:nvPr>
        </p:nvSpPr>
        <p:spPr>
          <a:xfrm>
            <a:off x="685802" y="2514600"/>
            <a:ext cx="7772400" cy="1932413"/>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Clr>
                <a:schemeClr val="lt1"/>
              </a:buClr>
              <a:buSzPts val="6000"/>
              <a:buNone/>
            </a:pPr>
            <a:r>
              <a:rPr b="1" lang="en-GB">
                <a:solidFill>
                  <a:schemeClr val="dk1"/>
                </a:solidFill>
                <a:latin typeface="Raleway Thin"/>
                <a:ea typeface="Raleway Thin"/>
                <a:cs typeface="Raleway Thin"/>
                <a:sym typeface="Raleway Thin"/>
              </a:rPr>
              <a:t>Introduzione alla comunicazione</a:t>
            </a:r>
            <a:endParaRPr b="1">
              <a:solidFill>
                <a:schemeClr val="dk1"/>
              </a:solidFill>
              <a:latin typeface="Raleway Thin"/>
              <a:ea typeface="Raleway Thin"/>
              <a:cs typeface="Raleway Thin"/>
              <a:sym typeface="Raleway Thin"/>
            </a:endParaRPr>
          </a:p>
        </p:txBody>
      </p:sp>
      <p:pic>
        <p:nvPicPr>
          <p:cNvPr id="95" name="Google Shape;95;p6"/>
          <p:cNvPicPr preferRelativeResize="0"/>
          <p:nvPr/>
        </p:nvPicPr>
        <p:blipFill rotWithShape="1">
          <a:blip r:embed="rId3">
            <a:alphaModFix/>
          </a:blip>
          <a:srcRect b="0" l="0" r="0" t="0"/>
          <a:stretch/>
        </p:blipFill>
        <p:spPr>
          <a:xfrm>
            <a:off x="7489247" y="389614"/>
            <a:ext cx="1263188" cy="131933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7"/>
          <p:cNvSpPr txBox="1"/>
          <p:nvPr>
            <p:ph type="title"/>
          </p:nvPr>
        </p:nvSpPr>
        <p:spPr>
          <a:xfrm>
            <a:off x="730656" y="446688"/>
            <a:ext cx="6706126" cy="952344"/>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5800"/>
              <a:buNone/>
            </a:pPr>
            <a:r>
              <a:rPr lang="en-GB" sz="2800"/>
              <a:t>Che cosa ne sai di:</a:t>
            </a:r>
            <a:br>
              <a:rPr lang="en-GB" sz="2800"/>
            </a:br>
            <a:r>
              <a:rPr lang="en-GB" sz="2800">
                <a:solidFill>
                  <a:srgbClr val="FFB600"/>
                </a:solidFill>
              </a:rPr>
              <a:t>Abilità comunicative?</a:t>
            </a:r>
            <a:endParaRPr sz="2800">
              <a:solidFill>
                <a:srgbClr val="FFB600"/>
              </a:solidFill>
              <a:latin typeface="Raleway ExtraLight"/>
              <a:ea typeface="Raleway ExtraLight"/>
              <a:cs typeface="Raleway ExtraLight"/>
              <a:sym typeface="Raleway ExtraLight"/>
            </a:endParaRPr>
          </a:p>
        </p:txBody>
      </p:sp>
      <p:sp>
        <p:nvSpPr>
          <p:cNvPr id="101" name="Google Shape;101;p7"/>
          <p:cNvSpPr txBox="1"/>
          <p:nvPr>
            <p:ph idx="1" type="body"/>
          </p:nvPr>
        </p:nvSpPr>
        <p:spPr>
          <a:xfrm>
            <a:off x="541002" y="1399032"/>
            <a:ext cx="8135638" cy="3467608"/>
          </a:xfrm>
          <a:prstGeom prst="rect">
            <a:avLst/>
          </a:prstGeom>
          <a:noFill/>
          <a:ln>
            <a:noFill/>
          </a:ln>
        </p:spPr>
        <p:txBody>
          <a:bodyPr anchorCtr="0" anchor="t" bIns="91425" lIns="91425" spcFirstLastPara="1" rIns="91425" wrap="square" tIns="91425">
            <a:noAutofit/>
          </a:bodyPr>
          <a:lstStyle/>
          <a:p>
            <a:pPr indent="0" lvl="0" marL="114302" rtl="0" algn="l">
              <a:lnSpc>
                <a:spcPct val="100000"/>
              </a:lnSpc>
              <a:spcBef>
                <a:spcPts val="601"/>
              </a:spcBef>
              <a:spcAft>
                <a:spcPts val="0"/>
              </a:spcAft>
              <a:buSzPts val="1800"/>
              <a:buNone/>
            </a:pPr>
            <a:r>
              <a:rPr lang="en-GB" sz="1200"/>
              <a:t>La comunicazione è un processo mediante il quale le informazioni vengono scambiate tra individui attraverso un sistema comune di simboli, segni o comportamenti. Comunicare è alla base della vita sociale: lo facciamo sempre e può sembrare anche banale. In realtà, non è proprio così.</a:t>
            </a:r>
            <a:endParaRPr/>
          </a:p>
          <a:p>
            <a:pPr indent="0" lvl="0" marL="114302" rtl="0" algn="l">
              <a:lnSpc>
                <a:spcPct val="100000"/>
              </a:lnSpc>
              <a:spcBef>
                <a:spcPts val="601"/>
              </a:spcBef>
              <a:spcAft>
                <a:spcPts val="0"/>
              </a:spcAft>
              <a:buSzPts val="1800"/>
              <a:buNone/>
            </a:pPr>
            <a:r>
              <a:rPr lang="en-GB" sz="1200"/>
              <a:t>Si tratta di uno "scambio interattivo tra almeno due partecipanti, che hanno reciproca intenzione e consapevolezza comunicativa e che condividono un certo significato sulla base di sistemi simbolici e segnaletici convenzionali stabiliti dalla cultura di riferimento". </a:t>
            </a:r>
            <a:endParaRPr sz="1200"/>
          </a:p>
          <a:p>
            <a:pPr indent="0" lvl="0" marL="114302" rtl="0" algn="l">
              <a:lnSpc>
                <a:spcPct val="100000"/>
              </a:lnSpc>
              <a:spcBef>
                <a:spcPts val="601"/>
              </a:spcBef>
              <a:spcAft>
                <a:spcPts val="0"/>
              </a:spcAft>
              <a:buSzPts val="1800"/>
              <a:buNone/>
            </a:pPr>
            <a:r>
              <a:rPr lang="en-GB" sz="1200"/>
              <a:t>Questa definizione è certamente completa, ma complicata. Cerchiamo di semplificarlo.</a:t>
            </a:r>
            <a:endParaRPr/>
          </a:p>
          <a:p>
            <a:pPr indent="0" lvl="0" marL="114302" rtl="0" algn="l">
              <a:lnSpc>
                <a:spcPct val="100000"/>
              </a:lnSpc>
              <a:spcBef>
                <a:spcPts val="601"/>
              </a:spcBef>
              <a:spcAft>
                <a:spcPts val="0"/>
              </a:spcAft>
              <a:buSzPts val="1800"/>
              <a:buNone/>
            </a:pPr>
            <a:r>
              <a:rPr lang="en-GB" sz="1200"/>
              <a:t>Per poter comunicare devono essere necessariamente soddisfatte due condizioni:</a:t>
            </a:r>
            <a:endParaRPr/>
          </a:p>
          <a:p>
            <a:pPr indent="0" lvl="0" marL="114302" rtl="0" algn="l">
              <a:lnSpc>
                <a:spcPct val="100000"/>
              </a:lnSpc>
              <a:spcBef>
                <a:spcPts val="601"/>
              </a:spcBef>
              <a:spcAft>
                <a:spcPts val="0"/>
              </a:spcAft>
              <a:buSzPts val="1800"/>
              <a:buNone/>
            </a:pPr>
            <a:r>
              <a:rPr lang="en-GB" sz="1200"/>
              <a:t>- Devono esserci almeno due soggetti, uno che produce un messaggio e l'altro che lo riceve. Questo scambio può essere diretto o indiretto.</a:t>
            </a:r>
            <a:br>
              <a:rPr lang="en-GB" sz="1200"/>
            </a:br>
            <a:r>
              <a:rPr lang="en-GB" sz="1200"/>
              <a:t>- Ci deve essere un messaggio da comunicare, qualcosa da "dire". Le persone devono essere in grado di comprendere il messaggio, quindi avere un codice condiviso in comune. La stessa lingua, per esempio.</a:t>
            </a:r>
            <a:endParaRPr/>
          </a:p>
          <a:p>
            <a:pPr indent="0" lvl="0" marL="114302" rtl="0" algn="l">
              <a:lnSpc>
                <a:spcPct val="100000"/>
              </a:lnSpc>
              <a:spcBef>
                <a:spcPts val="601"/>
              </a:spcBef>
              <a:spcAft>
                <a:spcPts val="0"/>
              </a:spcAft>
              <a:buSzPts val="1800"/>
              <a:buNone/>
            </a:pPr>
            <a:r>
              <a:rPr lang="en-GB" sz="1200"/>
              <a:t>Comunicazione e linguaggio sono spesso usati in modo intercambiabile, ma non sono la stessa cosa.La lingua è generalmente la parte verbale della comunicazione, una modalità di trasmissione di contenuti convenzionalmente stabilita.</a:t>
            </a:r>
            <a:endParaRPr sz="1200">
              <a:solidFill>
                <a:srgbClr val="666666"/>
              </a:solidFill>
            </a:endParaRPr>
          </a:p>
        </p:txBody>
      </p:sp>
      <p:sp>
        <p:nvSpPr>
          <p:cNvPr id="102" name="Google Shape;102;p7"/>
          <p:cNvSpPr/>
          <p:nvPr/>
        </p:nvSpPr>
        <p:spPr>
          <a:xfrm>
            <a:off x="8054236" y="327816"/>
            <a:ext cx="798007" cy="725835"/>
          </a:xfrm>
          <a:custGeom>
            <a:rect b="b" l="l" r="r" t="t"/>
            <a:pathLst>
              <a:path extrusionOk="0" h="14752" w="16218">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1" u="none" cap="none" strike="noStrik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8"/>
          <p:cNvSpPr/>
          <p:nvPr/>
        </p:nvSpPr>
        <p:spPr>
          <a:xfrm>
            <a:off x="4080933" y="1456192"/>
            <a:ext cx="4622800" cy="2489274"/>
          </a:xfrm>
          <a:prstGeom prst="roundRect">
            <a:avLst>
              <a:gd fmla="val 16667" name="adj"/>
            </a:avLst>
          </a:prstGeom>
          <a:solidFill>
            <a:srgbClr val="F9FFFB"/>
          </a:solidFill>
          <a:ln cap="flat" cmpd="sng" w="25400">
            <a:solidFill>
              <a:srgbClr val="BA84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08" name="Google Shape;108;p8"/>
          <p:cNvSpPr/>
          <p:nvPr/>
        </p:nvSpPr>
        <p:spPr>
          <a:xfrm>
            <a:off x="5986972" y="3014423"/>
            <a:ext cx="753533" cy="220905"/>
          </a:xfrm>
          <a:prstGeom prst="roundRect">
            <a:avLst>
              <a:gd fmla="val 16667" name="adj"/>
            </a:avLst>
          </a:prstGeom>
          <a:solidFill>
            <a:srgbClr val="D0324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09" name="Google Shape;109;p8"/>
          <p:cNvSpPr/>
          <p:nvPr/>
        </p:nvSpPr>
        <p:spPr>
          <a:xfrm>
            <a:off x="5986972" y="1811680"/>
            <a:ext cx="753533" cy="220905"/>
          </a:xfrm>
          <a:prstGeom prst="roundRect">
            <a:avLst>
              <a:gd fmla="val 16667" name="adj"/>
            </a:avLst>
          </a:prstGeom>
          <a:solidFill>
            <a:srgbClr val="D0324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10" name="Google Shape;110;p8"/>
          <p:cNvSpPr/>
          <p:nvPr/>
        </p:nvSpPr>
        <p:spPr>
          <a:xfrm>
            <a:off x="5860180" y="3405456"/>
            <a:ext cx="1015110" cy="220905"/>
          </a:xfrm>
          <a:prstGeom prst="roundRect">
            <a:avLst>
              <a:gd fmla="val 16667" name="adj"/>
            </a:avLst>
          </a:prstGeom>
          <a:solidFill>
            <a:srgbClr val="B3B3B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11" name="Google Shape;111;p8"/>
          <p:cNvSpPr/>
          <p:nvPr/>
        </p:nvSpPr>
        <p:spPr>
          <a:xfrm>
            <a:off x="5860179" y="2346447"/>
            <a:ext cx="1015111" cy="336386"/>
          </a:xfrm>
          <a:prstGeom prst="roundRect">
            <a:avLst>
              <a:gd fmla="val 16667" name="adj"/>
            </a:avLst>
          </a:prstGeom>
          <a:solidFill>
            <a:srgbClr val="3F916C"/>
          </a:solidFill>
          <a:ln cap="flat" cmpd="sng" w="25400">
            <a:solidFill>
              <a:srgbClr val="BA84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12" name="Google Shape;112;p8"/>
          <p:cNvSpPr/>
          <p:nvPr/>
        </p:nvSpPr>
        <p:spPr>
          <a:xfrm>
            <a:off x="7465523" y="2414614"/>
            <a:ext cx="955742" cy="220905"/>
          </a:xfrm>
          <a:prstGeom prst="roundRect">
            <a:avLst>
              <a:gd fmla="val 16667" name="adj"/>
            </a:avLst>
          </a:prstGeom>
          <a:solidFill>
            <a:schemeClr val="accent1"/>
          </a:solidFill>
          <a:ln cap="flat" cmpd="sng" w="25400">
            <a:solidFill>
              <a:srgbClr val="BA84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13" name="Google Shape;113;p8"/>
          <p:cNvSpPr/>
          <p:nvPr/>
        </p:nvSpPr>
        <p:spPr>
          <a:xfrm>
            <a:off x="4521200" y="2404470"/>
            <a:ext cx="753533" cy="220905"/>
          </a:xfrm>
          <a:prstGeom prst="roundRect">
            <a:avLst>
              <a:gd fmla="val 16667" name="adj"/>
            </a:avLst>
          </a:prstGeom>
          <a:solidFill>
            <a:schemeClr val="accent1"/>
          </a:solidFill>
          <a:ln cap="flat" cmpd="sng" w="25400">
            <a:solidFill>
              <a:srgbClr val="BA84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14" name="Google Shape;114;p8"/>
          <p:cNvSpPr txBox="1"/>
          <p:nvPr>
            <p:ph idx="1" type="body"/>
          </p:nvPr>
        </p:nvSpPr>
        <p:spPr>
          <a:xfrm>
            <a:off x="396462" y="331830"/>
            <a:ext cx="3510424" cy="4386474"/>
          </a:xfrm>
          <a:prstGeom prst="rect">
            <a:avLst/>
          </a:prstGeom>
          <a:noFill/>
          <a:ln>
            <a:noFill/>
          </a:ln>
        </p:spPr>
        <p:txBody>
          <a:bodyPr anchorCtr="0" anchor="t" bIns="91425" lIns="91425" spcFirstLastPara="1" rIns="91425" wrap="square" tIns="91425">
            <a:noAutofit/>
          </a:bodyPr>
          <a:lstStyle/>
          <a:p>
            <a:pPr indent="0" lvl="0" marL="114302" rtl="0" algn="l">
              <a:lnSpc>
                <a:spcPct val="100000"/>
              </a:lnSpc>
              <a:spcBef>
                <a:spcPts val="601"/>
              </a:spcBef>
              <a:spcAft>
                <a:spcPts val="0"/>
              </a:spcAft>
              <a:buSzPts val="1800"/>
              <a:buNone/>
            </a:pPr>
            <a:r>
              <a:rPr lang="en-GB" sz="1200"/>
              <a:t>Nell'interazione è importante tenere in alta considerazione il segnale di ritorno che ricevo dall'altro, il feedback e cioè: ascoltare le parole e osservare le espressioni facciali, la voce, la postura e le parole, per verificare se il il mio messaggio è arrivato.</a:t>
            </a:r>
            <a:endParaRPr/>
          </a:p>
          <a:p>
            <a:pPr indent="0" lvl="0" marL="114302" rtl="0" algn="l">
              <a:lnSpc>
                <a:spcPct val="100000"/>
              </a:lnSpc>
              <a:spcBef>
                <a:spcPts val="601"/>
              </a:spcBef>
              <a:spcAft>
                <a:spcPts val="0"/>
              </a:spcAft>
              <a:buSzPts val="1800"/>
              <a:buNone/>
            </a:pPr>
            <a:r>
              <a:t/>
            </a:r>
            <a:endParaRPr sz="1200"/>
          </a:p>
          <a:p>
            <a:pPr indent="0" lvl="0" marL="114302" rtl="0" algn="l">
              <a:lnSpc>
                <a:spcPct val="100000"/>
              </a:lnSpc>
              <a:spcBef>
                <a:spcPts val="601"/>
              </a:spcBef>
              <a:spcAft>
                <a:spcPts val="0"/>
              </a:spcAft>
              <a:buSzPts val="1800"/>
              <a:buNone/>
            </a:pPr>
            <a:r>
              <a:rPr lang="en-GB" sz="1200">
                <a:solidFill>
                  <a:srgbClr val="FFB600"/>
                </a:solidFill>
              </a:rPr>
              <a:t>CHI ASCOLTA stabilisce se la comunicazione è efficace, se ha capito e cosa ha capito di ciò che volevamo esprimere, NON CHI PARLA!</a:t>
            </a:r>
            <a:endParaRPr/>
          </a:p>
          <a:p>
            <a:pPr indent="0" lvl="0" marL="114302" rtl="0" algn="l">
              <a:lnSpc>
                <a:spcPct val="100000"/>
              </a:lnSpc>
              <a:spcBef>
                <a:spcPts val="601"/>
              </a:spcBef>
              <a:spcAft>
                <a:spcPts val="0"/>
              </a:spcAft>
              <a:buSzPts val="1800"/>
              <a:buNone/>
            </a:pPr>
            <a:r>
              <a:t/>
            </a:r>
            <a:endParaRPr sz="1200"/>
          </a:p>
          <a:p>
            <a:pPr indent="0" lvl="0" marL="114302" rtl="0" algn="l">
              <a:lnSpc>
                <a:spcPct val="100000"/>
              </a:lnSpc>
              <a:spcBef>
                <a:spcPts val="601"/>
              </a:spcBef>
              <a:spcAft>
                <a:spcPts val="0"/>
              </a:spcAft>
              <a:buSzPts val="1800"/>
              <a:buNone/>
            </a:pPr>
            <a:r>
              <a:rPr lang="en-GB" sz="1200"/>
              <a:t>Un "atto comunicativo" consiste in:</a:t>
            </a:r>
            <a:endParaRPr/>
          </a:p>
          <a:p>
            <a:pPr indent="0" lvl="0" marL="114302" rtl="0" algn="l">
              <a:lnSpc>
                <a:spcPct val="100000"/>
              </a:lnSpc>
              <a:spcBef>
                <a:spcPts val="601"/>
              </a:spcBef>
              <a:spcAft>
                <a:spcPts val="0"/>
              </a:spcAft>
              <a:buSzPts val="1800"/>
              <a:buNone/>
            </a:pPr>
            <a:r>
              <a:rPr lang="en-GB" sz="1200"/>
              <a:t>- mittente: chi invia il messaggio</a:t>
            </a:r>
            <a:br>
              <a:rPr lang="en-GB" sz="1200"/>
            </a:br>
            <a:r>
              <a:rPr lang="en-GB" sz="1200"/>
              <a:t>- destinatario: a chi è destinato il messaggio</a:t>
            </a:r>
            <a:br>
              <a:rPr lang="en-GB" sz="1200"/>
            </a:br>
            <a:r>
              <a:rPr lang="en-GB" sz="1200"/>
              <a:t>- messaggio: ciò che viene comunicato</a:t>
            </a:r>
            <a:br>
              <a:rPr lang="en-GB" sz="1200"/>
            </a:br>
            <a:r>
              <a:rPr lang="en-GB" sz="1200"/>
              <a:t>- canale: il mezzo attraverso il quale si comunica</a:t>
            </a:r>
            <a:br>
              <a:rPr lang="en-GB" sz="1200"/>
            </a:br>
            <a:r>
              <a:rPr lang="en-GB" sz="1200"/>
              <a:t>- codice: il modo, il linguaggio con cui si comunica</a:t>
            </a:r>
            <a:br>
              <a:rPr lang="en-GB" sz="1200"/>
            </a:br>
            <a:r>
              <a:rPr lang="en-GB" sz="1200"/>
              <a:t>- contesto: il "luogo" in cui si comunica</a:t>
            </a:r>
            <a:endParaRPr sz="1200"/>
          </a:p>
        </p:txBody>
      </p:sp>
      <p:sp>
        <p:nvSpPr>
          <p:cNvPr id="115" name="Google Shape;115;p8"/>
          <p:cNvSpPr/>
          <p:nvPr/>
        </p:nvSpPr>
        <p:spPr>
          <a:xfrm>
            <a:off x="8054236" y="327816"/>
            <a:ext cx="798007" cy="725835"/>
          </a:xfrm>
          <a:custGeom>
            <a:rect b="b" l="l" r="r" t="t"/>
            <a:pathLst>
              <a:path extrusionOk="0" h="14752" w="16218">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1" u="none" cap="none" strike="noStrike">
              <a:solidFill>
                <a:srgbClr val="000000"/>
              </a:solidFill>
              <a:latin typeface="Arial"/>
              <a:ea typeface="Arial"/>
              <a:cs typeface="Arial"/>
              <a:sym typeface="Arial"/>
            </a:endParaRPr>
          </a:p>
        </p:txBody>
      </p:sp>
      <p:sp>
        <p:nvSpPr>
          <p:cNvPr id="116" name="Google Shape;116;p8"/>
          <p:cNvSpPr txBox="1"/>
          <p:nvPr/>
        </p:nvSpPr>
        <p:spPr>
          <a:xfrm>
            <a:off x="5754797" y="1682041"/>
            <a:ext cx="1088071" cy="376010"/>
          </a:xfrm>
          <a:prstGeom prst="rect">
            <a:avLst/>
          </a:prstGeom>
          <a:noFill/>
          <a:ln>
            <a:noFill/>
          </a:ln>
        </p:spPr>
        <p:txBody>
          <a:bodyPr anchorCtr="0" anchor="t" bIns="91425" lIns="91425" spcFirstLastPara="1" rIns="91425" wrap="square" tIns="91425">
            <a:noAutofit/>
          </a:bodyPr>
          <a:lstStyle/>
          <a:p>
            <a:pPr indent="0" lvl="0" marL="114302" marR="0" rtl="0" algn="ctr">
              <a:lnSpc>
                <a:spcPct val="100000"/>
              </a:lnSpc>
              <a:spcBef>
                <a:spcPts val="601"/>
              </a:spcBef>
              <a:spcAft>
                <a:spcPts val="0"/>
              </a:spcAft>
              <a:buClr>
                <a:srgbClr val="FFB600"/>
              </a:buClr>
              <a:buSzPts val="1800"/>
              <a:buFont typeface="Raleway Thin"/>
              <a:buNone/>
            </a:pPr>
            <a:r>
              <a:rPr b="1" i="0" lang="en-GB" sz="900" u="none" cap="none" strike="noStrike">
                <a:solidFill>
                  <a:schemeClr val="lt1"/>
                </a:solidFill>
                <a:latin typeface="Raleway Thin"/>
                <a:ea typeface="Raleway Thin"/>
                <a:cs typeface="Raleway Thin"/>
                <a:sym typeface="Raleway Thin"/>
              </a:rPr>
              <a:t>MESSAGGIO</a:t>
            </a:r>
            <a:endParaRPr b="1" i="0" sz="900" u="none" cap="none" strike="noStrike">
              <a:solidFill>
                <a:schemeClr val="lt1"/>
              </a:solidFill>
              <a:latin typeface="Raleway Thin"/>
              <a:ea typeface="Raleway Thin"/>
              <a:cs typeface="Raleway Thin"/>
              <a:sym typeface="Raleway Thin"/>
            </a:endParaRPr>
          </a:p>
        </p:txBody>
      </p:sp>
      <p:sp>
        <p:nvSpPr>
          <p:cNvPr id="117" name="Google Shape;117;p8"/>
          <p:cNvSpPr txBox="1"/>
          <p:nvPr/>
        </p:nvSpPr>
        <p:spPr>
          <a:xfrm>
            <a:off x="5754797" y="2884651"/>
            <a:ext cx="1088071" cy="376010"/>
          </a:xfrm>
          <a:prstGeom prst="rect">
            <a:avLst/>
          </a:prstGeom>
          <a:noFill/>
          <a:ln>
            <a:noFill/>
          </a:ln>
        </p:spPr>
        <p:txBody>
          <a:bodyPr anchorCtr="0" anchor="t" bIns="91425" lIns="91425" spcFirstLastPara="1" rIns="91425" wrap="square" tIns="91425">
            <a:noAutofit/>
          </a:bodyPr>
          <a:lstStyle/>
          <a:p>
            <a:pPr indent="0" lvl="0" marL="114302" marR="0" rtl="0" algn="ctr">
              <a:lnSpc>
                <a:spcPct val="100000"/>
              </a:lnSpc>
              <a:spcBef>
                <a:spcPts val="601"/>
              </a:spcBef>
              <a:spcAft>
                <a:spcPts val="0"/>
              </a:spcAft>
              <a:buClr>
                <a:srgbClr val="FFB600"/>
              </a:buClr>
              <a:buSzPts val="1800"/>
              <a:buFont typeface="Raleway Thin"/>
              <a:buNone/>
            </a:pPr>
            <a:r>
              <a:rPr b="1" i="0" lang="en-GB" sz="900" u="none" cap="none" strike="noStrike">
                <a:solidFill>
                  <a:schemeClr val="lt1"/>
                </a:solidFill>
                <a:latin typeface="Raleway Thin"/>
                <a:ea typeface="Raleway Thin"/>
                <a:cs typeface="Raleway Thin"/>
                <a:sym typeface="Raleway Thin"/>
              </a:rPr>
              <a:t>FEEDBACK</a:t>
            </a:r>
            <a:endParaRPr b="1" i="0" sz="900" u="none" cap="none" strike="noStrike">
              <a:solidFill>
                <a:schemeClr val="lt1"/>
              </a:solidFill>
              <a:latin typeface="Raleway Thin"/>
              <a:ea typeface="Raleway Thin"/>
              <a:cs typeface="Raleway Thin"/>
              <a:sym typeface="Raleway Thin"/>
            </a:endParaRPr>
          </a:p>
        </p:txBody>
      </p:sp>
      <p:sp>
        <p:nvSpPr>
          <p:cNvPr id="118" name="Google Shape;118;p8"/>
          <p:cNvSpPr txBox="1"/>
          <p:nvPr/>
        </p:nvSpPr>
        <p:spPr>
          <a:xfrm>
            <a:off x="4298342" y="2269222"/>
            <a:ext cx="1088071" cy="413611"/>
          </a:xfrm>
          <a:prstGeom prst="rect">
            <a:avLst/>
          </a:prstGeom>
          <a:noFill/>
          <a:ln>
            <a:noFill/>
          </a:ln>
        </p:spPr>
        <p:txBody>
          <a:bodyPr anchorCtr="0" anchor="t" bIns="91425" lIns="91425" spcFirstLastPara="1" rIns="91425" wrap="square" tIns="91425">
            <a:noAutofit/>
          </a:bodyPr>
          <a:lstStyle/>
          <a:p>
            <a:pPr indent="0" lvl="0" marL="114302" marR="0" rtl="0" algn="ctr">
              <a:lnSpc>
                <a:spcPct val="100000"/>
              </a:lnSpc>
              <a:spcBef>
                <a:spcPts val="601"/>
              </a:spcBef>
              <a:spcAft>
                <a:spcPts val="0"/>
              </a:spcAft>
              <a:buClr>
                <a:srgbClr val="FFB600"/>
              </a:buClr>
              <a:buSzPts val="1800"/>
              <a:buFont typeface="Raleway Thin"/>
              <a:buNone/>
            </a:pPr>
            <a:r>
              <a:rPr b="1" i="0" lang="en-GB" sz="900" u="none" cap="none" strike="noStrike">
                <a:solidFill>
                  <a:srgbClr val="1A1714"/>
                </a:solidFill>
                <a:latin typeface="Raleway Thin"/>
                <a:ea typeface="Raleway Thin"/>
                <a:cs typeface="Raleway Thin"/>
                <a:sym typeface="Raleway Thin"/>
              </a:rPr>
              <a:t>MITTENTE</a:t>
            </a:r>
            <a:endParaRPr b="1" i="0" sz="900" u="none" cap="none" strike="noStrike">
              <a:solidFill>
                <a:srgbClr val="1A1714"/>
              </a:solidFill>
              <a:latin typeface="Raleway Thin"/>
              <a:ea typeface="Raleway Thin"/>
              <a:cs typeface="Raleway Thin"/>
              <a:sym typeface="Raleway Thin"/>
            </a:endParaRPr>
          </a:p>
        </p:txBody>
      </p:sp>
      <p:sp>
        <p:nvSpPr>
          <p:cNvPr id="119" name="Google Shape;119;p8"/>
          <p:cNvSpPr txBox="1"/>
          <p:nvPr/>
        </p:nvSpPr>
        <p:spPr>
          <a:xfrm>
            <a:off x="7257653" y="2287005"/>
            <a:ext cx="1225629" cy="376010"/>
          </a:xfrm>
          <a:prstGeom prst="rect">
            <a:avLst/>
          </a:prstGeom>
          <a:noFill/>
          <a:ln>
            <a:noFill/>
          </a:ln>
        </p:spPr>
        <p:txBody>
          <a:bodyPr anchorCtr="0" anchor="t" bIns="91425" lIns="91425" spcFirstLastPara="1" rIns="91425" wrap="square" tIns="91425">
            <a:noAutofit/>
          </a:bodyPr>
          <a:lstStyle/>
          <a:p>
            <a:pPr indent="0" lvl="0" marL="114302" marR="0" rtl="0" algn="ctr">
              <a:lnSpc>
                <a:spcPct val="100000"/>
              </a:lnSpc>
              <a:spcBef>
                <a:spcPts val="601"/>
              </a:spcBef>
              <a:spcAft>
                <a:spcPts val="0"/>
              </a:spcAft>
              <a:buClr>
                <a:srgbClr val="FFB600"/>
              </a:buClr>
              <a:buSzPts val="1800"/>
              <a:buFont typeface="Raleway Thin"/>
              <a:buNone/>
            </a:pPr>
            <a:r>
              <a:rPr b="1" i="0" lang="en-GB" sz="900" u="none" cap="none" strike="noStrike">
                <a:solidFill>
                  <a:srgbClr val="1A1714"/>
                </a:solidFill>
                <a:latin typeface="Raleway Thin"/>
                <a:ea typeface="Raleway Thin"/>
                <a:cs typeface="Raleway Thin"/>
                <a:sym typeface="Raleway Thin"/>
              </a:rPr>
              <a:t>DASTINATARIO</a:t>
            </a:r>
            <a:endParaRPr b="1" i="0" sz="900" u="none" cap="none" strike="noStrike">
              <a:solidFill>
                <a:srgbClr val="1A1714"/>
              </a:solidFill>
              <a:latin typeface="Raleway Thin"/>
              <a:ea typeface="Raleway Thin"/>
              <a:cs typeface="Raleway Thin"/>
              <a:sym typeface="Raleway Thin"/>
            </a:endParaRPr>
          </a:p>
        </p:txBody>
      </p:sp>
      <p:sp>
        <p:nvSpPr>
          <p:cNvPr id="120" name="Google Shape;120;p8"/>
          <p:cNvSpPr txBox="1"/>
          <p:nvPr/>
        </p:nvSpPr>
        <p:spPr>
          <a:xfrm>
            <a:off x="5718324" y="2237408"/>
            <a:ext cx="1161016" cy="334124"/>
          </a:xfrm>
          <a:prstGeom prst="rect">
            <a:avLst/>
          </a:prstGeom>
          <a:noFill/>
          <a:ln>
            <a:noFill/>
          </a:ln>
        </p:spPr>
        <p:txBody>
          <a:bodyPr anchorCtr="0" anchor="t" bIns="91425" lIns="91425" spcFirstLastPara="1" rIns="91425" wrap="square" tIns="91425">
            <a:noAutofit/>
          </a:bodyPr>
          <a:lstStyle/>
          <a:p>
            <a:pPr indent="0" lvl="0" marL="114302" marR="0" rtl="0" algn="ctr">
              <a:lnSpc>
                <a:spcPct val="100000"/>
              </a:lnSpc>
              <a:spcBef>
                <a:spcPts val="601"/>
              </a:spcBef>
              <a:spcAft>
                <a:spcPts val="0"/>
              </a:spcAft>
              <a:buClr>
                <a:srgbClr val="FFB600"/>
              </a:buClr>
              <a:buSzPts val="1800"/>
              <a:buFont typeface="Raleway Thin"/>
              <a:buNone/>
            </a:pPr>
            <a:r>
              <a:rPr b="1" i="0" lang="en-GB" sz="1400" u="none" cap="none" strike="noStrike">
                <a:solidFill>
                  <a:srgbClr val="1A1714"/>
                </a:solidFill>
                <a:latin typeface="Raleway Thin"/>
                <a:ea typeface="Raleway Thin"/>
                <a:cs typeface="Raleway Thin"/>
                <a:sym typeface="Raleway Thin"/>
              </a:rPr>
              <a:t>CANALE</a:t>
            </a:r>
            <a:endParaRPr b="1" i="0" sz="1400" u="none" cap="none" strike="noStrike">
              <a:solidFill>
                <a:srgbClr val="1A1714"/>
              </a:solidFill>
              <a:latin typeface="Raleway Thin"/>
              <a:ea typeface="Raleway Thin"/>
              <a:cs typeface="Raleway Thin"/>
              <a:sym typeface="Raleway Thin"/>
            </a:endParaRPr>
          </a:p>
        </p:txBody>
      </p:sp>
      <p:sp>
        <p:nvSpPr>
          <p:cNvPr id="121" name="Google Shape;121;p8"/>
          <p:cNvSpPr txBox="1"/>
          <p:nvPr/>
        </p:nvSpPr>
        <p:spPr>
          <a:xfrm>
            <a:off x="5645146" y="3262250"/>
            <a:ext cx="1307374" cy="376010"/>
          </a:xfrm>
          <a:prstGeom prst="rect">
            <a:avLst/>
          </a:prstGeom>
          <a:noFill/>
          <a:ln>
            <a:noFill/>
          </a:ln>
        </p:spPr>
        <p:txBody>
          <a:bodyPr anchorCtr="0" anchor="t" bIns="91425" lIns="91425" spcFirstLastPara="1" rIns="91425" wrap="square" tIns="91425">
            <a:noAutofit/>
          </a:bodyPr>
          <a:lstStyle/>
          <a:p>
            <a:pPr indent="0" lvl="0" marL="114302" marR="0" rtl="0" algn="ctr">
              <a:lnSpc>
                <a:spcPct val="100000"/>
              </a:lnSpc>
              <a:spcBef>
                <a:spcPts val="601"/>
              </a:spcBef>
              <a:spcAft>
                <a:spcPts val="0"/>
              </a:spcAft>
              <a:buClr>
                <a:srgbClr val="FFB600"/>
              </a:buClr>
              <a:buSzPts val="1800"/>
              <a:buFont typeface="Raleway Thin"/>
              <a:buNone/>
            </a:pPr>
            <a:r>
              <a:rPr b="1" i="0" lang="en-GB" sz="1100" u="none" cap="none" strike="noStrike">
                <a:solidFill>
                  <a:srgbClr val="1A1714"/>
                </a:solidFill>
                <a:latin typeface="Raleway Thin"/>
                <a:ea typeface="Raleway Thin"/>
                <a:cs typeface="Raleway Thin"/>
                <a:sym typeface="Raleway Thin"/>
              </a:rPr>
              <a:t>CONTESTO</a:t>
            </a:r>
            <a:endParaRPr b="1" i="0" sz="1100" u="none" cap="none" strike="noStrike">
              <a:solidFill>
                <a:srgbClr val="1A1714"/>
              </a:solidFill>
              <a:latin typeface="Raleway Thin"/>
              <a:ea typeface="Raleway Thin"/>
              <a:cs typeface="Raleway Thin"/>
              <a:sym typeface="Raleway Thin"/>
            </a:endParaRPr>
          </a:p>
        </p:txBody>
      </p:sp>
      <p:sp>
        <p:nvSpPr>
          <p:cNvPr id="122" name="Google Shape;122;p8"/>
          <p:cNvSpPr txBox="1"/>
          <p:nvPr/>
        </p:nvSpPr>
        <p:spPr>
          <a:xfrm rot="-926313">
            <a:off x="4700145" y="1844246"/>
            <a:ext cx="1307374" cy="376010"/>
          </a:xfrm>
          <a:prstGeom prst="rect">
            <a:avLst/>
          </a:prstGeom>
          <a:noFill/>
          <a:ln>
            <a:noFill/>
          </a:ln>
        </p:spPr>
        <p:txBody>
          <a:bodyPr anchorCtr="0" anchor="t" bIns="91425" lIns="91425" spcFirstLastPara="1" rIns="91425" wrap="square" tIns="91425">
            <a:noAutofit/>
          </a:bodyPr>
          <a:lstStyle/>
          <a:p>
            <a:pPr indent="0" lvl="0" marL="114302" marR="0" rtl="0" algn="ctr">
              <a:lnSpc>
                <a:spcPct val="100000"/>
              </a:lnSpc>
              <a:spcBef>
                <a:spcPts val="601"/>
              </a:spcBef>
              <a:spcAft>
                <a:spcPts val="0"/>
              </a:spcAft>
              <a:buClr>
                <a:srgbClr val="FFB600"/>
              </a:buClr>
              <a:buSzPts val="1800"/>
              <a:buFont typeface="Raleway Thin"/>
              <a:buNone/>
            </a:pPr>
            <a:r>
              <a:rPr b="0" i="0" lang="en-GB" sz="900" u="none" cap="none" strike="noStrike">
                <a:solidFill>
                  <a:srgbClr val="1A1714"/>
                </a:solidFill>
                <a:latin typeface="Raleway Thin"/>
                <a:ea typeface="Raleway Thin"/>
                <a:cs typeface="Raleway Thin"/>
                <a:sym typeface="Raleway Thin"/>
              </a:rPr>
              <a:t>CODIFICA</a:t>
            </a:r>
            <a:endParaRPr b="1" i="0" sz="900" u="none" cap="none" strike="noStrike">
              <a:solidFill>
                <a:srgbClr val="1A1714"/>
              </a:solidFill>
              <a:latin typeface="Raleway Thin"/>
              <a:ea typeface="Raleway Thin"/>
              <a:cs typeface="Raleway Thin"/>
              <a:sym typeface="Raleway Thin"/>
            </a:endParaRPr>
          </a:p>
        </p:txBody>
      </p:sp>
      <p:sp>
        <p:nvSpPr>
          <p:cNvPr id="123" name="Google Shape;123;p8"/>
          <p:cNvSpPr txBox="1"/>
          <p:nvPr/>
        </p:nvSpPr>
        <p:spPr>
          <a:xfrm rot="776652">
            <a:off x="6684387" y="1811515"/>
            <a:ext cx="1307374" cy="376010"/>
          </a:xfrm>
          <a:prstGeom prst="rect">
            <a:avLst/>
          </a:prstGeom>
          <a:noFill/>
          <a:ln>
            <a:noFill/>
          </a:ln>
        </p:spPr>
        <p:txBody>
          <a:bodyPr anchorCtr="0" anchor="t" bIns="91425" lIns="91425" spcFirstLastPara="1" rIns="91425" wrap="square" tIns="91425">
            <a:noAutofit/>
          </a:bodyPr>
          <a:lstStyle/>
          <a:p>
            <a:pPr indent="0" lvl="0" marL="114302" marR="0" rtl="0" algn="ctr">
              <a:lnSpc>
                <a:spcPct val="100000"/>
              </a:lnSpc>
              <a:spcBef>
                <a:spcPts val="601"/>
              </a:spcBef>
              <a:spcAft>
                <a:spcPts val="0"/>
              </a:spcAft>
              <a:buClr>
                <a:srgbClr val="FFB600"/>
              </a:buClr>
              <a:buSzPts val="1800"/>
              <a:buFont typeface="Raleway Thin"/>
              <a:buNone/>
            </a:pPr>
            <a:r>
              <a:rPr b="1" i="0" lang="en-GB" sz="900" u="none" cap="none" strike="noStrike">
                <a:solidFill>
                  <a:srgbClr val="1A1714"/>
                </a:solidFill>
                <a:latin typeface="Raleway Thin"/>
                <a:ea typeface="Raleway Thin"/>
                <a:cs typeface="Raleway Thin"/>
                <a:sym typeface="Raleway Thin"/>
              </a:rPr>
              <a:t>DECODIFICA</a:t>
            </a:r>
            <a:endParaRPr b="1" i="0" sz="900" u="none" cap="none" strike="noStrike">
              <a:solidFill>
                <a:srgbClr val="1A1714"/>
              </a:solidFill>
              <a:latin typeface="Raleway Thin"/>
              <a:ea typeface="Raleway Thin"/>
              <a:cs typeface="Raleway Thin"/>
              <a:sym typeface="Raleway Thin"/>
            </a:endParaRPr>
          </a:p>
        </p:txBody>
      </p:sp>
      <p:sp>
        <p:nvSpPr>
          <p:cNvPr id="124" name="Google Shape;124;p8"/>
          <p:cNvSpPr txBox="1"/>
          <p:nvPr/>
        </p:nvSpPr>
        <p:spPr>
          <a:xfrm rot="-926313">
            <a:off x="6632886" y="2719985"/>
            <a:ext cx="1307374" cy="376010"/>
          </a:xfrm>
          <a:prstGeom prst="rect">
            <a:avLst/>
          </a:prstGeom>
          <a:noFill/>
          <a:ln>
            <a:noFill/>
          </a:ln>
        </p:spPr>
        <p:txBody>
          <a:bodyPr anchorCtr="0" anchor="t" bIns="91425" lIns="91425" spcFirstLastPara="1" rIns="91425" wrap="square" tIns="91425">
            <a:noAutofit/>
          </a:bodyPr>
          <a:lstStyle/>
          <a:p>
            <a:pPr indent="0" lvl="0" marL="114302" marR="0" rtl="0" algn="ctr">
              <a:lnSpc>
                <a:spcPct val="100000"/>
              </a:lnSpc>
              <a:spcBef>
                <a:spcPts val="601"/>
              </a:spcBef>
              <a:spcAft>
                <a:spcPts val="0"/>
              </a:spcAft>
              <a:buClr>
                <a:srgbClr val="FFB600"/>
              </a:buClr>
              <a:buSzPts val="1800"/>
              <a:buFont typeface="Raleway Thin"/>
              <a:buNone/>
            </a:pPr>
            <a:r>
              <a:rPr b="0" i="0" lang="en-GB" sz="900" u="none" cap="none" strike="noStrike">
                <a:solidFill>
                  <a:srgbClr val="1A1714"/>
                </a:solidFill>
                <a:latin typeface="Raleway Thin"/>
                <a:ea typeface="Raleway Thin"/>
                <a:cs typeface="Raleway Thin"/>
                <a:sym typeface="Raleway Thin"/>
              </a:rPr>
              <a:t>CODIFICA</a:t>
            </a:r>
            <a:endParaRPr b="1" i="0" sz="900" u="none" cap="none" strike="noStrike">
              <a:solidFill>
                <a:srgbClr val="1A1714"/>
              </a:solidFill>
              <a:latin typeface="Raleway Thin"/>
              <a:ea typeface="Raleway Thin"/>
              <a:cs typeface="Raleway Thin"/>
              <a:sym typeface="Raleway Thin"/>
            </a:endParaRPr>
          </a:p>
        </p:txBody>
      </p:sp>
      <p:sp>
        <p:nvSpPr>
          <p:cNvPr id="125" name="Google Shape;125;p8"/>
          <p:cNvSpPr txBox="1"/>
          <p:nvPr/>
        </p:nvSpPr>
        <p:spPr>
          <a:xfrm rot="776652">
            <a:off x="4819004" y="2767025"/>
            <a:ext cx="1307374" cy="376010"/>
          </a:xfrm>
          <a:prstGeom prst="rect">
            <a:avLst/>
          </a:prstGeom>
          <a:noFill/>
          <a:ln>
            <a:noFill/>
          </a:ln>
        </p:spPr>
        <p:txBody>
          <a:bodyPr anchorCtr="0" anchor="t" bIns="91425" lIns="91425" spcFirstLastPara="1" rIns="91425" wrap="square" tIns="91425">
            <a:noAutofit/>
          </a:bodyPr>
          <a:lstStyle/>
          <a:p>
            <a:pPr indent="0" lvl="0" marL="114302" marR="0" rtl="0" algn="ctr">
              <a:lnSpc>
                <a:spcPct val="100000"/>
              </a:lnSpc>
              <a:spcBef>
                <a:spcPts val="601"/>
              </a:spcBef>
              <a:spcAft>
                <a:spcPts val="0"/>
              </a:spcAft>
              <a:buClr>
                <a:srgbClr val="FFB600"/>
              </a:buClr>
              <a:buSzPts val="1800"/>
              <a:buFont typeface="Raleway Thin"/>
              <a:buNone/>
            </a:pPr>
            <a:r>
              <a:rPr b="1" i="0" lang="en-GB" sz="900" u="none" cap="none" strike="noStrike">
                <a:solidFill>
                  <a:srgbClr val="1A1714"/>
                </a:solidFill>
                <a:latin typeface="Raleway Thin"/>
                <a:ea typeface="Raleway Thin"/>
                <a:cs typeface="Raleway Thin"/>
                <a:sym typeface="Raleway Thin"/>
              </a:rPr>
              <a:t>DECODIFICA</a:t>
            </a:r>
            <a:endParaRPr b="1" i="0" sz="900" u="none" cap="none" strike="noStrike">
              <a:solidFill>
                <a:srgbClr val="1A1714"/>
              </a:solidFill>
              <a:latin typeface="Raleway Thin"/>
              <a:ea typeface="Raleway Thin"/>
              <a:cs typeface="Raleway Thin"/>
              <a:sym typeface="Raleway Thin"/>
            </a:endParaRPr>
          </a:p>
        </p:txBody>
      </p:sp>
      <p:sp>
        <p:nvSpPr>
          <p:cNvPr id="126" name="Google Shape;126;p8"/>
          <p:cNvSpPr txBox="1"/>
          <p:nvPr/>
        </p:nvSpPr>
        <p:spPr>
          <a:xfrm>
            <a:off x="4155171" y="1000652"/>
            <a:ext cx="4417139" cy="472474"/>
          </a:xfrm>
          <a:prstGeom prst="rect">
            <a:avLst/>
          </a:prstGeom>
          <a:noFill/>
          <a:ln>
            <a:noFill/>
          </a:ln>
        </p:spPr>
        <p:txBody>
          <a:bodyPr anchorCtr="0" anchor="t" bIns="91425" lIns="91425" spcFirstLastPara="1" rIns="91425" wrap="square" tIns="91425">
            <a:noAutofit/>
          </a:bodyPr>
          <a:lstStyle/>
          <a:p>
            <a:pPr indent="0" lvl="0" marL="114302" marR="0" rtl="0" algn="ctr">
              <a:lnSpc>
                <a:spcPct val="100000"/>
              </a:lnSpc>
              <a:spcBef>
                <a:spcPts val="601"/>
              </a:spcBef>
              <a:spcAft>
                <a:spcPts val="0"/>
              </a:spcAft>
              <a:buClr>
                <a:srgbClr val="FFB600"/>
              </a:buClr>
              <a:buSzPts val="1800"/>
              <a:buFont typeface="Raleway Thin"/>
              <a:buNone/>
            </a:pPr>
            <a:r>
              <a:rPr b="1" i="0" lang="en-GB" sz="1400" u="none" cap="none" strike="noStrike">
                <a:solidFill>
                  <a:schemeClr val="dk2"/>
                </a:solidFill>
                <a:latin typeface="Raleway Thin"/>
                <a:ea typeface="Raleway Thin"/>
                <a:cs typeface="Raleway Thin"/>
                <a:sym typeface="Raleway Thin"/>
              </a:rPr>
              <a:t>Come funziona il processo di comunicazione</a:t>
            </a:r>
            <a:endParaRPr b="0" i="0" sz="1200" u="none" cap="none" strike="noStrike">
              <a:solidFill>
                <a:schemeClr val="dk2"/>
              </a:solidFill>
              <a:latin typeface="Raleway Thin"/>
              <a:ea typeface="Raleway Thin"/>
              <a:cs typeface="Raleway Thin"/>
              <a:sym typeface="Raleway Thin"/>
            </a:endParaRPr>
          </a:p>
        </p:txBody>
      </p:sp>
      <p:cxnSp>
        <p:nvCxnSpPr>
          <p:cNvPr id="127" name="Google Shape;127;p8"/>
          <p:cNvCxnSpPr/>
          <p:nvPr/>
        </p:nvCxnSpPr>
        <p:spPr>
          <a:xfrm>
            <a:off x="5144836" y="2302994"/>
            <a:ext cx="2487123" cy="16934"/>
          </a:xfrm>
          <a:prstGeom prst="straightConnector1">
            <a:avLst/>
          </a:prstGeom>
          <a:noFill/>
          <a:ln cap="flat" cmpd="sng" w="9525">
            <a:solidFill>
              <a:srgbClr val="FFB300"/>
            </a:solidFill>
            <a:prstDash val="solid"/>
            <a:round/>
            <a:headEnd len="sm" w="sm" type="none"/>
            <a:tailEnd len="med" w="med" type="triangle"/>
          </a:ln>
        </p:spPr>
      </p:cxnSp>
      <p:cxnSp>
        <p:nvCxnSpPr>
          <p:cNvPr id="128" name="Google Shape;128;p8"/>
          <p:cNvCxnSpPr/>
          <p:nvPr/>
        </p:nvCxnSpPr>
        <p:spPr>
          <a:xfrm rot="10800000">
            <a:off x="5144836" y="2740623"/>
            <a:ext cx="2444247" cy="10760"/>
          </a:xfrm>
          <a:prstGeom prst="straightConnector1">
            <a:avLst/>
          </a:prstGeom>
          <a:noFill/>
          <a:ln cap="flat" cmpd="sng" w="9525">
            <a:solidFill>
              <a:srgbClr val="FFB300"/>
            </a:solidFill>
            <a:prstDash val="solid"/>
            <a:round/>
            <a:headEnd len="sm" w="sm" type="none"/>
            <a:tailEnd len="med" w="med" type="triangle"/>
          </a:ln>
        </p:spPr>
      </p:cxn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9"/>
          <p:cNvSpPr txBox="1"/>
          <p:nvPr>
            <p:ph idx="1" type="body"/>
          </p:nvPr>
        </p:nvSpPr>
        <p:spPr>
          <a:xfrm>
            <a:off x="429504" y="234682"/>
            <a:ext cx="5405694" cy="4440682"/>
          </a:xfrm>
          <a:prstGeom prst="rect">
            <a:avLst/>
          </a:prstGeom>
          <a:noFill/>
          <a:ln>
            <a:noFill/>
          </a:ln>
        </p:spPr>
        <p:txBody>
          <a:bodyPr anchorCtr="0" anchor="t" bIns="91425" lIns="91425" spcFirstLastPara="1" rIns="91425" wrap="square" tIns="91425">
            <a:noAutofit/>
          </a:bodyPr>
          <a:lstStyle/>
          <a:p>
            <a:pPr indent="0" lvl="0" marL="114302" rtl="0" algn="l">
              <a:lnSpc>
                <a:spcPct val="100000"/>
              </a:lnSpc>
              <a:spcBef>
                <a:spcPts val="601"/>
              </a:spcBef>
              <a:spcAft>
                <a:spcPts val="0"/>
              </a:spcAft>
              <a:buSzPts val="1800"/>
              <a:buNone/>
            </a:pPr>
            <a:r>
              <a:rPr b="1" lang="en-GB" sz="1200"/>
              <a:t>3 principali tipi di comunicazione</a:t>
            </a:r>
            <a:endParaRPr b="1" sz="1200"/>
          </a:p>
          <a:p>
            <a:pPr indent="0" lvl="0" marL="114302" rtl="0" algn="l">
              <a:lnSpc>
                <a:spcPct val="100000"/>
              </a:lnSpc>
              <a:spcBef>
                <a:spcPts val="601"/>
              </a:spcBef>
              <a:spcAft>
                <a:spcPts val="0"/>
              </a:spcAft>
              <a:buSzPts val="1800"/>
              <a:buNone/>
            </a:pPr>
            <a:r>
              <a:rPr lang="en-GB" sz="1200"/>
              <a:t>Quando si verifica la comunicazione, in genere avviene in uno dei tre modi: verbale, non verbale e visivo.Le parole che scegliamo (comunicazione verbale). </a:t>
            </a:r>
            <a:endParaRPr sz="1200"/>
          </a:p>
          <a:p>
            <a:pPr indent="0" lvl="0" marL="114302" rtl="0" algn="l">
              <a:lnSpc>
                <a:spcPct val="100000"/>
              </a:lnSpc>
              <a:spcBef>
                <a:spcPts val="601"/>
              </a:spcBef>
              <a:spcAft>
                <a:spcPts val="0"/>
              </a:spcAft>
              <a:buSzPts val="1800"/>
              <a:buNone/>
            </a:pPr>
            <a:br>
              <a:rPr lang="en-GB" sz="1200"/>
            </a:br>
            <a:r>
              <a:rPr lang="en-GB" sz="1200"/>
              <a:t>Queste parole possono essere sia dette che scritte. Ciò che diciamo a parole, come risultato dell'elaborazione dei nostri pensieri. Più questo sarà semplice, diretto e concreto, più sarà efficace. Include faccia a faccia, telefono, radio o televisione e altri media.Come diciamo le parole (comunicazione paraverbale). </a:t>
            </a:r>
            <a:endParaRPr sz="1200"/>
          </a:p>
          <a:p>
            <a:pPr indent="0" lvl="0" marL="114302" rtl="0" algn="l">
              <a:lnSpc>
                <a:spcPct val="100000"/>
              </a:lnSpc>
              <a:spcBef>
                <a:spcPts val="601"/>
              </a:spcBef>
              <a:spcAft>
                <a:spcPts val="0"/>
              </a:spcAft>
              <a:buSzPts val="1800"/>
              <a:buNone/>
            </a:pPr>
            <a:br>
              <a:rPr lang="en-GB" sz="1200"/>
            </a:br>
            <a:r>
              <a:rPr lang="en-GB" sz="1200"/>
              <a:t>Si riferisce ai messaggi che trasmettiamo attraverso il tono, il tono e il ritmo delle nostre voci. È come diciamo qualcosa, non quello che diciamo. Una frase può trasmettere significati completamente diversi a seconda dell'enfasi sulle parole e del tono della voce.Linguaggio del corpo (Comunicazione non verbale) come espressioni facciali, gesti visualizzati attraverso il linguaggio del corpo (cinesica) e la distanza fisica tra i comunicatori (prossemica). </a:t>
            </a:r>
            <a:endParaRPr sz="1200"/>
          </a:p>
          <a:p>
            <a:pPr indent="0" lvl="0" marL="114302" rtl="0" algn="l">
              <a:lnSpc>
                <a:spcPct val="100000"/>
              </a:lnSpc>
              <a:spcBef>
                <a:spcPts val="601"/>
              </a:spcBef>
              <a:spcAft>
                <a:spcPts val="0"/>
              </a:spcAft>
              <a:buSzPts val="1800"/>
              <a:buNone/>
            </a:pPr>
            <a:br>
              <a:rPr lang="en-GB" sz="1200"/>
            </a:br>
            <a:r>
              <a:rPr lang="en-GB" sz="1200"/>
              <a:t>Avere un buon controllo del nostro corpo, della nostra presenza e cercare di dare una forma fisica ai nostri contenuti aumenterà il tuo livello di comunicazione.</a:t>
            </a:r>
            <a:endParaRPr sz="1100"/>
          </a:p>
        </p:txBody>
      </p:sp>
      <p:sp>
        <p:nvSpPr>
          <p:cNvPr id="134" name="Google Shape;134;p9"/>
          <p:cNvSpPr txBox="1"/>
          <p:nvPr>
            <p:ph idx="12" type="sldNum"/>
          </p:nvPr>
        </p:nvSpPr>
        <p:spPr>
          <a:xfrm>
            <a:off x="8604401" y="4590300"/>
            <a:ext cx="539700" cy="5532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300"/>
              <a:buNone/>
            </a:pPr>
            <a:fld id="{00000000-1234-1234-1234-123412341234}" type="slidenum">
              <a:rPr lang="en-GB"/>
              <a:t>‹#›</a:t>
            </a:fld>
            <a:endParaRPr/>
          </a:p>
        </p:txBody>
      </p:sp>
      <p:sp>
        <p:nvSpPr>
          <p:cNvPr id="135" name="Google Shape;135;p9"/>
          <p:cNvSpPr/>
          <p:nvPr/>
        </p:nvSpPr>
        <p:spPr>
          <a:xfrm>
            <a:off x="8054236" y="327816"/>
            <a:ext cx="798007" cy="725835"/>
          </a:xfrm>
          <a:custGeom>
            <a:rect b="b" l="l" r="r" t="t"/>
            <a:pathLst>
              <a:path extrusionOk="0" h="14752" w="16218">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1" u="none" cap="none" strike="noStrike">
              <a:solidFill>
                <a:srgbClr val="000000"/>
              </a:solidFill>
              <a:latin typeface="Arial"/>
              <a:ea typeface="Arial"/>
              <a:cs typeface="Arial"/>
              <a:sym typeface="Arial"/>
            </a:endParaRPr>
          </a:p>
        </p:txBody>
      </p:sp>
      <p:graphicFrame>
        <p:nvGraphicFramePr>
          <p:cNvPr id="136" name="Google Shape;136;p9"/>
          <p:cNvGraphicFramePr/>
          <p:nvPr/>
        </p:nvGraphicFramePr>
        <p:xfrm>
          <a:off x="5705257" y="1689748"/>
          <a:ext cx="2980266" cy="2684893"/>
        </p:xfrm>
        <a:graphic>
          <a:graphicData uri="http://schemas.openxmlformats.org/drawingml/2006/chart">
            <c:chart r:id="rId3"/>
          </a:graphicData>
        </a:graphic>
      </p:graphicFrame>
      <p:sp>
        <p:nvSpPr>
          <p:cNvPr id="137" name="Google Shape;137;p9"/>
          <p:cNvSpPr txBox="1"/>
          <p:nvPr/>
        </p:nvSpPr>
        <p:spPr>
          <a:xfrm>
            <a:off x="5448736" y="2086212"/>
            <a:ext cx="1862686" cy="468051"/>
          </a:xfrm>
          <a:prstGeom prst="rect">
            <a:avLst/>
          </a:prstGeom>
          <a:noFill/>
          <a:ln>
            <a:noFill/>
          </a:ln>
        </p:spPr>
        <p:txBody>
          <a:bodyPr anchorCtr="0" anchor="t" bIns="91425" lIns="91425" spcFirstLastPara="1" rIns="91425" wrap="square" tIns="91425">
            <a:noAutofit/>
          </a:bodyPr>
          <a:lstStyle/>
          <a:p>
            <a:pPr indent="0" lvl="0" marL="114302" marR="0" rtl="0" algn="l">
              <a:lnSpc>
                <a:spcPct val="100000"/>
              </a:lnSpc>
              <a:spcBef>
                <a:spcPts val="601"/>
              </a:spcBef>
              <a:spcAft>
                <a:spcPts val="0"/>
              </a:spcAft>
              <a:buClr>
                <a:srgbClr val="FFB600"/>
              </a:buClr>
              <a:buSzPts val="1800"/>
              <a:buFont typeface="Raleway Thin"/>
              <a:buNone/>
            </a:pPr>
            <a:r>
              <a:rPr b="1" i="0" lang="en-GB" sz="1400" u="none" cap="none" strike="noStrike">
                <a:solidFill>
                  <a:srgbClr val="1A1714"/>
                </a:solidFill>
                <a:latin typeface="Raleway Thin"/>
                <a:ea typeface="Raleway Thin"/>
                <a:cs typeface="Raleway Thin"/>
                <a:sym typeface="Raleway Thin"/>
              </a:rPr>
              <a:t>LINGUAGGIO DEL </a:t>
            </a:r>
            <a:br>
              <a:rPr b="1" i="0" lang="en-GB" sz="1200" u="none" cap="none" strike="noStrike">
                <a:solidFill>
                  <a:srgbClr val="1A1714"/>
                </a:solidFill>
                <a:latin typeface="Raleway Thin"/>
                <a:ea typeface="Raleway Thin"/>
                <a:cs typeface="Raleway Thin"/>
                <a:sym typeface="Raleway Thin"/>
              </a:rPr>
            </a:br>
            <a:r>
              <a:rPr b="1" i="0" lang="en-GB" sz="1200" u="none" cap="none" strike="noStrike">
                <a:solidFill>
                  <a:srgbClr val="1A1714"/>
                </a:solidFill>
                <a:latin typeface="Raleway Thin"/>
                <a:ea typeface="Raleway Thin"/>
                <a:cs typeface="Raleway Thin"/>
                <a:sym typeface="Raleway Thin"/>
              </a:rPr>
              <a:t>CORPO</a:t>
            </a:r>
            <a:endParaRPr b="1" i="0" sz="1400" u="none" cap="none" strike="noStrike">
              <a:solidFill>
                <a:srgbClr val="1A1714"/>
              </a:solidFill>
              <a:latin typeface="Raleway Thin"/>
              <a:ea typeface="Raleway Thin"/>
              <a:cs typeface="Raleway Thin"/>
              <a:sym typeface="Raleway Thin"/>
            </a:endParaRPr>
          </a:p>
        </p:txBody>
      </p:sp>
      <p:sp>
        <p:nvSpPr>
          <p:cNvPr id="138" name="Google Shape;138;p9"/>
          <p:cNvSpPr txBox="1"/>
          <p:nvPr/>
        </p:nvSpPr>
        <p:spPr>
          <a:xfrm>
            <a:off x="7311422" y="2301871"/>
            <a:ext cx="1485627" cy="468051"/>
          </a:xfrm>
          <a:prstGeom prst="rect">
            <a:avLst/>
          </a:prstGeom>
          <a:noFill/>
          <a:ln>
            <a:noFill/>
          </a:ln>
        </p:spPr>
        <p:txBody>
          <a:bodyPr anchorCtr="0" anchor="t" bIns="91425" lIns="91425" spcFirstLastPara="1" rIns="91425" wrap="square" tIns="91425">
            <a:noAutofit/>
          </a:bodyPr>
          <a:lstStyle/>
          <a:p>
            <a:pPr indent="0" lvl="0" marL="114302" marR="0" rtl="0" algn="l">
              <a:lnSpc>
                <a:spcPct val="100000"/>
              </a:lnSpc>
              <a:spcBef>
                <a:spcPts val="601"/>
              </a:spcBef>
              <a:spcAft>
                <a:spcPts val="0"/>
              </a:spcAft>
              <a:buClr>
                <a:srgbClr val="FFB600"/>
              </a:buClr>
              <a:buSzPts val="1800"/>
              <a:buFont typeface="Raleway Thin"/>
              <a:buNone/>
            </a:pPr>
            <a:r>
              <a:rPr b="1" i="0" lang="en-GB" sz="1400" u="none" cap="none" strike="noStrike">
                <a:solidFill>
                  <a:srgbClr val="1A1714"/>
                </a:solidFill>
                <a:latin typeface="Raleway Thin"/>
                <a:ea typeface="Raleway Thin"/>
                <a:cs typeface="Raleway Thin"/>
                <a:sym typeface="Raleway Thin"/>
              </a:rPr>
              <a:t>TONO DELLA VOCE</a:t>
            </a:r>
            <a:endParaRPr b="1" i="0" sz="1200" u="none" cap="none" strike="noStrike">
              <a:solidFill>
                <a:srgbClr val="1A1714"/>
              </a:solidFill>
              <a:latin typeface="Raleway Thin"/>
              <a:ea typeface="Raleway Thin"/>
              <a:cs typeface="Raleway Thin"/>
              <a:sym typeface="Raleway Thin"/>
            </a:endParaRPr>
          </a:p>
        </p:txBody>
      </p:sp>
      <p:sp>
        <p:nvSpPr>
          <p:cNvPr id="139" name="Google Shape;139;p9"/>
          <p:cNvSpPr txBox="1"/>
          <p:nvPr/>
        </p:nvSpPr>
        <p:spPr>
          <a:xfrm>
            <a:off x="7311422" y="3663803"/>
            <a:ext cx="1079144" cy="468051"/>
          </a:xfrm>
          <a:prstGeom prst="rect">
            <a:avLst/>
          </a:prstGeom>
          <a:noFill/>
          <a:ln>
            <a:noFill/>
          </a:ln>
        </p:spPr>
        <p:txBody>
          <a:bodyPr anchorCtr="0" anchor="t" bIns="91425" lIns="91425" spcFirstLastPara="1" rIns="91425" wrap="square" tIns="91425">
            <a:noAutofit/>
          </a:bodyPr>
          <a:lstStyle/>
          <a:p>
            <a:pPr indent="0" lvl="0" marL="114302" marR="0" rtl="0" algn="l">
              <a:lnSpc>
                <a:spcPct val="100000"/>
              </a:lnSpc>
              <a:spcBef>
                <a:spcPts val="601"/>
              </a:spcBef>
              <a:spcAft>
                <a:spcPts val="0"/>
              </a:spcAft>
              <a:buClr>
                <a:srgbClr val="FFB600"/>
              </a:buClr>
              <a:buSzPts val="1800"/>
              <a:buFont typeface="Raleway Thin"/>
              <a:buNone/>
            </a:pPr>
            <a:r>
              <a:rPr b="1" i="0" lang="en-GB" sz="1400" u="none" cap="none" strike="noStrike">
                <a:solidFill>
                  <a:srgbClr val="1A1714"/>
                </a:solidFill>
                <a:latin typeface="Raleway Thin"/>
                <a:ea typeface="Raleway Thin"/>
                <a:cs typeface="Raleway Thin"/>
                <a:sym typeface="Raleway Thin"/>
              </a:rPr>
              <a:t>PAROLE</a:t>
            </a:r>
            <a:endParaRPr b="1" i="0" sz="1200" u="none" cap="none" strike="noStrike">
              <a:solidFill>
                <a:srgbClr val="1A1714"/>
              </a:solidFill>
              <a:latin typeface="Raleway Thin"/>
              <a:ea typeface="Raleway Thin"/>
              <a:cs typeface="Raleway Thin"/>
              <a:sym typeface="Raleway Thin"/>
            </a:endParaRPr>
          </a:p>
        </p:txBody>
      </p:sp>
    </p:spTree>
  </p:cSld>
  <p:clrMapOvr>
    <a:masterClrMapping/>
  </p:clrMapOvr>
</p:sld>
</file>

<file path=ppt/theme/theme1.xml><?xml version="1.0" encoding="utf-8"?>
<a:theme xmlns:a="http://schemas.openxmlformats.org/drawingml/2006/main" xmlns:r="http://schemas.openxmlformats.org/officeDocument/2006/relationships" name="Olivia template">
  <a:themeElements>
    <a:clrScheme name="Custom 347">
      <a:dk1>
        <a:srgbClr val="434343"/>
      </a:dk1>
      <a:lt1>
        <a:srgbClr val="FFFFFF"/>
      </a:lt1>
      <a:dk2>
        <a:srgbClr val="666666"/>
      </a:dk2>
      <a:lt2>
        <a:srgbClr val="ECE9E6"/>
      </a:lt2>
      <a:accent1>
        <a:srgbClr val="FFB600"/>
      </a:accent1>
      <a:accent2>
        <a:srgbClr val="FF8400"/>
      </a:accent2>
      <a:accent3>
        <a:srgbClr val="FA5E5E"/>
      </a:accent3>
      <a:accent4>
        <a:srgbClr val="E42A87"/>
      </a:accent4>
      <a:accent5>
        <a:srgbClr val="B143C7"/>
      </a:accent5>
      <a:accent6>
        <a:srgbClr val="7241B4"/>
      </a:accent6>
      <a:hlink>
        <a:srgbClr val="434343"/>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livia template">
  <a:themeElements>
    <a:clrScheme name="Custom 347">
      <a:dk1>
        <a:srgbClr val="434343"/>
      </a:dk1>
      <a:lt1>
        <a:srgbClr val="FFFFFF"/>
      </a:lt1>
      <a:dk2>
        <a:srgbClr val="666666"/>
      </a:dk2>
      <a:lt2>
        <a:srgbClr val="ECE9E6"/>
      </a:lt2>
      <a:accent1>
        <a:srgbClr val="FFB600"/>
      </a:accent1>
      <a:accent2>
        <a:srgbClr val="FF8400"/>
      </a:accent2>
      <a:accent3>
        <a:srgbClr val="FA5E5E"/>
      </a:accent3>
      <a:accent4>
        <a:srgbClr val="E42A87"/>
      </a:accent4>
      <a:accent5>
        <a:srgbClr val="B143C7"/>
      </a:accent5>
      <a:accent6>
        <a:srgbClr val="7241B4"/>
      </a:accent6>
      <a:hlink>
        <a:srgbClr val="434343"/>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celia.tavares</dc:creator>
</cp:coreProperties>
</file>