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59" r:id="rId2"/>
  </p:sldMasterIdLst>
  <p:notesMasterIdLst>
    <p:notesMasterId r:id="rId3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5143500" type="screen16x9"/>
  <p:notesSz cx="6858000" cy="9144000"/>
  <p:defaultTextStyle>
    <a:defPPr>
      <a:defRPr lang="it-IT"/>
    </a:defPPr>
    <a:lvl1pPr algn="l" rtl="0" fontAlgn="base">
      <a:spcBef>
        <a:spcPct val="0"/>
      </a:spcBef>
      <a:spcAft>
        <a:spcPct val="0"/>
      </a:spcAft>
      <a:defRPr sz="1400" kern="1200">
        <a:solidFill>
          <a:srgbClr val="000000"/>
        </a:solidFill>
        <a:latin typeface="Arial" charset="0"/>
        <a:ea typeface="+mn-ea"/>
        <a:cs typeface="Arial" charset="0"/>
        <a:sym typeface="Arial" charset="0"/>
      </a:defRPr>
    </a:lvl1pPr>
    <a:lvl2pPr marL="457200" algn="l" rtl="0" fontAlgn="base">
      <a:spcBef>
        <a:spcPct val="0"/>
      </a:spcBef>
      <a:spcAft>
        <a:spcPct val="0"/>
      </a:spcAft>
      <a:defRPr sz="1400" kern="1200">
        <a:solidFill>
          <a:srgbClr val="000000"/>
        </a:solidFill>
        <a:latin typeface="Arial" charset="0"/>
        <a:ea typeface="+mn-ea"/>
        <a:cs typeface="Arial" charset="0"/>
        <a:sym typeface="Arial" charset="0"/>
      </a:defRPr>
    </a:lvl2pPr>
    <a:lvl3pPr marL="914400" algn="l" rtl="0" fontAlgn="base">
      <a:spcBef>
        <a:spcPct val="0"/>
      </a:spcBef>
      <a:spcAft>
        <a:spcPct val="0"/>
      </a:spcAft>
      <a:defRPr sz="1400" kern="1200">
        <a:solidFill>
          <a:srgbClr val="000000"/>
        </a:solidFill>
        <a:latin typeface="Arial" charset="0"/>
        <a:ea typeface="+mn-ea"/>
        <a:cs typeface="Arial" charset="0"/>
        <a:sym typeface="Arial" charset="0"/>
      </a:defRPr>
    </a:lvl3pPr>
    <a:lvl4pPr marL="1371600" algn="l" rtl="0" fontAlgn="base">
      <a:spcBef>
        <a:spcPct val="0"/>
      </a:spcBef>
      <a:spcAft>
        <a:spcPct val="0"/>
      </a:spcAft>
      <a:defRPr sz="1400" kern="1200">
        <a:solidFill>
          <a:srgbClr val="000000"/>
        </a:solidFill>
        <a:latin typeface="Arial" charset="0"/>
        <a:ea typeface="+mn-ea"/>
        <a:cs typeface="Arial" charset="0"/>
        <a:sym typeface="Arial" charset="0"/>
      </a:defRPr>
    </a:lvl4pPr>
    <a:lvl5pPr marL="1828800" algn="l" rtl="0" fontAlgn="base">
      <a:spcBef>
        <a:spcPct val="0"/>
      </a:spcBef>
      <a:spcAft>
        <a:spcPct val="0"/>
      </a:spcAft>
      <a:defRPr sz="1400" kern="1200">
        <a:solidFill>
          <a:srgbClr val="000000"/>
        </a:solidFill>
        <a:latin typeface="Arial" charset="0"/>
        <a:ea typeface="+mn-ea"/>
        <a:cs typeface="Arial" charset="0"/>
        <a:sym typeface="Arial" charset="0"/>
      </a:defRPr>
    </a:lvl5pPr>
    <a:lvl6pPr marL="2286000" algn="l" defTabSz="914400" rtl="0" eaLnBrk="1" latinLnBrk="0" hangingPunct="1">
      <a:defRPr sz="1400" kern="1200">
        <a:solidFill>
          <a:srgbClr val="000000"/>
        </a:solidFill>
        <a:latin typeface="Arial" charset="0"/>
        <a:ea typeface="+mn-ea"/>
        <a:cs typeface="Arial" charset="0"/>
        <a:sym typeface="Arial" charset="0"/>
      </a:defRPr>
    </a:lvl6pPr>
    <a:lvl7pPr marL="2743200" algn="l" defTabSz="914400" rtl="0" eaLnBrk="1" latinLnBrk="0" hangingPunct="1">
      <a:defRPr sz="1400" kern="1200">
        <a:solidFill>
          <a:srgbClr val="000000"/>
        </a:solidFill>
        <a:latin typeface="Arial" charset="0"/>
        <a:ea typeface="+mn-ea"/>
        <a:cs typeface="Arial" charset="0"/>
        <a:sym typeface="Arial" charset="0"/>
      </a:defRPr>
    </a:lvl7pPr>
    <a:lvl8pPr marL="3200400" algn="l" defTabSz="914400" rtl="0" eaLnBrk="1" latinLnBrk="0" hangingPunct="1">
      <a:defRPr sz="1400" kern="1200">
        <a:solidFill>
          <a:srgbClr val="000000"/>
        </a:solidFill>
        <a:latin typeface="Arial" charset="0"/>
        <a:ea typeface="+mn-ea"/>
        <a:cs typeface="Arial" charset="0"/>
        <a:sym typeface="Arial" charset="0"/>
      </a:defRPr>
    </a:lvl8pPr>
    <a:lvl9pPr marL="3657600" algn="l" defTabSz="914400" rtl="0" eaLnBrk="1" latinLnBrk="0" hangingPunct="1">
      <a:defRPr sz="1400" kern="1200">
        <a:solidFill>
          <a:srgbClr val="000000"/>
        </a:solidFill>
        <a:latin typeface="Arial" charset="0"/>
        <a:ea typeface="+mn-ea"/>
        <a:cs typeface="Arial" charset="0"/>
        <a:sym typeface="Arial"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91CA8-A43D-4084-BB0D-0E0C5BAE8D8C}">
  <a:tblStyle styleId="{29A91CA8-A43D-4084-BB0D-0E0C5BAE8D8C}" styleName="Table_0">
    <a:wholeTbl>
      <a:tcTxStyle b="off" i="off">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3"/>
    <p:restoredTop sz="94643"/>
  </p:normalViewPr>
  <p:slideViewPr>
    <p:cSldViewPr>
      <p:cViewPr varScale="1">
        <p:scale>
          <a:sx n="154" d="100"/>
          <a:sy n="154" d="100"/>
        </p:scale>
        <p:origin x="336" y="18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notesMaster" Target="notesMasters/notesMaster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Google Shape;3;n"/>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63" name="Google Shape;4;n"/>
          <p:cNvSpPr txBox="1">
            <a:spLocks noGrp="1"/>
          </p:cNvSpPr>
          <p:nvPr>
            <p:ph type="body" idx="1"/>
          </p:nvPr>
        </p:nvSpPr>
        <p:spPr bwMode="auto">
          <a:xfrm>
            <a:off x="685800" y="4343400"/>
            <a:ext cx="5486400" cy="411480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it-IT" smtClean="0">
              <a:sym typeface="Arial" charset="0"/>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57200" indent="-3175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marL="742950" lvl="1" indent="-2857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marL="1143000" lvl="2"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marL="1600200" lvl="3"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marL="2057400" lvl="4"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Google Shape;75;p1:notes"/>
          <p:cNvSpPr>
            <a:spLocks noGrp="1" noRot="1" noChangeAspect="1"/>
          </p:cNvSpPr>
          <p:nvPr>
            <p:ph type="sldImg" idx="2"/>
          </p:nvPr>
        </p:nvSpPr>
        <p:spPr>
          <a:ln>
            <a:headEnd/>
            <a:tailEnd/>
          </a:ln>
        </p:spPr>
      </p:sp>
      <p:sp>
        <p:nvSpPr>
          <p:cNvPr id="17410" name="Google Shape;76;p1: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5841" name="Google Shape;148;p10:notes"/>
          <p:cNvSpPr>
            <a:spLocks noGrp="1" noRot="1" noChangeAspect="1"/>
          </p:cNvSpPr>
          <p:nvPr>
            <p:ph type="sldImg" idx="2"/>
          </p:nvPr>
        </p:nvSpPr>
        <p:spPr>
          <a:ln>
            <a:headEnd/>
            <a:tailEnd/>
          </a:ln>
        </p:spPr>
      </p:sp>
      <p:sp>
        <p:nvSpPr>
          <p:cNvPr id="35842" name="Google Shape;149;p10: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89" name="Google Shape;157;p11:notes"/>
          <p:cNvSpPr>
            <a:spLocks noGrp="1" noRot="1" noChangeAspect="1"/>
          </p:cNvSpPr>
          <p:nvPr>
            <p:ph type="sldImg" idx="2"/>
          </p:nvPr>
        </p:nvSpPr>
        <p:spPr>
          <a:ln>
            <a:headEnd/>
            <a:tailEnd/>
          </a:ln>
        </p:spPr>
      </p:sp>
      <p:sp>
        <p:nvSpPr>
          <p:cNvPr id="37890" name="Google Shape;158;p11: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7" name="Google Shape;167;p12:notes"/>
          <p:cNvSpPr>
            <a:spLocks noGrp="1" noRot="1" noChangeAspect="1"/>
          </p:cNvSpPr>
          <p:nvPr>
            <p:ph type="sldImg" idx="2"/>
          </p:nvPr>
        </p:nvSpPr>
        <p:spPr>
          <a:ln>
            <a:headEnd/>
            <a:tailEnd/>
          </a:ln>
        </p:spPr>
      </p:sp>
      <p:sp>
        <p:nvSpPr>
          <p:cNvPr id="39938" name="Google Shape;168;p12: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5" name="Google Shape;177;p13:notes"/>
          <p:cNvSpPr>
            <a:spLocks noGrp="1" noRot="1" noChangeAspect="1"/>
          </p:cNvSpPr>
          <p:nvPr>
            <p:ph type="sldImg" idx="2"/>
          </p:nvPr>
        </p:nvSpPr>
        <p:spPr>
          <a:ln>
            <a:headEnd/>
            <a:tailEnd/>
          </a:ln>
        </p:spPr>
      </p:sp>
      <p:sp>
        <p:nvSpPr>
          <p:cNvPr id="41986" name="Google Shape;178;p13: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3" name="Google Shape;183;p14:notes"/>
          <p:cNvSpPr>
            <a:spLocks noGrp="1" noRot="1" noChangeAspect="1"/>
          </p:cNvSpPr>
          <p:nvPr>
            <p:ph type="sldImg" idx="2"/>
          </p:nvPr>
        </p:nvSpPr>
        <p:spPr>
          <a:ln>
            <a:headEnd/>
            <a:tailEnd/>
          </a:ln>
        </p:spPr>
      </p:sp>
      <p:sp>
        <p:nvSpPr>
          <p:cNvPr id="44034" name="Google Shape;184;p14: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1" name="Google Shape;190;p15:notes"/>
          <p:cNvSpPr>
            <a:spLocks noGrp="1" noRot="1" noChangeAspect="1"/>
          </p:cNvSpPr>
          <p:nvPr>
            <p:ph type="sldImg" idx="2"/>
          </p:nvPr>
        </p:nvSpPr>
        <p:spPr>
          <a:ln>
            <a:headEnd/>
            <a:tailEnd/>
          </a:ln>
        </p:spPr>
      </p:sp>
      <p:sp>
        <p:nvSpPr>
          <p:cNvPr id="46082" name="Google Shape;191;p15: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29" name="Google Shape;197;p16:notes"/>
          <p:cNvSpPr>
            <a:spLocks noGrp="1" noRot="1" noChangeAspect="1"/>
          </p:cNvSpPr>
          <p:nvPr>
            <p:ph type="sldImg" idx="2"/>
          </p:nvPr>
        </p:nvSpPr>
        <p:spPr>
          <a:ln>
            <a:headEnd/>
            <a:tailEnd/>
          </a:ln>
        </p:spPr>
      </p:sp>
      <p:sp>
        <p:nvSpPr>
          <p:cNvPr id="48130" name="Google Shape;198;p16: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7" name="Google Shape;217;p17:notes"/>
          <p:cNvSpPr>
            <a:spLocks noGrp="1" noRot="1" noChangeAspect="1"/>
          </p:cNvSpPr>
          <p:nvPr>
            <p:ph type="sldImg" idx="2"/>
          </p:nvPr>
        </p:nvSpPr>
        <p:spPr>
          <a:ln>
            <a:headEnd/>
            <a:tailEnd/>
          </a:ln>
        </p:spPr>
      </p:sp>
      <p:sp>
        <p:nvSpPr>
          <p:cNvPr id="50178" name="Google Shape;218;p17: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5" name="Google Shape;226;p18:notes"/>
          <p:cNvSpPr>
            <a:spLocks noGrp="1" noRot="1" noChangeAspect="1"/>
          </p:cNvSpPr>
          <p:nvPr>
            <p:ph type="sldImg" idx="2"/>
          </p:nvPr>
        </p:nvSpPr>
        <p:spPr>
          <a:ln>
            <a:headEnd/>
            <a:tailEnd/>
          </a:ln>
        </p:spPr>
      </p:sp>
      <p:sp>
        <p:nvSpPr>
          <p:cNvPr id="52226" name="Google Shape;227;p18: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4273" name="Google Shape;237;p19:notes"/>
          <p:cNvSpPr>
            <a:spLocks noGrp="1" noRot="1" noChangeAspect="1"/>
          </p:cNvSpPr>
          <p:nvPr>
            <p:ph type="sldImg" idx="2"/>
          </p:nvPr>
        </p:nvSpPr>
        <p:spPr>
          <a:ln>
            <a:headEnd/>
            <a:tailEnd/>
          </a:ln>
        </p:spPr>
      </p:sp>
      <p:sp>
        <p:nvSpPr>
          <p:cNvPr id="54274" name="Google Shape;238;p19: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Google Shape;81;p2:notes"/>
          <p:cNvSpPr>
            <a:spLocks noGrp="1" noRot="1" noChangeAspect="1"/>
          </p:cNvSpPr>
          <p:nvPr>
            <p:ph type="sldImg" idx="2"/>
          </p:nvPr>
        </p:nvSpPr>
        <p:spPr>
          <a:ln>
            <a:headEnd/>
            <a:tailEnd/>
          </a:ln>
        </p:spPr>
      </p:sp>
      <p:sp>
        <p:nvSpPr>
          <p:cNvPr id="19458" name="Google Shape;82;p2:notes"/>
          <p:cNvSpPr txBox="1">
            <a:spLocks noGrp="1"/>
          </p:cNvSpPr>
          <p:nvPr>
            <p:ph type="body" idx="1"/>
          </p:nvPr>
        </p:nvSpPr>
        <p:spPr/>
        <p:txBody>
          <a:bodyPr/>
          <a:lstStyle/>
          <a:p>
            <a:pPr marL="0" indent="0" eaLnBrk="1" hangingPunct="1">
              <a:buSzPts val="1400"/>
            </a:pPr>
            <a:r>
              <a:rPr lang="en-US" sz="1100" smtClean="0">
                <a:latin typeface="Arial" charset="0"/>
                <a:cs typeface="Arial" charset="0"/>
              </a:rPr>
              <a:t>DON’T CHANGE</a:t>
            </a:r>
            <a:endParaRPr lang="it-IT" sz="1100" smtClean="0">
              <a:latin typeface="Arial" charset="0"/>
              <a:cs typeface="Arial" charset="0"/>
            </a:endParaRPr>
          </a:p>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321" name="Google Shape;247;p20:notes"/>
          <p:cNvSpPr>
            <a:spLocks noGrp="1" noRot="1" noChangeAspect="1"/>
          </p:cNvSpPr>
          <p:nvPr>
            <p:ph type="sldImg" idx="2"/>
          </p:nvPr>
        </p:nvSpPr>
        <p:spPr>
          <a:ln>
            <a:headEnd/>
            <a:tailEnd/>
          </a:ln>
        </p:spPr>
      </p:sp>
      <p:sp>
        <p:nvSpPr>
          <p:cNvPr id="56322" name="Google Shape;248;p20: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8369" name="Google Shape;253;p21:notes"/>
          <p:cNvSpPr>
            <a:spLocks noGrp="1" noRot="1" noChangeAspect="1"/>
          </p:cNvSpPr>
          <p:nvPr>
            <p:ph type="sldImg" idx="2"/>
          </p:nvPr>
        </p:nvSpPr>
        <p:spPr>
          <a:ln>
            <a:headEnd/>
            <a:tailEnd/>
          </a:ln>
        </p:spPr>
      </p:sp>
      <p:sp>
        <p:nvSpPr>
          <p:cNvPr id="58370" name="Google Shape;254;p21: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0417" name="Google Shape;263;p22:notes"/>
          <p:cNvSpPr>
            <a:spLocks noGrp="1" noRot="1" noChangeAspect="1"/>
          </p:cNvSpPr>
          <p:nvPr>
            <p:ph type="sldImg" idx="2"/>
          </p:nvPr>
        </p:nvSpPr>
        <p:spPr>
          <a:ln>
            <a:headEnd/>
            <a:tailEnd/>
          </a:ln>
        </p:spPr>
      </p:sp>
      <p:sp>
        <p:nvSpPr>
          <p:cNvPr id="60418" name="Google Shape;264;p22: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2465" name="Google Shape;282;p23:notes"/>
          <p:cNvSpPr>
            <a:spLocks noGrp="1" noRot="1" noChangeAspect="1"/>
          </p:cNvSpPr>
          <p:nvPr>
            <p:ph type="sldImg" idx="2"/>
          </p:nvPr>
        </p:nvSpPr>
        <p:spPr>
          <a:ln>
            <a:headEnd/>
            <a:tailEnd/>
          </a:ln>
        </p:spPr>
      </p:sp>
      <p:sp>
        <p:nvSpPr>
          <p:cNvPr id="62466" name="Google Shape;283;p23: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513" name="Google Shape;289;p24:notes"/>
          <p:cNvSpPr>
            <a:spLocks noGrp="1" noRot="1" noChangeAspect="1"/>
          </p:cNvSpPr>
          <p:nvPr>
            <p:ph type="sldImg" idx="2"/>
          </p:nvPr>
        </p:nvSpPr>
        <p:spPr>
          <a:ln>
            <a:headEnd/>
            <a:tailEnd/>
          </a:ln>
        </p:spPr>
      </p:sp>
      <p:sp>
        <p:nvSpPr>
          <p:cNvPr id="64514" name="Google Shape;290;p24: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6561" name="Google Shape;299;p25:notes"/>
          <p:cNvSpPr>
            <a:spLocks noGrp="1" noRot="1" noChangeAspect="1"/>
          </p:cNvSpPr>
          <p:nvPr>
            <p:ph type="sldImg" idx="2"/>
          </p:nvPr>
        </p:nvSpPr>
        <p:spPr>
          <a:ln>
            <a:headEnd/>
            <a:tailEnd/>
          </a:ln>
        </p:spPr>
      </p:sp>
      <p:sp>
        <p:nvSpPr>
          <p:cNvPr id="66562" name="Google Shape;300;p25: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8609" name="Google Shape;311;p26:notes"/>
          <p:cNvSpPr>
            <a:spLocks noGrp="1" noRot="1" noChangeAspect="1"/>
          </p:cNvSpPr>
          <p:nvPr>
            <p:ph type="sldImg" idx="2"/>
          </p:nvPr>
        </p:nvSpPr>
        <p:spPr>
          <a:ln>
            <a:headEnd/>
            <a:tailEnd/>
          </a:ln>
        </p:spPr>
      </p:sp>
      <p:sp>
        <p:nvSpPr>
          <p:cNvPr id="68610" name="Google Shape;312;p26: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0657" name="Google Shape;321;p27:notes"/>
          <p:cNvSpPr>
            <a:spLocks noGrp="1" noRot="1" noChangeAspect="1"/>
          </p:cNvSpPr>
          <p:nvPr>
            <p:ph type="sldImg" idx="2"/>
          </p:nvPr>
        </p:nvSpPr>
        <p:spPr>
          <a:ln>
            <a:headEnd/>
            <a:tailEnd/>
          </a:ln>
        </p:spPr>
      </p:sp>
      <p:sp>
        <p:nvSpPr>
          <p:cNvPr id="70658" name="Google Shape;322;p27: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2705" name="Google Shape;326;p28:notes"/>
          <p:cNvSpPr>
            <a:spLocks noGrp="1" noRot="1" noChangeAspect="1"/>
          </p:cNvSpPr>
          <p:nvPr>
            <p:ph type="sldImg" idx="2"/>
          </p:nvPr>
        </p:nvSpPr>
        <p:spPr>
          <a:ln>
            <a:headEnd/>
            <a:tailEnd/>
          </a:ln>
        </p:spPr>
      </p:sp>
      <p:sp>
        <p:nvSpPr>
          <p:cNvPr id="72706" name="Google Shape;327;p28: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4753" name="Google Shape;339;p29:notes"/>
          <p:cNvSpPr>
            <a:spLocks noGrp="1" noRot="1" noChangeAspect="1"/>
          </p:cNvSpPr>
          <p:nvPr>
            <p:ph type="sldImg" idx="2"/>
          </p:nvPr>
        </p:nvSpPr>
        <p:spPr>
          <a:ln>
            <a:headEnd/>
            <a:tailEnd/>
          </a:ln>
        </p:spPr>
      </p:sp>
      <p:sp>
        <p:nvSpPr>
          <p:cNvPr id="74754" name="Google Shape;340;p29: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5" name="Google Shape;88;p3:notes"/>
          <p:cNvSpPr>
            <a:spLocks noGrp="1" noRot="1" noChangeAspect="1"/>
          </p:cNvSpPr>
          <p:nvPr>
            <p:ph type="sldImg" idx="2"/>
          </p:nvPr>
        </p:nvSpPr>
        <p:spPr>
          <a:ln>
            <a:headEnd/>
            <a:tailEnd/>
          </a:ln>
        </p:spPr>
      </p:sp>
      <p:sp>
        <p:nvSpPr>
          <p:cNvPr id="21506" name="Google Shape;89;p3:notes"/>
          <p:cNvSpPr txBox="1">
            <a:spLocks noGrp="1"/>
          </p:cNvSpPr>
          <p:nvPr>
            <p:ph type="body" idx="1"/>
          </p:nvPr>
        </p:nvSpPr>
        <p:spPr/>
        <p:txBody>
          <a:bodyPr/>
          <a:lstStyle/>
          <a:p>
            <a:pPr marL="0" indent="0" eaLnBrk="1" hangingPunct="1">
              <a:buSzPts val="1400"/>
            </a:pPr>
            <a:r>
              <a:rPr lang="en-US" sz="1100" smtClean="0">
                <a:latin typeface="Arial" charset="0"/>
                <a:cs typeface="Arial" charset="0"/>
              </a:rPr>
              <a:t>Insert here a quote related to the module topic</a:t>
            </a:r>
            <a:endParaRPr lang="it-IT" sz="1100"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3" name="Google Shape;93;p4:notes"/>
          <p:cNvSpPr>
            <a:spLocks noGrp="1" noRot="1" noChangeAspect="1"/>
          </p:cNvSpPr>
          <p:nvPr>
            <p:ph type="sldImg" idx="2"/>
          </p:nvPr>
        </p:nvSpPr>
        <p:spPr>
          <a:ln>
            <a:headEnd/>
            <a:tailEnd/>
          </a:ln>
        </p:spPr>
      </p:sp>
      <p:sp>
        <p:nvSpPr>
          <p:cNvPr id="23554" name="Google Shape;94;p4: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00;p5:notes"/>
          <p:cNvSpPr>
            <a:spLocks noGrp="1" noRot="1" noChangeAspect="1"/>
          </p:cNvSpPr>
          <p:nvPr>
            <p:ph type="sldImg" idx="2"/>
          </p:nvPr>
        </p:nvSpPr>
        <p:spPr>
          <a:ln>
            <a:headEnd/>
            <a:tailEnd/>
          </a:ln>
        </p:spPr>
      </p:sp>
      <p:sp>
        <p:nvSpPr>
          <p:cNvPr id="25602" name="Google Shape;101;p5: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49" name="Google Shape;109;p6:notes"/>
          <p:cNvSpPr>
            <a:spLocks noGrp="1" noRot="1" noChangeAspect="1"/>
          </p:cNvSpPr>
          <p:nvPr>
            <p:ph type="sldImg" idx="2"/>
          </p:nvPr>
        </p:nvSpPr>
        <p:spPr>
          <a:ln>
            <a:headEnd/>
            <a:tailEnd/>
          </a:ln>
        </p:spPr>
      </p:sp>
      <p:sp>
        <p:nvSpPr>
          <p:cNvPr id="27650" name="Google Shape;110;p6: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7" name="Google Shape;115;p7:notes"/>
          <p:cNvSpPr>
            <a:spLocks noGrp="1" noRot="1" noChangeAspect="1"/>
          </p:cNvSpPr>
          <p:nvPr>
            <p:ph type="sldImg" idx="2"/>
          </p:nvPr>
        </p:nvSpPr>
        <p:spPr>
          <a:ln>
            <a:headEnd/>
            <a:tailEnd/>
          </a:ln>
        </p:spPr>
      </p:sp>
      <p:sp>
        <p:nvSpPr>
          <p:cNvPr id="29698" name="Google Shape;116;p7: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5" name="Google Shape;132;p8:notes"/>
          <p:cNvSpPr>
            <a:spLocks noGrp="1" noRot="1" noChangeAspect="1"/>
          </p:cNvSpPr>
          <p:nvPr>
            <p:ph type="sldImg" idx="2"/>
          </p:nvPr>
        </p:nvSpPr>
        <p:spPr>
          <a:ln>
            <a:headEnd/>
            <a:tailEnd/>
          </a:ln>
        </p:spPr>
      </p:sp>
      <p:sp>
        <p:nvSpPr>
          <p:cNvPr id="31746" name="Google Shape;133;p8: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793" name="Google Shape;139;p9:notes"/>
          <p:cNvSpPr>
            <a:spLocks noGrp="1" noRot="1" noChangeAspect="1"/>
          </p:cNvSpPr>
          <p:nvPr>
            <p:ph type="sldImg" idx="2"/>
          </p:nvPr>
        </p:nvSpPr>
        <p:spPr>
          <a:ln>
            <a:headEnd/>
            <a:tailEnd/>
          </a:ln>
        </p:spPr>
      </p:sp>
      <p:sp>
        <p:nvSpPr>
          <p:cNvPr id="33794" name="Google Shape;140;p9:notes"/>
          <p:cNvSpPr txBox="1">
            <a:spLocks noGrp="1"/>
          </p:cNvSpPr>
          <p:nvPr>
            <p:ph type="body" idx="1"/>
          </p:nvPr>
        </p:nvSpPr>
        <p:spPr/>
        <p:txBody>
          <a:bodyPr/>
          <a:lstStyle/>
          <a:p>
            <a:pPr marL="0" indent="0" eaLnBrk="1" hangingPunct="1">
              <a:buSzPts val="1400"/>
            </a:pPr>
            <a:endParaRPr lang="it-IT" sz="1100"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type="title">
  <p:cSld name="TITLE">
    <p:bg>
      <p:bgPr>
        <a:solidFill>
          <a:schemeClr val="accent1"/>
        </a:solidFill>
        <a:effectLst/>
      </p:bgPr>
    </p:bg>
    <p:spTree>
      <p:nvGrpSpPr>
        <p:cNvPr id="1" name="Shape 9"/>
        <p:cNvGrpSpPr/>
        <p:nvPr/>
      </p:nvGrpSpPr>
      <p:grpSpPr>
        <a:xfrm>
          <a:off x="0" y="0"/>
          <a:ext cx="0" cy="0"/>
          <a:chOff x="0" y="0"/>
          <a:chExt cx="0" cy="0"/>
        </a:xfrm>
      </p:grpSpPr>
      <p:sp>
        <p:nvSpPr>
          <p:cNvPr id="3" name="Google Shape;10;p31"/>
          <p:cNvSpPr>
            <a:spLocks/>
          </p:cNvSpPr>
          <p:nvPr/>
        </p:nvSpPr>
        <p:spPr bwMode="auto">
          <a:xfrm>
            <a:off x="390525" y="379413"/>
            <a:ext cx="8362950" cy="4384675"/>
          </a:xfrm>
          <a:custGeom>
            <a:avLst/>
            <a:gdLst/>
            <a:ahLst/>
            <a:cxnLst>
              <a:cxn ang="0">
                <a:pos x="252882" y="0"/>
              </a:cxn>
              <a:cxn ang="0">
                <a:pos x="13220" y="0"/>
              </a:cxn>
              <a:cxn ang="0">
                <a:pos x="13220" y="0"/>
              </a:cxn>
              <a:cxn ang="0">
                <a:pos x="11826" y="61"/>
              </a:cxn>
              <a:cxn ang="0">
                <a:pos x="10552" y="243"/>
              </a:cxn>
              <a:cxn ang="0">
                <a:pos x="9279" y="607"/>
              </a:cxn>
              <a:cxn ang="0">
                <a:pos x="8066" y="1031"/>
              </a:cxn>
              <a:cxn ang="0">
                <a:pos x="6914" y="1577"/>
              </a:cxn>
              <a:cxn ang="0">
                <a:pos x="5822" y="2244"/>
              </a:cxn>
              <a:cxn ang="0">
                <a:pos x="4791" y="3032"/>
              </a:cxn>
              <a:cxn ang="0">
                <a:pos x="3881" y="3881"/>
              </a:cxn>
              <a:cxn ang="0">
                <a:pos x="3032" y="4791"/>
              </a:cxn>
              <a:cxn ang="0">
                <a:pos x="2244" y="5822"/>
              </a:cxn>
              <a:cxn ang="0">
                <a:pos x="1577" y="6914"/>
              </a:cxn>
              <a:cxn ang="0">
                <a:pos x="1031" y="8066"/>
              </a:cxn>
              <a:cxn ang="0">
                <a:pos x="607" y="9279"/>
              </a:cxn>
              <a:cxn ang="0">
                <a:pos x="243" y="10552"/>
              </a:cxn>
              <a:cxn ang="0">
                <a:pos x="61" y="11826"/>
              </a:cxn>
              <a:cxn ang="0">
                <a:pos x="0" y="13220"/>
              </a:cxn>
              <a:cxn ang="0">
                <a:pos x="0" y="136447"/>
              </a:cxn>
              <a:cxn ang="0">
                <a:pos x="0" y="136447"/>
              </a:cxn>
              <a:cxn ang="0">
                <a:pos x="61" y="137841"/>
              </a:cxn>
              <a:cxn ang="0">
                <a:pos x="243" y="139115"/>
              </a:cxn>
              <a:cxn ang="0">
                <a:pos x="607" y="140388"/>
              </a:cxn>
              <a:cxn ang="0">
                <a:pos x="1031" y="141601"/>
              </a:cxn>
              <a:cxn ang="0">
                <a:pos x="1577" y="142753"/>
              </a:cxn>
              <a:cxn ang="0">
                <a:pos x="2244" y="143845"/>
              </a:cxn>
              <a:cxn ang="0">
                <a:pos x="3032" y="144876"/>
              </a:cxn>
              <a:cxn ang="0">
                <a:pos x="3881" y="145786"/>
              </a:cxn>
              <a:cxn ang="0">
                <a:pos x="4791" y="146635"/>
              </a:cxn>
              <a:cxn ang="0">
                <a:pos x="5822" y="147423"/>
              </a:cxn>
              <a:cxn ang="0">
                <a:pos x="6914" y="148090"/>
              </a:cxn>
              <a:cxn ang="0">
                <a:pos x="8066" y="148636"/>
              </a:cxn>
              <a:cxn ang="0">
                <a:pos x="9279" y="149060"/>
              </a:cxn>
              <a:cxn ang="0">
                <a:pos x="10552" y="149424"/>
              </a:cxn>
              <a:cxn ang="0">
                <a:pos x="11826" y="149606"/>
              </a:cxn>
              <a:cxn ang="0">
                <a:pos x="13220" y="149667"/>
              </a:cxn>
              <a:cxn ang="0">
                <a:pos x="272288" y="149667"/>
              </a:cxn>
              <a:cxn ang="0">
                <a:pos x="272288" y="149667"/>
              </a:cxn>
              <a:cxn ang="0">
                <a:pos x="273682" y="149606"/>
              </a:cxn>
              <a:cxn ang="0">
                <a:pos x="274956" y="149424"/>
              </a:cxn>
              <a:cxn ang="0">
                <a:pos x="276229" y="149060"/>
              </a:cxn>
              <a:cxn ang="0">
                <a:pos x="277442" y="148636"/>
              </a:cxn>
              <a:cxn ang="0">
                <a:pos x="278594" y="148090"/>
              </a:cxn>
              <a:cxn ang="0">
                <a:pos x="279686" y="147423"/>
              </a:cxn>
              <a:cxn ang="0">
                <a:pos x="280717" y="146635"/>
              </a:cxn>
              <a:cxn ang="0">
                <a:pos x="281627" y="145786"/>
              </a:cxn>
              <a:cxn ang="0">
                <a:pos x="282476" y="144876"/>
              </a:cxn>
              <a:cxn ang="0">
                <a:pos x="283264" y="143845"/>
              </a:cxn>
              <a:cxn ang="0">
                <a:pos x="283931" y="142753"/>
              </a:cxn>
              <a:cxn ang="0">
                <a:pos x="284477" y="141601"/>
              </a:cxn>
              <a:cxn ang="0">
                <a:pos x="284901" y="140388"/>
              </a:cxn>
              <a:cxn ang="0">
                <a:pos x="285265" y="139115"/>
              </a:cxn>
              <a:cxn ang="0">
                <a:pos x="285447" y="137841"/>
              </a:cxn>
              <a:cxn ang="0">
                <a:pos x="285508" y="136447"/>
              </a:cxn>
              <a:cxn ang="0">
                <a:pos x="285508" y="32626"/>
              </a:cxn>
            </a:cxnLst>
            <a:rect l="0" t="0" r="r" b="b"/>
            <a:pathLst>
              <a:path w="285508" h="149667" fill="none" extrusionOk="0">
                <a:moveTo>
                  <a:pt x="252882" y="0"/>
                </a:move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chemeClr val="bg1"/>
            </a:solidFill>
            <a:prstDash val="dot"/>
            <a:round/>
            <a:headEnd type="none" w="sm" len="sm"/>
            <a:tailEnd type="none" w="sm" len="sm"/>
          </a:ln>
        </p:spPr>
        <p:txBody>
          <a:bodyPr lIns="91425" tIns="91425" rIns="91425" bIns="91425" anchor="ctr"/>
          <a:lstStyle/>
          <a:p>
            <a:pPr>
              <a:defRPr/>
            </a:pPr>
            <a:endParaRPr lang="it-IT"/>
          </a:p>
        </p:txBody>
      </p:sp>
      <p:sp>
        <p:nvSpPr>
          <p:cNvPr id="11" name="Google Shape;11;p31"/>
          <p:cNvSpPr txBox="1">
            <a:spLocks noGrp="1"/>
          </p:cNvSpPr>
          <p:nvPr>
            <p:ph type="ctrTitle"/>
          </p:nvPr>
        </p:nvSpPr>
        <p:spPr>
          <a:xfrm>
            <a:off x="685802" y="3287213"/>
            <a:ext cx="7772400" cy="1159800"/>
          </a:xfrm>
          <a:prstGeom prst="rect">
            <a:avLst/>
          </a:prstGeom>
          <a:noFill/>
          <a:ln>
            <a:noFill/>
          </a:ln>
        </p:spPr>
        <p:txBody>
          <a:bodyPr spcFirstLastPara="1" anchor="b">
            <a:noAutofit/>
          </a:bodyPr>
          <a:lstStyle>
            <a:lvl1pPr lvl="0" algn="l">
              <a:lnSpc>
                <a:spcPct val="100000"/>
              </a:lnSpc>
              <a:spcBef>
                <a:spcPts val="0"/>
              </a:spcBef>
              <a:spcAft>
                <a:spcPts val="0"/>
              </a:spcAft>
              <a:buClr>
                <a:schemeClr val="lt1"/>
              </a:buClr>
              <a:buSzPts val="6000"/>
              <a:buNone/>
              <a:defRPr sz="6000">
                <a:solidFill>
                  <a:schemeClr val="lt1"/>
                </a:solidFill>
              </a:defRPr>
            </a:lvl1pPr>
            <a:lvl2pPr lvl="1" algn="l">
              <a:lnSpc>
                <a:spcPct val="100000"/>
              </a:lnSpc>
              <a:spcBef>
                <a:spcPts val="0"/>
              </a:spcBef>
              <a:spcAft>
                <a:spcPts val="0"/>
              </a:spcAft>
              <a:buClr>
                <a:schemeClr val="lt1"/>
              </a:buClr>
              <a:buSzPts val="6000"/>
              <a:buNone/>
              <a:defRPr sz="6000">
                <a:solidFill>
                  <a:schemeClr val="lt1"/>
                </a:solidFill>
              </a:defRPr>
            </a:lvl2pPr>
            <a:lvl3pPr lvl="2" algn="l">
              <a:lnSpc>
                <a:spcPct val="100000"/>
              </a:lnSpc>
              <a:spcBef>
                <a:spcPts val="0"/>
              </a:spcBef>
              <a:spcAft>
                <a:spcPts val="0"/>
              </a:spcAft>
              <a:buClr>
                <a:schemeClr val="lt1"/>
              </a:buClr>
              <a:buSzPts val="6000"/>
              <a:buNone/>
              <a:defRPr sz="6000">
                <a:solidFill>
                  <a:schemeClr val="lt1"/>
                </a:solidFill>
              </a:defRPr>
            </a:lvl3pPr>
            <a:lvl4pPr lvl="3" algn="l">
              <a:lnSpc>
                <a:spcPct val="100000"/>
              </a:lnSpc>
              <a:spcBef>
                <a:spcPts val="0"/>
              </a:spcBef>
              <a:spcAft>
                <a:spcPts val="0"/>
              </a:spcAft>
              <a:buClr>
                <a:schemeClr val="lt1"/>
              </a:buClr>
              <a:buSzPts val="6000"/>
              <a:buNone/>
              <a:defRPr sz="6000">
                <a:solidFill>
                  <a:schemeClr val="lt1"/>
                </a:solidFill>
              </a:defRPr>
            </a:lvl4pPr>
            <a:lvl5pPr lvl="4" algn="l">
              <a:lnSpc>
                <a:spcPct val="100000"/>
              </a:lnSpc>
              <a:spcBef>
                <a:spcPts val="0"/>
              </a:spcBef>
              <a:spcAft>
                <a:spcPts val="0"/>
              </a:spcAft>
              <a:buClr>
                <a:schemeClr val="lt1"/>
              </a:buClr>
              <a:buSzPts val="6000"/>
              <a:buNone/>
              <a:defRPr sz="6000">
                <a:solidFill>
                  <a:schemeClr val="lt1"/>
                </a:solidFill>
              </a:defRPr>
            </a:lvl5pPr>
            <a:lvl6pPr lvl="5" algn="l">
              <a:lnSpc>
                <a:spcPct val="100000"/>
              </a:lnSpc>
              <a:spcBef>
                <a:spcPts val="0"/>
              </a:spcBef>
              <a:spcAft>
                <a:spcPts val="0"/>
              </a:spcAft>
              <a:buClr>
                <a:schemeClr val="lt1"/>
              </a:buClr>
              <a:buSzPts val="6000"/>
              <a:buNone/>
              <a:defRPr sz="6000">
                <a:solidFill>
                  <a:schemeClr val="lt1"/>
                </a:solidFill>
              </a:defRPr>
            </a:lvl6pPr>
            <a:lvl7pPr lvl="6" algn="l">
              <a:lnSpc>
                <a:spcPct val="100000"/>
              </a:lnSpc>
              <a:spcBef>
                <a:spcPts val="0"/>
              </a:spcBef>
              <a:spcAft>
                <a:spcPts val="0"/>
              </a:spcAft>
              <a:buClr>
                <a:schemeClr val="lt1"/>
              </a:buClr>
              <a:buSzPts val="6000"/>
              <a:buNone/>
              <a:defRPr sz="6000">
                <a:solidFill>
                  <a:schemeClr val="lt1"/>
                </a:solidFill>
              </a:defRPr>
            </a:lvl7pPr>
            <a:lvl8pPr lvl="7" algn="l">
              <a:lnSpc>
                <a:spcPct val="100000"/>
              </a:lnSpc>
              <a:spcBef>
                <a:spcPts val="0"/>
              </a:spcBef>
              <a:spcAft>
                <a:spcPts val="0"/>
              </a:spcAft>
              <a:buClr>
                <a:schemeClr val="lt1"/>
              </a:buClr>
              <a:buSzPts val="6000"/>
              <a:buNone/>
              <a:defRPr sz="6000">
                <a:solidFill>
                  <a:schemeClr val="lt1"/>
                </a:solidFill>
              </a:defRPr>
            </a:lvl8pPr>
            <a:lvl9pPr lvl="8" algn="l">
              <a:lnSpc>
                <a:spcPct val="100000"/>
              </a:lnSpc>
              <a:spcBef>
                <a:spcPts val="0"/>
              </a:spcBef>
              <a:spcAft>
                <a:spcPts val="0"/>
              </a:spcAft>
              <a:buClr>
                <a:schemeClr val="lt1"/>
              </a:buClr>
              <a:buSzPts val="6000"/>
              <a:buNone/>
              <a:defRPr sz="6000">
                <a:solidFill>
                  <a:schemeClr val="l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_1Text Slide">
  <p:cSld name="_1Text Slide">
    <p:spTree>
      <p:nvGrpSpPr>
        <p:cNvPr id="1" name="Shape 56"/>
        <p:cNvGrpSpPr/>
        <p:nvPr/>
      </p:nvGrpSpPr>
      <p:grpSpPr>
        <a:xfrm>
          <a:off x="0" y="0"/>
          <a:ext cx="0" cy="0"/>
          <a:chOff x="0" y="0"/>
          <a:chExt cx="0" cy="0"/>
        </a:xfrm>
      </p:grpSpPr>
      <p:sp>
        <p:nvSpPr>
          <p:cNvPr id="2" name="Google Shape;57;p43"/>
          <p:cNvSpPr/>
          <p:nvPr/>
        </p:nvSpPr>
        <p:spPr>
          <a:xfrm>
            <a:off x="0" y="454025"/>
            <a:ext cx="77788" cy="608013"/>
          </a:xfrm>
          <a:prstGeom prst="rect">
            <a:avLst/>
          </a:prstGeom>
          <a:solidFill>
            <a:srgbClr val="D3D4D9"/>
          </a:solidFill>
          <a:ln>
            <a:noFill/>
          </a:ln>
        </p:spPr>
        <p:txBody>
          <a:bodyPr spcFirstLastPara="1" lIns="91425" tIns="45700" rIns="91425" bIns="45700" anchor="ctr"/>
          <a:lstStyle/>
          <a:p>
            <a:pPr algn="ctr" fontAlgn="auto">
              <a:spcBef>
                <a:spcPts val="0"/>
              </a:spcBef>
              <a:spcAft>
                <a:spcPts val="0"/>
              </a:spcAft>
              <a:buClr>
                <a:srgbClr val="000000"/>
              </a:buClr>
              <a:buFont typeface="Arial"/>
              <a:buNone/>
              <a:defRPr/>
            </a:pPr>
            <a:endParaRPr sz="2126" kern="0">
              <a:solidFill>
                <a:schemeClr val="lt1"/>
              </a:solidFill>
              <a:latin typeface="Open Sans"/>
              <a:ea typeface="Open Sans"/>
              <a:cs typeface="Open Sans"/>
              <a:sym typeface="Open Sans"/>
            </a:endParaRPr>
          </a:p>
        </p:txBody>
      </p:sp>
      <p:pic>
        <p:nvPicPr>
          <p:cNvPr id="3" name="Google Shape;58;p43"/>
          <p:cNvPicPr preferRelativeResize="0">
            <a:picLocks noChangeAspect="1" noChangeArrowheads="1"/>
          </p:cNvPicPr>
          <p:nvPr/>
        </p:nvPicPr>
        <p:blipFill>
          <a:blip r:embed="rId2"/>
          <a:srcRect/>
          <a:stretch>
            <a:fillRect/>
          </a:stretch>
        </p:blipFill>
        <p:spPr bwMode="auto">
          <a:xfrm>
            <a:off x="0" y="4676775"/>
            <a:ext cx="9144000" cy="520700"/>
          </a:xfrm>
          <a:prstGeom prst="rect">
            <a:avLst/>
          </a:prstGeom>
          <a:noFill/>
          <a:ln w="9525">
            <a:noFill/>
            <a:miter lim="800000"/>
            <a:headEnd/>
            <a:tailEnd/>
          </a:ln>
        </p:spPr>
      </p:pic>
      <p:pic>
        <p:nvPicPr>
          <p:cNvPr id="4" name="Google Shape;59;p43" descr="Picture 2"/>
          <p:cNvPicPr preferRelativeResize="0">
            <a:picLocks noChangeAspect="1" noChangeArrowheads="1"/>
          </p:cNvPicPr>
          <p:nvPr/>
        </p:nvPicPr>
        <p:blipFill>
          <a:blip r:embed="rId3"/>
          <a:srcRect/>
          <a:stretch>
            <a:fillRect/>
          </a:stretch>
        </p:blipFill>
        <p:spPr bwMode="auto">
          <a:xfrm>
            <a:off x="8742363" y="98425"/>
            <a:ext cx="247650" cy="220663"/>
          </a:xfrm>
          <a:prstGeom prst="rect">
            <a:avLst/>
          </a:prstGeom>
          <a:noFill/>
          <a:ln w="9525">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Quote">
  <p:cSld name="1_Quote">
    <p:spTree>
      <p:nvGrpSpPr>
        <p:cNvPr id="1" name="Shape 64"/>
        <p:cNvGrpSpPr/>
        <p:nvPr/>
      </p:nvGrpSpPr>
      <p:grpSpPr>
        <a:xfrm>
          <a:off x="0" y="0"/>
          <a:ext cx="0" cy="0"/>
          <a:chOff x="0" y="0"/>
          <a:chExt cx="0" cy="0"/>
        </a:xfrm>
      </p:grpSpPr>
      <p:sp>
        <p:nvSpPr>
          <p:cNvPr id="3" name="Google Shape;65;p35"/>
          <p:cNvSpPr>
            <a:spLocks/>
          </p:cNvSpPr>
          <p:nvPr/>
        </p:nvSpPr>
        <p:spPr bwMode="auto">
          <a:xfrm flipH="1">
            <a:off x="390525" y="379413"/>
            <a:ext cx="8362950" cy="4384675"/>
          </a:xfrm>
          <a:custGeom>
            <a:avLst/>
            <a:gdLst/>
            <a:ahLst/>
            <a:cxnLst>
              <a:cxn ang="0">
                <a:pos x="252882" y="0"/>
              </a:cxn>
              <a:cxn ang="0">
                <a:pos x="13220" y="0"/>
              </a:cxn>
              <a:cxn ang="0">
                <a:pos x="13220" y="0"/>
              </a:cxn>
              <a:cxn ang="0">
                <a:pos x="11826" y="61"/>
              </a:cxn>
              <a:cxn ang="0">
                <a:pos x="10552" y="243"/>
              </a:cxn>
              <a:cxn ang="0">
                <a:pos x="9279" y="607"/>
              </a:cxn>
              <a:cxn ang="0">
                <a:pos x="8066" y="1031"/>
              </a:cxn>
              <a:cxn ang="0">
                <a:pos x="6914" y="1577"/>
              </a:cxn>
              <a:cxn ang="0">
                <a:pos x="5822" y="2244"/>
              </a:cxn>
              <a:cxn ang="0">
                <a:pos x="4791" y="3032"/>
              </a:cxn>
              <a:cxn ang="0">
                <a:pos x="3881" y="3881"/>
              </a:cxn>
              <a:cxn ang="0">
                <a:pos x="3032" y="4791"/>
              </a:cxn>
              <a:cxn ang="0">
                <a:pos x="2244" y="5822"/>
              </a:cxn>
              <a:cxn ang="0">
                <a:pos x="1577" y="6914"/>
              </a:cxn>
              <a:cxn ang="0">
                <a:pos x="1031" y="8066"/>
              </a:cxn>
              <a:cxn ang="0">
                <a:pos x="607" y="9279"/>
              </a:cxn>
              <a:cxn ang="0">
                <a:pos x="243" y="10552"/>
              </a:cxn>
              <a:cxn ang="0">
                <a:pos x="61" y="11826"/>
              </a:cxn>
              <a:cxn ang="0">
                <a:pos x="0" y="13220"/>
              </a:cxn>
              <a:cxn ang="0">
                <a:pos x="0" y="136447"/>
              </a:cxn>
              <a:cxn ang="0">
                <a:pos x="0" y="136447"/>
              </a:cxn>
              <a:cxn ang="0">
                <a:pos x="61" y="137841"/>
              </a:cxn>
              <a:cxn ang="0">
                <a:pos x="243" y="139115"/>
              </a:cxn>
              <a:cxn ang="0">
                <a:pos x="607" y="140388"/>
              </a:cxn>
              <a:cxn ang="0">
                <a:pos x="1031" y="141601"/>
              </a:cxn>
              <a:cxn ang="0">
                <a:pos x="1577" y="142753"/>
              </a:cxn>
              <a:cxn ang="0">
                <a:pos x="2244" y="143845"/>
              </a:cxn>
              <a:cxn ang="0">
                <a:pos x="3032" y="144876"/>
              </a:cxn>
              <a:cxn ang="0">
                <a:pos x="3881" y="145786"/>
              </a:cxn>
              <a:cxn ang="0">
                <a:pos x="4791" y="146635"/>
              </a:cxn>
              <a:cxn ang="0">
                <a:pos x="5822" y="147423"/>
              </a:cxn>
              <a:cxn ang="0">
                <a:pos x="6914" y="148090"/>
              </a:cxn>
              <a:cxn ang="0">
                <a:pos x="8066" y="148636"/>
              </a:cxn>
              <a:cxn ang="0">
                <a:pos x="9279" y="149060"/>
              </a:cxn>
              <a:cxn ang="0">
                <a:pos x="10552" y="149424"/>
              </a:cxn>
              <a:cxn ang="0">
                <a:pos x="11826" y="149606"/>
              </a:cxn>
              <a:cxn ang="0">
                <a:pos x="13220" y="149667"/>
              </a:cxn>
              <a:cxn ang="0">
                <a:pos x="272288" y="149667"/>
              </a:cxn>
              <a:cxn ang="0">
                <a:pos x="272288" y="149667"/>
              </a:cxn>
              <a:cxn ang="0">
                <a:pos x="273682" y="149606"/>
              </a:cxn>
              <a:cxn ang="0">
                <a:pos x="274956" y="149424"/>
              </a:cxn>
              <a:cxn ang="0">
                <a:pos x="276229" y="149060"/>
              </a:cxn>
              <a:cxn ang="0">
                <a:pos x="277442" y="148636"/>
              </a:cxn>
              <a:cxn ang="0">
                <a:pos x="278594" y="148090"/>
              </a:cxn>
              <a:cxn ang="0">
                <a:pos x="279686" y="147423"/>
              </a:cxn>
              <a:cxn ang="0">
                <a:pos x="280717" y="146635"/>
              </a:cxn>
              <a:cxn ang="0">
                <a:pos x="281627" y="145786"/>
              </a:cxn>
              <a:cxn ang="0">
                <a:pos x="282476" y="144876"/>
              </a:cxn>
              <a:cxn ang="0">
                <a:pos x="283264" y="143845"/>
              </a:cxn>
              <a:cxn ang="0">
                <a:pos x="283931" y="142753"/>
              </a:cxn>
              <a:cxn ang="0">
                <a:pos x="284477" y="141601"/>
              </a:cxn>
              <a:cxn ang="0">
                <a:pos x="284901" y="140388"/>
              </a:cxn>
              <a:cxn ang="0">
                <a:pos x="285265" y="139115"/>
              </a:cxn>
              <a:cxn ang="0">
                <a:pos x="285447" y="137841"/>
              </a:cxn>
              <a:cxn ang="0">
                <a:pos x="285508" y="136447"/>
              </a:cxn>
              <a:cxn ang="0">
                <a:pos x="285508" y="32626"/>
              </a:cxn>
            </a:cxnLst>
            <a:rect l="0" t="0" r="r" b="b"/>
            <a:pathLst>
              <a:path w="285508" h="149667" fill="none" extrusionOk="0">
                <a:moveTo>
                  <a:pt x="252882" y="0"/>
                </a:move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0A8C6D"/>
            </a:solidFill>
            <a:prstDash val="dot"/>
            <a:round/>
            <a:headEnd type="none" w="sm" len="sm"/>
            <a:tailEnd type="none" w="sm" len="sm"/>
          </a:ln>
        </p:spPr>
        <p:txBody>
          <a:bodyPr lIns="91425" tIns="91425" rIns="91425" bIns="91425" anchor="ctr"/>
          <a:lstStyle/>
          <a:p>
            <a:pPr>
              <a:defRPr/>
            </a:pPr>
            <a:endParaRPr lang="it-IT"/>
          </a:p>
        </p:txBody>
      </p:sp>
      <p:sp>
        <p:nvSpPr>
          <p:cNvPr id="4" name="Google Shape;67;p35"/>
          <p:cNvSpPr txBox="1">
            <a:spLocks noChangeArrowheads="1"/>
          </p:cNvSpPr>
          <p:nvPr/>
        </p:nvSpPr>
        <p:spPr bwMode="auto">
          <a:xfrm>
            <a:off x="204788" y="74613"/>
            <a:ext cx="800100" cy="654050"/>
          </a:xfrm>
          <a:prstGeom prst="rect">
            <a:avLst/>
          </a:prstGeom>
          <a:noFill/>
          <a:ln w="9525">
            <a:noFill/>
            <a:miter lim="800000"/>
            <a:headEnd/>
            <a:tailEnd/>
          </a:ln>
        </p:spPr>
        <p:txBody>
          <a:bodyPr lIns="91425" tIns="91425" rIns="91425" bIns="91425"/>
          <a:lstStyle/>
          <a:p>
            <a:pPr algn="ctr">
              <a:buClr>
                <a:srgbClr val="000000"/>
              </a:buClr>
              <a:buSzPts val="12000"/>
              <a:buFont typeface="Arial" charset="0"/>
              <a:buNone/>
              <a:defRPr/>
            </a:pPr>
            <a:r>
              <a:rPr lang="en-US" sz="12000" b="1">
                <a:solidFill>
                  <a:srgbClr val="0A8C6D"/>
                </a:solidFill>
                <a:latin typeface="Raleway" charset="0"/>
                <a:sym typeface="Raleway" charset="0"/>
              </a:rPr>
              <a:t>“</a:t>
            </a:r>
            <a:endParaRPr lang="it-IT" sz="12000" b="1">
              <a:solidFill>
                <a:srgbClr val="0A8C6D"/>
              </a:solidFill>
              <a:latin typeface="Raleway" charset="0"/>
              <a:sym typeface="Raleway" charset="0"/>
            </a:endParaRPr>
          </a:p>
        </p:txBody>
      </p:sp>
      <p:sp>
        <p:nvSpPr>
          <p:cNvPr id="66" name="Google Shape;66;p35"/>
          <p:cNvSpPr txBox="1">
            <a:spLocks noGrp="1"/>
          </p:cNvSpPr>
          <p:nvPr>
            <p:ph type="body" idx="1"/>
          </p:nvPr>
        </p:nvSpPr>
        <p:spPr>
          <a:xfrm>
            <a:off x="1757201" y="2161800"/>
            <a:ext cx="5629801" cy="819900"/>
          </a:xfrm>
          <a:prstGeom prst="rect">
            <a:avLst/>
          </a:prstGeom>
          <a:noFill/>
          <a:ln>
            <a:noFill/>
          </a:ln>
        </p:spPr>
        <p:txBody>
          <a:bodyPr spcFirstLastPara="1" anchor="ctr">
            <a:noAutofit/>
          </a:bodyPr>
          <a:lstStyle>
            <a:lvl1pPr marL="457200" lvl="0" indent="-228600" algn="ctr">
              <a:lnSpc>
                <a:spcPct val="100000"/>
              </a:lnSpc>
              <a:spcBef>
                <a:spcPts val="601"/>
              </a:spcBef>
              <a:spcAft>
                <a:spcPts val="0"/>
              </a:spcAft>
              <a:buClr>
                <a:schemeClr val="dk1"/>
              </a:buClr>
              <a:buSzPts val="3000"/>
              <a:buFont typeface="Raleway Thin"/>
              <a:buNone/>
              <a:defRPr sz="2400" i="1">
                <a:solidFill>
                  <a:schemeClr val="dk1"/>
                </a:solidFill>
              </a:defRPr>
            </a:lvl1pPr>
            <a:lvl2pPr marL="914400" lvl="1" indent="-419100" algn="ctr">
              <a:lnSpc>
                <a:spcPct val="100000"/>
              </a:lnSpc>
              <a:spcBef>
                <a:spcPts val="0"/>
              </a:spcBef>
              <a:spcAft>
                <a:spcPts val="0"/>
              </a:spcAft>
              <a:buClr>
                <a:schemeClr val="dk1"/>
              </a:buClr>
              <a:buSzPts val="3000"/>
              <a:buChar char="○"/>
              <a:defRPr sz="3001" i="1">
                <a:solidFill>
                  <a:schemeClr val="dk1"/>
                </a:solidFill>
              </a:defRPr>
            </a:lvl2pPr>
            <a:lvl3pPr marL="1371600" lvl="2" indent="-419100" algn="ctr">
              <a:lnSpc>
                <a:spcPct val="100000"/>
              </a:lnSpc>
              <a:spcBef>
                <a:spcPts val="0"/>
              </a:spcBef>
              <a:spcAft>
                <a:spcPts val="0"/>
              </a:spcAft>
              <a:buClr>
                <a:schemeClr val="dk1"/>
              </a:buClr>
              <a:buSzPts val="3000"/>
              <a:buChar char="■"/>
              <a:defRPr sz="3001" i="1">
                <a:solidFill>
                  <a:schemeClr val="dk1"/>
                </a:solidFill>
              </a:defRPr>
            </a:lvl3pPr>
            <a:lvl4pPr marL="1828800" lvl="3" indent="-419100" algn="ctr">
              <a:lnSpc>
                <a:spcPct val="100000"/>
              </a:lnSpc>
              <a:spcBef>
                <a:spcPts val="0"/>
              </a:spcBef>
              <a:spcAft>
                <a:spcPts val="0"/>
              </a:spcAft>
              <a:buClr>
                <a:schemeClr val="dk1"/>
              </a:buClr>
              <a:buSzPts val="3000"/>
              <a:buChar char="●"/>
              <a:defRPr sz="3001" i="1">
                <a:solidFill>
                  <a:schemeClr val="dk1"/>
                </a:solidFill>
              </a:defRPr>
            </a:lvl4pPr>
            <a:lvl5pPr marL="2286000" lvl="4" indent="-419100" algn="ctr">
              <a:lnSpc>
                <a:spcPct val="100000"/>
              </a:lnSpc>
              <a:spcBef>
                <a:spcPts val="0"/>
              </a:spcBef>
              <a:spcAft>
                <a:spcPts val="0"/>
              </a:spcAft>
              <a:buClr>
                <a:schemeClr val="dk1"/>
              </a:buClr>
              <a:buSzPts val="3000"/>
              <a:buChar char="○"/>
              <a:defRPr sz="3001" i="1">
                <a:solidFill>
                  <a:schemeClr val="dk1"/>
                </a:solidFill>
              </a:defRPr>
            </a:lvl5pPr>
            <a:lvl6pPr marL="2743200" lvl="5" indent="-419100" algn="ctr">
              <a:lnSpc>
                <a:spcPct val="100000"/>
              </a:lnSpc>
              <a:spcBef>
                <a:spcPts val="0"/>
              </a:spcBef>
              <a:spcAft>
                <a:spcPts val="0"/>
              </a:spcAft>
              <a:buClr>
                <a:schemeClr val="dk1"/>
              </a:buClr>
              <a:buSzPts val="3000"/>
              <a:buChar char="■"/>
              <a:defRPr sz="3001" i="1">
                <a:solidFill>
                  <a:schemeClr val="dk1"/>
                </a:solidFill>
              </a:defRPr>
            </a:lvl6pPr>
            <a:lvl7pPr marL="3200400" lvl="6" indent="-419100" algn="ctr">
              <a:lnSpc>
                <a:spcPct val="100000"/>
              </a:lnSpc>
              <a:spcBef>
                <a:spcPts val="0"/>
              </a:spcBef>
              <a:spcAft>
                <a:spcPts val="0"/>
              </a:spcAft>
              <a:buClr>
                <a:schemeClr val="dk1"/>
              </a:buClr>
              <a:buSzPts val="3000"/>
              <a:buChar char="●"/>
              <a:defRPr sz="3001" i="1">
                <a:solidFill>
                  <a:schemeClr val="dk1"/>
                </a:solidFill>
              </a:defRPr>
            </a:lvl7pPr>
            <a:lvl8pPr marL="3657600" lvl="7" indent="-419100" algn="ctr">
              <a:lnSpc>
                <a:spcPct val="100000"/>
              </a:lnSpc>
              <a:spcBef>
                <a:spcPts val="0"/>
              </a:spcBef>
              <a:spcAft>
                <a:spcPts val="0"/>
              </a:spcAft>
              <a:buClr>
                <a:schemeClr val="dk1"/>
              </a:buClr>
              <a:buSzPts val="3000"/>
              <a:buChar char="○"/>
              <a:defRPr sz="3001" i="1">
                <a:solidFill>
                  <a:schemeClr val="dk1"/>
                </a:solidFill>
              </a:defRPr>
            </a:lvl8pPr>
            <a:lvl9pPr marL="4114800" lvl="8" indent="-419100" algn="ctr">
              <a:lnSpc>
                <a:spcPct val="100000"/>
              </a:lnSpc>
              <a:spcBef>
                <a:spcPts val="0"/>
              </a:spcBef>
              <a:spcAft>
                <a:spcPts val="0"/>
              </a:spcAft>
              <a:buClr>
                <a:schemeClr val="dk1"/>
              </a:buClr>
              <a:buSzPts val="3000"/>
              <a:buChar char="■"/>
              <a:defRPr sz="3001" i="1">
                <a:solidFill>
                  <a:schemeClr val="dk1"/>
                </a:solidFill>
              </a:defRPr>
            </a:lvl9pPr>
          </a:lstStyle>
          <a:p>
            <a:endParaRPr/>
          </a:p>
        </p:txBody>
      </p:sp>
      <p:sp>
        <p:nvSpPr>
          <p:cNvPr id="5" name="Google Shape;68;p35"/>
          <p:cNvSpPr txBox="1">
            <a:spLocks noGrp="1"/>
          </p:cNvSpPr>
          <p:nvPr>
            <p:ph type="sldNum" idx="10"/>
          </p:nvPr>
        </p:nvSpPr>
        <p:spPr bwMode="auto">
          <a:xfrm>
            <a:off x="8604250" y="4591050"/>
            <a:ext cx="539750" cy="55245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ctr">
              <a:buClr>
                <a:srgbClr val="000000"/>
              </a:buClr>
              <a:buSzPts val="1300"/>
              <a:buFont typeface="Arial" charset="0"/>
              <a:buNone/>
              <a:defRPr sz="1300">
                <a:solidFill>
                  <a:schemeClr val="accent1"/>
                </a:solidFill>
                <a:latin typeface="Raleway Thin" charset="0"/>
                <a:sym typeface="Raleway Thin" charset="0"/>
              </a:defRPr>
            </a:lvl1pPr>
          </a:lstStyle>
          <a:p>
            <a:pPr>
              <a:defRPr/>
            </a:pPr>
            <a:fld id="{1BA76458-FFB2-491C-A1A4-11EFE4E051E0}" type="slidenum">
              <a:rPr lang="en-US"/>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Quote">
  <p:cSld name="1_Quote 2">
    <p:bg>
      <p:bgPr>
        <a:solidFill>
          <a:srgbClr val="FFB600"/>
        </a:solidFill>
        <a:effectLst/>
      </p:bgPr>
    </p:bg>
    <p:spTree>
      <p:nvGrpSpPr>
        <p:cNvPr id="1" name="Shape 69"/>
        <p:cNvGrpSpPr/>
        <p:nvPr/>
      </p:nvGrpSpPr>
      <p:grpSpPr>
        <a:xfrm>
          <a:off x="0" y="0"/>
          <a:ext cx="0" cy="0"/>
          <a:chOff x="0" y="0"/>
          <a:chExt cx="0" cy="0"/>
        </a:xfrm>
      </p:grpSpPr>
      <p:sp>
        <p:nvSpPr>
          <p:cNvPr id="3" name="Google Shape;70;p40"/>
          <p:cNvSpPr>
            <a:spLocks/>
          </p:cNvSpPr>
          <p:nvPr/>
        </p:nvSpPr>
        <p:spPr bwMode="auto">
          <a:xfrm flipH="1">
            <a:off x="390525" y="379413"/>
            <a:ext cx="8362950" cy="4384675"/>
          </a:xfrm>
          <a:custGeom>
            <a:avLst/>
            <a:gdLst/>
            <a:ahLst/>
            <a:cxnLst>
              <a:cxn ang="0">
                <a:pos x="252882" y="0"/>
              </a:cxn>
              <a:cxn ang="0">
                <a:pos x="13220" y="0"/>
              </a:cxn>
              <a:cxn ang="0">
                <a:pos x="13220" y="0"/>
              </a:cxn>
              <a:cxn ang="0">
                <a:pos x="11826" y="61"/>
              </a:cxn>
              <a:cxn ang="0">
                <a:pos x="10552" y="243"/>
              </a:cxn>
              <a:cxn ang="0">
                <a:pos x="9279" y="607"/>
              </a:cxn>
              <a:cxn ang="0">
                <a:pos x="8066" y="1031"/>
              </a:cxn>
              <a:cxn ang="0">
                <a:pos x="6914" y="1577"/>
              </a:cxn>
              <a:cxn ang="0">
                <a:pos x="5822" y="2244"/>
              </a:cxn>
              <a:cxn ang="0">
                <a:pos x="4791" y="3032"/>
              </a:cxn>
              <a:cxn ang="0">
                <a:pos x="3881" y="3881"/>
              </a:cxn>
              <a:cxn ang="0">
                <a:pos x="3032" y="4791"/>
              </a:cxn>
              <a:cxn ang="0">
                <a:pos x="2244" y="5822"/>
              </a:cxn>
              <a:cxn ang="0">
                <a:pos x="1577" y="6914"/>
              </a:cxn>
              <a:cxn ang="0">
                <a:pos x="1031" y="8066"/>
              </a:cxn>
              <a:cxn ang="0">
                <a:pos x="607" y="9279"/>
              </a:cxn>
              <a:cxn ang="0">
                <a:pos x="243" y="10552"/>
              </a:cxn>
              <a:cxn ang="0">
                <a:pos x="61" y="11826"/>
              </a:cxn>
              <a:cxn ang="0">
                <a:pos x="0" y="13220"/>
              </a:cxn>
              <a:cxn ang="0">
                <a:pos x="0" y="136447"/>
              </a:cxn>
              <a:cxn ang="0">
                <a:pos x="0" y="136447"/>
              </a:cxn>
              <a:cxn ang="0">
                <a:pos x="61" y="137841"/>
              </a:cxn>
              <a:cxn ang="0">
                <a:pos x="243" y="139115"/>
              </a:cxn>
              <a:cxn ang="0">
                <a:pos x="607" y="140388"/>
              </a:cxn>
              <a:cxn ang="0">
                <a:pos x="1031" y="141601"/>
              </a:cxn>
              <a:cxn ang="0">
                <a:pos x="1577" y="142753"/>
              </a:cxn>
              <a:cxn ang="0">
                <a:pos x="2244" y="143845"/>
              </a:cxn>
              <a:cxn ang="0">
                <a:pos x="3032" y="144876"/>
              </a:cxn>
              <a:cxn ang="0">
                <a:pos x="3881" y="145786"/>
              </a:cxn>
              <a:cxn ang="0">
                <a:pos x="4791" y="146635"/>
              </a:cxn>
              <a:cxn ang="0">
                <a:pos x="5822" y="147423"/>
              </a:cxn>
              <a:cxn ang="0">
                <a:pos x="6914" y="148090"/>
              </a:cxn>
              <a:cxn ang="0">
                <a:pos x="8066" y="148636"/>
              </a:cxn>
              <a:cxn ang="0">
                <a:pos x="9279" y="149060"/>
              </a:cxn>
              <a:cxn ang="0">
                <a:pos x="10552" y="149424"/>
              </a:cxn>
              <a:cxn ang="0">
                <a:pos x="11826" y="149606"/>
              </a:cxn>
              <a:cxn ang="0">
                <a:pos x="13220" y="149667"/>
              </a:cxn>
              <a:cxn ang="0">
                <a:pos x="272288" y="149667"/>
              </a:cxn>
              <a:cxn ang="0">
                <a:pos x="272288" y="149667"/>
              </a:cxn>
              <a:cxn ang="0">
                <a:pos x="273682" y="149606"/>
              </a:cxn>
              <a:cxn ang="0">
                <a:pos x="274956" y="149424"/>
              </a:cxn>
              <a:cxn ang="0">
                <a:pos x="276229" y="149060"/>
              </a:cxn>
              <a:cxn ang="0">
                <a:pos x="277442" y="148636"/>
              </a:cxn>
              <a:cxn ang="0">
                <a:pos x="278594" y="148090"/>
              </a:cxn>
              <a:cxn ang="0">
                <a:pos x="279686" y="147423"/>
              </a:cxn>
              <a:cxn ang="0">
                <a:pos x="280717" y="146635"/>
              </a:cxn>
              <a:cxn ang="0">
                <a:pos x="281627" y="145786"/>
              </a:cxn>
              <a:cxn ang="0">
                <a:pos x="282476" y="144876"/>
              </a:cxn>
              <a:cxn ang="0">
                <a:pos x="283264" y="143845"/>
              </a:cxn>
              <a:cxn ang="0">
                <a:pos x="283931" y="142753"/>
              </a:cxn>
              <a:cxn ang="0">
                <a:pos x="284477" y="141601"/>
              </a:cxn>
              <a:cxn ang="0">
                <a:pos x="284901" y="140388"/>
              </a:cxn>
              <a:cxn ang="0">
                <a:pos x="285265" y="139115"/>
              </a:cxn>
              <a:cxn ang="0">
                <a:pos x="285447" y="137841"/>
              </a:cxn>
              <a:cxn ang="0">
                <a:pos x="285508" y="136447"/>
              </a:cxn>
              <a:cxn ang="0">
                <a:pos x="285508" y="32626"/>
              </a:cxn>
            </a:cxnLst>
            <a:rect l="0" t="0" r="r" b="b"/>
            <a:pathLst>
              <a:path w="285508" h="149667" fill="none" extrusionOk="0">
                <a:moveTo>
                  <a:pt x="252882" y="0"/>
                </a:move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981C22"/>
            </a:solidFill>
            <a:prstDash val="dot"/>
            <a:round/>
            <a:headEnd type="none" w="sm" len="sm"/>
            <a:tailEnd type="none" w="sm" len="sm"/>
          </a:ln>
        </p:spPr>
        <p:txBody>
          <a:bodyPr lIns="91425" tIns="91425" rIns="91425" bIns="91425" anchor="ctr"/>
          <a:lstStyle/>
          <a:p>
            <a:pPr>
              <a:defRPr/>
            </a:pPr>
            <a:endParaRPr lang="it-IT"/>
          </a:p>
        </p:txBody>
      </p:sp>
      <p:sp>
        <p:nvSpPr>
          <p:cNvPr id="4" name="Google Shape;72;p40"/>
          <p:cNvSpPr txBox="1">
            <a:spLocks noChangeArrowheads="1"/>
          </p:cNvSpPr>
          <p:nvPr/>
        </p:nvSpPr>
        <p:spPr bwMode="auto">
          <a:xfrm>
            <a:off x="204788" y="74613"/>
            <a:ext cx="800100" cy="654050"/>
          </a:xfrm>
          <a:prstGeom prst="rect">
            <a:avLst/>
          </a:prstGeom>
          <a:noFill/>
          <a:ln w="9525">
            <a:noFill/>
            <a:miter lim="800000"/>
            <a:headEnd/>
            <a:tailEnd/>
          </a:ln>
        </p:spPr>
        <p:txBody>
          <a:bodyPr lIns="91425" tIns="91425" rIns="91425" bIns="91425"/>
          <a:lstStyle/>
          <a:p>
            <a:pPr algn="ctr">
              <a:buClr>
                <a:srgbClr val="000000"/>
              </a:buClr>
              <a:buSzPts val="12000"/>
              <a:buFont typeface="Arial" charset="0"/>
              <a:buNone/>
              <a:defRPr/>
            </a:pPr>
            <a:r>
              <a:rPr lang="en-US" sz="12000" b="1">
                <a:solidFill>
                  <a:srgbClr val="981C22"/>
                </a:solidFill>
                <a:latin typeface="Raleway" charset="0"/>
                <a:sym typeface="Raleway" charset="0"/>
              </a:rPr>
              <a:t>“</a:t>
            </a:r>
            <a:endParaRPr lang="it-IT" sz="12000" b="1">
              <a:solidFill>
                <a:srgbClr val="981C22"/>
              </a:solidFill>
              <a:latin typeface="Raleway" charset="0"/>
              <a:sym typeface="Raleway" charset="0"/>
            </a:endParaRPr>
          </a:p>
        </p:txBody>
      </p:sp>
      <p:sp>
        <p:nvSpPr>
          <p:cNvPr id="71" name="Google Shape;71;p40"/>
          <p:cNvSpPr txBox="1">
            <a:spLocks noGrp="1"/>
          </p:cNvSpPr>
          <p:nvPr>
            <p:ph type="body" idx="1"/>
          </p:nvPr>
        </p:nvSpPr>
        <p:spPr>
          <a:xfrm>
            <a:off x="1757201" y="2161800"/>
            <a:ext cx="5629801" cy="819900"/>
          </a:xfrm>
          <a:prstGeom prst="rect">
            <a:avLst/>
          </a:prstGeom>
          <a:noFill/>
          <a:ln>
            <a:noFill/>
          </a:ln>
        </p:spPr>
        <p:txBody>
          <a:bodyPr spcFirstLastPara="1" anchor="ctr">
            <a:noAutofit/>
          </a:bodyPr>
          <a:lstStyle>
            <a:lvl1pPr marL="457200" lvl="0" indent="-228600" algn="ctr">
              <a:lnSpc>
                <a:spcPct val="100000"/>
              </a:lnSpc>
              <a:spcBef>
                <a:spcPts val="601"/>
              </a:spcBef>
              <a:spcAft>
                <a:spcPts val="0"/>
              </a:spcAft>
              <a:buClr>
                <a:schemeClr val="dk1"/>
              </a:buClr>
              <a:buSzPts val="3000"/>
              <a:buFont typeface="Raleway Thin"/>
              <a:buNone/>
              <a:defRPr sz="2400" i="1">
                <a:solidFill>
                  <a:schemeClr val="dk1"/>
                </a:solidFill>
              </a:defRPr>
            </a:lvl1pPr>
            <a:lvl2pPr marL="914400" lvl="1" indent="-419100" algn="ctr">
              <a:lnSpc>
                <a:spcPct val="100000"/>
              </a:lnSpc>
              <a:spcBef>
                <a:spcPts val="0"/>
              </a:spcBef>
              <a:spcAft>
                <a:spcPts val="0"/>
              </a:spcAft>
              <a:buClr>
                <a:schemeClr val="dk1"/>
              </a:buClr>
              <a:buSzPts val="3000"/>
              <a:buChar char="○"/>
              <a:defRPr sz="3001" i="1">
                <a:solidFill>
                  <a:schemeClr val="dk1"/>
                </a:solidFill>
              </a:defRPr>
            </a:lvl2pPr>
            <a:lvl3pPr marL="1371600" lvl="2" indent="-419100" algn="ctr">
              <a:lnSpc>
                <a:spcPct val="100000"/>
              </a:lnSpc>
              <a:spcBef>
                <a:spcPts val="0"/>
              </a:spcBef>
              <a:spcAft>
                <a:spcPts val="0"/>
              </a:spcAft>
              <a:buClr>
                <a:schemeClr val="dk1"/>
              </a:buClr>
              <a:buSzPts val="3000"/>
              <a:buChar char="■"/>
              <a:defRPr sz="3001" i="1">
                <a:solidFill>
                  <a:schemeClr val="dk1"/>
                </a:solidFill>
              </a:defRPr>
            </a:lvl3pPr>
            <a:lvl4pPr marL="1828800" lvl="3" indent="-419100" algn="ctr">
              <a:lnSpc>
                <a:spcPct val="100000"/>
              </a:lnSpc>
              <a:spcBef>
                <a:spcPts val="0"/>
              </a:spcBef>
              <a:spcAft>
                <a:spcPts val="0"/>
              </a:spcAft>
              <a:buClr>
                <a:schemeClr val="dk1"/>
              </a:buClr>
              <a:buSzPts val="3000"/>
              <a:buChar char="●"/>
              <a:defRPr sz="3001" i="1">
                <a:solidFill>
                  <a:schemeClr val="dk1"/>
                </a:solidFill>
              </a:defRPr>
            </a:lvl4pPr>
            <a:lvl5pPr marL="2286000" lvl="4" indent="-419100" algn="ctr">
              <a:lnSpc>
                <a:spcPct val="100000"/>
              </a:lnSpc>
              <a:spcBef>
                <a:spcPts val="0"/>
              </a:spcBef>
              <a:spcAft>
                <a:spcPts val="0"/>
              </a:spcAft>
              <a:buClr>
                <a:schemeClr val="dk1"/>
              </a:buClr>
              <a:buSzPts val="3000"/>
              <a:buChar char="○"/>
              <a:defRPr sz="3001" i="1">
                <a:solidFill>
                  <a:schemeClr val="dk1"/>
                </a:solidFill>
              </a:defRPr>
            </a:lvl5pPr>
            <a:lvl6pPr marL="2743200" lvl="5" indent="-419100" algn="ctr">
              <a:lnSpc>
                <a:spcPct val="100000"/>
              </a:lnSpc>
              <a:spcBef>
                <a:spcPts val="0"/>
              </a:spcBef>
              <a:spcAft>
                <a:spcPts val="0"/>
              </a:spcAft>
              <a:buClr>
                <a:schemeClr val="dk1"/>
              </a:buClr>
              <a:buSzPts val="3000"/>
              <a:buChar char="■"/>
              <a:defRPr sz="3001" i="1">
                <a:solidFill>
                  <a:schemeClr val="dk1"/>
                </a:solidFill>
              </a:defRPr>
            </a:lvl6pPr>
            <a:lvl7pPr marL="3200400" lvl="6" indent="-419100" algn="ctr">
              <a:lnSpc>
                <a:spcPct val="100000"/>
              </a:lnSpc>
              <a:spcBef>
                <a:spcPts val="0"/>
              </a:spcBef>
              <a:spcAft>
                <a:spcPts val="0"/>
              </a:spcAft>
              <a:buClr>
                <a:schemeClr val="dk1"/>
              </a:buClr>
              <a:buSzPts val="3000"/>
              <a:buChar char="●"/>
              <a:defRPr sz="3001" i="1">
                <a:solidFill>
                  <a:schemeClr val="dk1"/>
                </a:solidFill>
              </a:defRPr>
            </a:lvl7pPr>
            <a:lvl8pPr marL="3657600" lvl="7" indent="-419100" algn="ctr">
              <a:lnSpc>
                <a:spcPct val="100000"/>
              </a:lnSpc>
              <a:spcBef>
                <a:spcPts val="0"/>
              </a:spcBef>
              <a:spcAft>
                <a:spcPts val="0"/>
              </a:spcAft>
              <a:buClr>
                <a:schemeClr val="dk1"/>
              </a:buClr>
              <a:buSzPts val="3000"/>
              <a:buChar char="○"/>
              <a:defRPr sz="3001" i="1">
                <a:solidFill>
                  <a:schemeClr val="dk1"/>
                </a:solidFill>
              </a:defRPr>
            </a:lvl8pPr>
            <a:lvl9pPr marL="4114800" lvl="8" indent="-419100" algn="ctr">
              <a:lnSpc>
                <a:spcPct val="100000"/>
              </a:lnSpc>
              <a:spcBef>
                <a:spcPts val="0"/>
              </a:spcBef>
              <a:spcAft>
                <a:spcPts val="0"/>
              </a:spcAft>
              <a:buClr>
                <a:schemeClr val="dk1"/>
              </a:buClr>
              <a:buSzPts val="3000"/>
              <a:buChar char="■"/>
              <a:defRPr sz="3001" i="1">
                <a:solidFill>
                  <a:schemeClr val="dk1"/>
                </a:solidFill>
              </a:defRPr>
            </a:lvl9pPr>
          </a:lstStyle>
          <a:p>
            <a:endParaRPr/>
          </a:p>
        </p:txBody>
      </p:sp>
      <p:sp>
        <p:nvSpPr>
          <p:cNvPr id="5" name="Google Shape;73;p40"/>
          <p:cNvSpPr txBox="1">
            <a:spLocks noGrp="1"/>
          </p:cNvSpPr>
          <p:nvPr>
            <p:ph type="sldNum" idx="10"/>
          </p:nvPr>
        </p:nvSpPr>
        <p:spPr bwMode="auto">
          <a:xfrm>
            <a:off x="8604250" y="4591050"/>
            <a:ext cx="539750" cy="55245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ctr">
              <a:buClr>
                <a:srgbClr val="000000"/>
              </a:buClr>
              <a:buSzPts val="1300"/>
              <a:buFont typeface="Arial" charset="0"/>
              <a:buNone/>
              <a:defRPr sz="1300">
                <a:solidFill>
                  <a:schemeClr val="accent1"/>
                </a:solidFill>
                <a:latin typeface="Raleway Thin" charset="0"/>
                <a:sym typeface="Raleway Thin" charset="0"/>
              </a:defRPr>
            </a:lvl1pPr>
          </a:lstStyle>
          <a:p>
            <a:pPr>
              <a:defRPr/>
            </a:pPr>
            <a:fld id="{FBDD4E22-5F40-475C-A4B4-8875A36A3A31}" type="slidenum">
              <a:rPr lang="en-US"/>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 1 column" type="tx">
  <p:cSld name="TITLE_AND_BODY">
    <p:spTree>
      <p:nvGrpSpPr>
        <p:cNvPr id="1" name="Shape 12"/>
        <p:cNvGrpSpPr/>
        <p:nvPr/>
      </p:nvGrpSpPr>
      <p:grpSpPr>
        <a:xfrm>
          <a:off x="0" y="0"/>
          <a:ext cx="0" cy="0"/>
          <a:chOff x="0" y="0"/>
          <a:chExt cx="0" cy="0"/>
        </a:xfrm>
      </p:grpSpPr>
      <p:sp>
        <p:nvSpPr>
          <p:cNvPr id="4" name="Google Shape;13;p32"/>
          <p:cNvSpPr>
            <a:spLocks/>
          </p:cNvSpPr>
          <p:nvPr/>
        </p:nvSpPr>
        <p:spPr bwMode="auto">
          <a:xfrm>
            <a:off x="390525" y="379413"/>
            <a:ext cx="8362950" cy="4384675"/>
          </a:xfrm>
          <a:custGeom>
            <a:avLst/>
            <a:gdLst/>
            <a:ahLst/>
            <a:cxnLst>
              <a:cxn ang="0">
                <a:pos x="252882" y="0"/>
              </a:cxn>
              <a:cxn ang="0">
                <a:pos x="13220" y="0"/>
              </a:cxn>
              <a:cxn ang="0">
                <a:pos x="13220" y="0"/>
              </a:cxn>
              <a:cxn ang="0">
                <a:pos x="11826" y="61"/>
              </a:cxn>
              <a:cxn ang="0">
                <a:pos x="10552" y="243"/>
              </a:cxn>
              <a:cxn ang="0">
                <a:pos x="9279" y="607"/>
              </a:cxn>
              <a:cxn ang="0">
                <a:pos x="8066" y="1031"/>
              </a:cxn>
              <a:cxn ang="0">
                <a:pos x="6914" y="1577"/>
              </a:cxn>
              <a:cxn ang="0">
                <a:pos x="5822" y="2244"/>
              </a:cxn>
              <a:cxn ang="0">
                <a:pos x="4791" y="3032"/>
              </a:cxn>
              <a:cxn ang="0">
                <a:pos x="3881" y="3881"/>
              </a:cxn>
              <a:cxn ang="0">
                <a:pos x="3032" y="4791"/>
              </a:cxn>
              <a:cxn ang="0">
                <a:pos x="2244" y="5822"/>
              </a:cxn>
              <a:cxn ang="0">
                <a:pos x="1577" y="6914"/>
              </a:cxn>
              <a:cxn ang="0">
                <a:pos x="1031" y="8066"/>
              </a:cxn>
              <a:cxn ang="0">
                <a:pos x="607" y="9279"/>
              </a:cxn>
              <a:cxn ang="0">
                <a:pos x="243" y="10552"/>
              </a:cxn>
              <a:cxn ang="0">
                <a:pos x="61" y="11826"/>
              </a:cxn>
              <a:cxn ang="0">
                <a:pos x="0" y="13220"/>
              </a:cxn>
              <a:cxn ang="0">
                <a:pos x="0" y="136447"/>
              </a:cxn>
              <a:cxn ang="0">
                <a:pos x="0" y="136447"/>
              </a:cxn>
              <a:cxn ang="0">
                <a:pos x="61" y="137841"/>
              </a:cxn>
              <a:cxn ang="0">
                <a:pos x="243" y="139115"/>
              </a:cxn>
              <a:cxn ang="0">
                <a:pos x="607" y="140388"/>
              </a:cxn>
              <a:cxn ang="0">
                <a:pos x="1031" y="141601"/>
              </a:cxn>
              <a:cxn ang="0">
                <a:pos x="1577" y="142753"/>
              </a:cxn>
              <a:cxn ang="0">
                <a:pos x="2244" y="143845"/>
              </a:cxn>
              <a:cxn ang="0">
                <a:pos x="3032" y="144876"/>
              </a:cxn>
              <a:cxn ang="0">
                <a:pos x="3881" y="145786"/>
              </a:cxn>
              <a:cxn ang="0">
                <a:pos x="4791" y="146635"/>
              </a:cxn>
              <a:cxn ang="0">
                <a:pos x="5822" y="147423"/>
              </a:cxn>
              <a:cxn ang="0">
                <a:pos x="6914" y="148090"/>
              </a:cxn>
              <a:cxn ang="0">
                <a:pos x="8066" y="148636"/>
              </a:cxn>
              <a:cxn ang="0">
                <a:pos x="9279" y="149060"/>
              </a:cxn>
              <a:cxn ang="0">
                <a:pos x="10552" y="149424"/>
              </a:cxn>
              <a:cxn ang="0">
                <a:pos x="11826" y="149606"/>
              </a:cxn>
              <a:cxn ang="0">
                <a:pos x="13220" y="149667"/>
              </a:cxn>
              <a:cxn ang="0">
                <a:pos x="272288" y="149667"/>
              </a:cxn>
              <a:cxn ang="0">
                <a:pos x="272288" y="149667"/>
              </a:cxn>
              <a:cxn ang="0">
                <a:pos x="273682" y="149606"/>
              </a:cxn>
              <a:cxn ang="0">
                <a:pos x="274956" y="149424"/>
              </a:cxn>
              <a:cxn ang="0">
                <a:pos x="276229" y="149060"/>
              </a:cxn>
              <a:cxn ang="0">
                <a:pos x="277442" y="148636"/>
              </a:cxn>
              <a:cxn ang="0">
                <a:pos x="278594" y="148090"/>
              </a:cxn>
              <a:cxn ang="0">
                <a:pos x="279686" y="147423"/>
              </a:cxn>
              <a:cxn ang="0">
                <a:pos x="280717" y="146635"/>
              </a:cxn>
              <a:cxn ang="0">
                <a:pos x="281627" y="145786"/>
              </a:cxn>
              <a:cxn ang="0">
                <a:pos x="282476" y="144876"/>
              </a:cxn>
              <a:cxn ang="0">
                <a:pos x="283264" y="143845"/>
              </a:cxn>
              <a:cxn ang="0">
                <a:pos x="283931" y="142753"/>
              </a:cxn>
              <a:cxn ang="0">
                <a:pos x="284477" y="141601"/>
              </a:cxn>
              <a:cxn ang="0">
                <a:pos x="284901" y="140388"/>
              </a:cxn>
              <a:cxn ang="0">
                <a:pos x="285265" y="139115"/>
              </a:cxn>
              <a:cxn ang="0">
                <a:pos x="285447" y="137841"/>
              </a:cxn>
              <a:cxn ang="0">
                <a:pos x="285508" y="136447"/>
              </a:cxn>
              <a:cxn ang="0">
                <a:pos x="285508" y="32626"/>
              </a:cxn>
            </a:cxnLst>
            <a:rect l="0" t="0" r="r" b="b"/>
            <a:pathLst>
              <a:path w="285508" h="149667" fill="none" extrusionOk="0">
                <a:moveTo>
                  <a:pt x="252882" y="0"/>
                </a:move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0A8C6D"/>
            </a:solidFill>
            <a:prstDash val="dot"/>
            <a:round/>
            <a:headEnd type="none" w="sm" len="sm"/>
            <a:tailEnd type="none" w="sm" len="sm"/>
          </a:ln>
        </p:spPr>
        <p:txBody>
          <a:bodyPr lIns="91425" tIns="91425" rIns="91425" bIns="91425" anchor="ctr"/>
          <a:lstStyle/>
          <a:p>
            <a:pPr>
              <a:defRPr/>
            </a:pPr>
            <a:endParaRPr lang="it-IT"/>
          </a:p>
        </p:txBody>
      </p:sp>
      <p:sp>
        <p:nvSpPr>
          <p:cNvPr id="14" name="Google Shape;14;p32"/>
          <p:cNvSpPr txBox="1">
            <a:spLocks noGrp="1"/>
          </p:cNvSpPr>
          <p:nvPr>
            <p:ph type="title"/>
          </p:nvPr>
        </p:nvSpPr>
        <p:spPr>
          <a:xfrm>
            <a:off x="922001" y="891776"/>
            <a:ext cx="6866100" cy="857400"/>
          </a:xfrm>
          <a:prstGeom prst="rect">
            <a:avLst/>
          </a:prstGeom>
          <a:noFill/>
          <a:ln>
            <a:noFill/>
          </a:ln>
        </p:spPr>
        <p:txBody>
          <a:bodyPr spcFirstLastPara="1">
            <a:noAutofit/>
          </a:bodyPr>
          <a:lstStyle>
            <a:lvl1pPr lvl="0" algn="l">
              <a:lnSpc>
                <a:spcPct val="100000"/>
              </a:lnSpc>
              <a:spcBef>
                <a:spcPts val="0"/>
              </a:spcBef>
              <a:spcAft>
                <a:spcPts val="0"/>
              </a:spcAft>
              <a:buSzPts val="5800"/>
              <a:buNone/>
              <a:defRPr/>
            </a:lvl1pPr>
            <a:lvl2pPr lvl="1" algn="l">
              <a:lnSpc>
                <a:spcPct val="100000"/>
              </a:lnSpc>
              <a:spcBef>
                <a:spcPts val="0"/>
              </a:spcBef>
              <a:spcAft>
                <a:spcPts val="0"/>
              </a:spcAft>
              <a:buSzPts val="5800"/>
              <a:buNone/>
              <a:defRPr/>
            </a:lvl2pPr>
            <a:lvl3pPr lvl="2" algn="l">
              <a:lnSpc>
                <a:spcPct val="100000"/>
              </a:lnSpc>
              <a:spcBef>
                <a:spcPts val="0"/>
              </a:spcBef>
              <a:spcAft>
                <a:spcPts val="0"/>
              </a:spcAft>
              <a:buSzPts val="5800"/>
              <a:buNone/>
              <a:defRPr/>
            </a:lvl3pPr>
            <a:lvl4pPr lvl="3" algn="l">
              <a:lnSpc>
                <a:spcPct val="100000"/>
              </a:lnSpc>
              <a:spcBef>
                <a:spcPts val="0"/>
              </a:spcBef>
              <a:spcAft>
                <a:spcPts val="0"/>
              </a:spcAft>
              <a:buSzPts val="5800"/>
              <a:buNone/>
              <a:defRPr/>
            </a:lvl4pPr>
            <a:lvl5pPr lvl="4" algn="l">
              <a:lnSpc>
                <a:spcPct val="100000"/>
              </a:lnSpc>
              <a:spcBef>
                <a:spcPts val="0"/>
              </a:spcBef>
              <a:spcAft>
                <a:spcPts val="0"/>
              </a:spcAft>
              <a:buSzPts val="5800"/>
              <a:buNone/>
              <a:defRPr/>
            </a:lvl5pPr>
            <a:lvl6pPr lvl="5" algn="l">
              <a:lnSpc>
                <a:spcPct val="100000"/>
              </a:lnSpc>
              <a:spcBef>
                <a:spcPts val="0"/>
              </a:spcBef>
              <a:spcAft>
                <a:spcPts val="0"/>
              </a:spcAft>
              <a:buSzPts val="5800"/>
              <a:buNone/>
              <a:defRPr/>
            </a:lvl6pPr>
            <a:lvl7pPr lvl="6" algn="l">
              <a:lnSpc>
                <a:spcPct val="100000"/>
              </a:lnSpc>
              <a:spcBef>
                <a:spcPts val="0"/>
              </a:spcBef>
              <a:spcAft>
                <a:spcPts val="0"/>
              </a:spcAft>
              <a:buSzPts val="5800"/>
              <a:buNone/>
              <a:defRPr/>
            </a:lvl7pPr>
            <a:lvl8pPr lvl="7" algn="l">
              <a:lnSpc>
                <a:spcPct val="100000"/>
              </a:lnSpc>
              <a:spcBef>
                <a:spcPts val="0"/>
              </a:spcBef>
              <a:spcAft>
                <a:spcPts val="0"/>
              </a:spcAft>
              <a:buSzPts val="5800"/>
              <a:buNone/>
              <a:defRPr/>
            </a:lvl8pPr>
            <a:lvl9pPr lvl="8" algn="l">
              <a:lnSpc>
                <a:spcPct val="100000"/>
              </a:lnSpc>
              <a:spcBef>
                <a:spcPts val="0"/>
              </a:spcBef>
              <a:spcAft>
                <a:spcPts val="0"/>
              </a:spcAft>
              <a:buSzPts val="5800"/>
              <a:buNone/>
              <a:defRPr/>
            </a:lvl9pPr>
          </a:lstStyle>
          <a:p>
            <a:endParaRPr/>
          </a:p>
        </p:txBody>
      </p:sp>
      <p:sp>
        <p:nvSpPr>
          <p:cNvPr id="15" name="Google Shape;15;p32"/>
          <p:cNvSpPr txBox="1">
            <a:spLocks noGrp="1"/>
          </p:cNvSpPr>
          <p:nvPr>
            <p:ph type="body" idx="1"/>
          </p:nvPr>
        </p:nvSpPr>
        <p:spPr>
          <a:xfrm>
            <a:off x="922001" y="1885951"/>
            <a:ext cx="6866100" cy="2366100"/>
          </a:xfrm>
          <a:prstGeom prst="rect">
            <a:avLst/>
          </a:prstGeom>
          <a:noFill/>
          <a:ln>
            <a:noFill/>
          </a:ln>
        </p:spPr>
        <p:txBody>
          <a:bodyPr spcFirstLastPara="1">
            <a:noAutofit/>
          </a:bodyPr>
          <a:lstStyle>
            <a:lvl1pPr marL="457200" lvl="0" indent="-342900" algn="l">
              <a:lnSpc>
                <a:spcPct val="100000"/>
              </a:lnSpc>
              <a:spcBef>
                <a:spcPts val="601"/>
              </a:spcBef>
              <a:spcAft>
                <a:spcPts val="0"/>
              </a:spcAft>
              <a:buClr>
                <a:srgbClr val="FFB600"/>
              </a:buClr>
              <a:buSzPts val="1800"/>
              <a:buChar char="●"/>
              <a:defRPr/>
            </a:lvl1pPr>
            <a:lvl2pPr marL="914400" lvl="1" indent="-342900" algn="l">
              <a:lnSpc>
                <a:spcPct val="100000"/>
              </a:lnSpc>
              <a:spcBef>
                <a:spcPts val="0"/>
              </a:spcBef>
              <a:spcAft>
                <a:spcPts val="0"/>
              </a:spcAft>
              <a:buClr>
                <a:srgbClr val="FFB600"/>
              </a:buClr>
              <a:buSzPts val="1800"/>
              <a:buChar char="○"/>
              <a:defRPr/>
            </a:lvl2pPr>
            <a:lvl3pPr marL="1371600" lvl="2" indent="-342900" algn="l">
              <a:lnSpc>
                <a:spcPct val="100000"/>
              </a:lnSpc>
              <a:spcBef>
                <a:spcPts val="0"/>
              </a:spcBef>
              <a:spcAft>
                <a:spcPts val="0"/>
              </a:spcAft>
              <a:buClr>
                <a:srgbClr val="FFB600"/>
              </a:buClr>
              <a:buSzPts val="1800"/>
              <a:buChar char="■"/>
              <a:defRPr/>
            </a:lvl3pPr>
            <a:lvl4pPr marL="1828800" lvl="3" indent="-342900" algn="l">
              <a:lnSpc>
                <a:spcPct val="100000"/>
              </a:lnSpc>
              <a:spcBef>
                <a:spcPts val="0"/>
              </a:spcBef>
              <a:spcAft>
                <a:spcPts val="0"/>
              </a:spcAft>
              <a:buSzPts val="1800"/>
              <a:buChar char="●"/>
              <a:defRPr/>
            </a:lvl4pPr>
            <a:lvl5pPr marL="2286000" lvl="4" indent="-342900" algn="l">
              <a:lnSpc>
                <a:spcPct val="100000"/>
              </a:lnSpc>
              <a:spcBef>
                <a:spcPts val="0"/>
              </a:spcBef>
              <a:spcAft>
                <a:spcPts val="0"/>
              </a:spcAft>
              <a:buSzPts val="1800"/>
              <a:buChar char="○"/>
              <a:defRPr/>
            </a:lvl5pPr>
            <a:lvl6pPr marL="2743200" lvl="5" indent="-342900" algn="l">
              <a:lnSpc>
                <a:spcPct val="100000"/>
              </a:lnSpc>
              <a:spcBef>
                <a:spcPts val="0"/>
              </a:spcBef>
              <a:spcAft>
                <a:spcPts val="0"/>
              </a:spcAft>
              <a:buSzPts val="1800"/>
              <a:buChar char="■"/>
              <a:defRPr/>
            </a:lvl6pPr>
            <a:lvl7pPr marL="3200400" lvl="6" indent="-342900" algn="l">
              <a:lnSpc>
                <a:spcPct val="100000"/>
              </a:lnSpc>
              <a:spcBef>
                <a:spcPts val="0"/>
              </a:spcBef>
              <a:spcAft>
                <a:spcPts val="0"/>
              </a:spcAft>
              <a:buSzPts val="1800"/>
              <a:buChar char="●"/>
              <a:defRPr/>
            </a:lvl7pPr>
            <a:lvl8pPr marL="3657600" lvl="7" indent="-342900" algn="l">
              <a:lnSpc>
                <a:spcPct val="100000"/>
              </a:lnSpc>
              <a:spcBef>
                <a:spcPts val="0"/>
              </a:spcBef>
              <a:spcAft>
                <a:spcPts val="0"/>
              </a:spcAft>
              <a:buSzPts val="1800"/>
              <a:buChar char="○"/>
              <a:defRPr/>
            </a:lvl8pPr>
            <a:lvl9pPr marL="4114800" lvl="8" indent="-342900" algn="l">
              <a:lnSpc>
                <a:spcPct val="100000"/>
              </a:lnSpc>
              <a:spcBef>
                <a:spcPts val="0"/>
              </a:spcBef>
              <a:spcAft>
                <a:spcPts val="0"/>
              </a:spcAft>
              <a:buSzPts val="1800"/>
              <a:buChar char="■"/>
              <a:defRPr/>
            </a:lvl9pPr>
          </a:lstStyle>
          <a:p>
            <a:endParaRPr/>
          </a:p>
        </p:txBody>
      </p:sp>
      <p:sp>
        <p:nvSpPr>
          <p:cNvPr id="5" name="Google Shape;16;p32"/>
          <p:cNvSpPr txBox="1">
            <a:spLocks noGrp="1"/>
          </p:cNvSpPr>
          <p:nvPr>
            <p:ph type="sldNum" idx="10"/>
          </p:nvPr>
        </p:nvSpPr>
        <p:spPr bwMode="auto">
          <a:xfrm>
            <a:off x="8604250" y="4591050"/>
            <a:ext cx="539750" cy="55245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ctr">
              <a:buClr>
                <a:srgbClr val="000000"/>
              </a:buClr>
              <a:buSzPts val="1300"/>
              <a:buFont typeface="Arial" charset="0"/>
              <a:buNone/>
              <a:defRPr sz="1300">
                <a:solidFill>
                  <a:srgbClr val="FFB600"/>
                </a:solidFill>
                <a:latin typeface="Raleway Thin" charset="0"/>
                <a:sym typeface="Raleway Thin" charset="0"/>
              </a:defRPr>
            </a:lvl1pPr>
          </a:lstStyle>
          <a:p>
            <a:pPr>
              <a:defRPr/>
            </a:pPr>
            <a:fld id="{304CD410-4A05-4AAC-B096-EBDCBB87AC67}" type="slidenum">
              <a:rPr lang="en-US"/>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ubtitle">
  <p:cSld name="TITLE_1">
    <p:bg>
      <p:bgPr>
        <a:solidFill>
          <a:schemeClr val="accent1"/>
        </a:solidFill>
        <a:effectLst/>
      </p:bgPr>
    </p:bg>
    <p:spTree>
      <p:nvGrpSpPr>
        <p:cNvPr id="1" name="Shape 17"/>
        <p:cNvGrpSpPr/>
        <p:nvPr/>
      </p:nvGrpSpPr>
      <p:grpSpPr>
        <a:xfrm>
          <a:off x="0" y="0"/>
          <a:ext cx="0" cy="0"/>
          <a:chOff x="0" y="0"/>
          <a:chExt cx="0" cy="0"/>
        </a:xfrm>
      </p:grpSpPr>
      <p:sp>
        <p:nvSpPr>
          <p:cNvPr id="4" name="Google Shape;18;p36"/>
          <p:cNvSpPr>
            <a:spLocks/>
          </p:cNvSpPr>
          <p:nvPr/>
        </p:nvSpPr>
        <p:spPr bwMode="auto">
          <a:xfrm>
            <a:off x="390525" y="379413"/>
            <a:ext cx="8362950" cy="4384675"/>
          </a:xfrm>
          <a:custGeom>
            <a:avLst/>
            <a:gdLst/>
            <a:ahLst/>
            <a:cxnLst>
              <a:cxn ang="0">
                <a:pos x="252882" y="0"/>
              </a:cxn>
              <a:cxn ang="0">
                <a:pos x="13220" y="0"/>
              </a:cxn>
              <a:cxn ang="0">
                <a:pos x="13220" y="0"/>
              </a:cxn>
              <a:cxn ang="0">
                <a:pos x="11826" y="61"/>
              </a:cxn>
              <a:cxn ang="0">
                <a:pos x="10552" y="243"/>
              </a:cxn>
              <a:cxn ang="0">
                <a:pos x="9279" y="607"/>
              </a:cxn>
              <a:cxn ang="0">
                <a:pos x="8066" y="1031"/>
              </a:cxn>
              <a:cxn ang="0">
                <a:pos x="6914" y="1577"/>
              </a:cxn>
              <a:cxn ang="0">
                <a:pos x="5822" y="2244"/>
              </a:cxn>
              <a:cxn ang="0">
                <a:pos x="4791" y="3032"/>
              </a:cxn>
              <a:cxn ang="0">
                <a:pos x="3881" y="3881"/>
              </a:cxn>
              <a:cxn ang="0">
                <a:pos x="3032" y="4791"/>
              </a:cxn>
              <a:cxn ang="0">
                <a:pos x="2244" y="5822"/>
              </a:cxn>
              <a:cxn ang="0">
                <a:pos x="1577" y="6914"/>
              </a:cxn>
              <a:cxn ang="0">
                <a:pos x="1031" y="8066"/>
              </a:cxn>
              <a:cxn ang="0">
                <a:pos x="607" y="9279"/>
              </a:cxn>
              <a:cxn ang="0">
                <a:pos x="243" y="10552"/>
              </a:cxn>
              <a:cxn ang="0">
                <a:pos x="61" y="11826"/>
              </a:cxn>
              <a:cxn ang="0">
                <a:pos x="0" y="13220"/>
              </a:cxn>
              <a:cxn ang="0">
                <a:pos x="0" y="136447"/>
              </a:cxn>
              <a:cxn ang="0">
                <a:pos x="0" y="136447"/>
              </a:cxn>
              <a:cxn ang="0">
                <a:pos x="61" y="137841"/>
              </a:cxn>
              <a:cxn ang="0">
                <a:pos x="243" y="139115"/>
              </a:cxn>
              <a:cxn ang="0">
                <a:pos x="607" y="140388"/>
              </a:cxn>
              <a:cxn ang="0">
                <a:pos x="1031" y="141601"/>
              </a:cxn>
              <a:cxn ang="0">
                <a:pos x="1577" y="142753"/>
              </a:cxn>
              <a:cxn ang="0">
                <a:pos x="2244" y="143845"/>
              </a:cxn>
              <a:cxn ang="0">
                <a:pos x="3032" y="144876"/>
              </a:cxn>
              <a:cxn ang="0">
                <a:pos x="3881" y="145786"/>
              </a:cxn>
              <a:cxn ang="0">
                <a:pos x="4791" y="146635"/>
              </a:cxn>
              <a:cxn ang="0">
                <a:pos x="5822" y="147423"/>
              </a:cxn>
              <a:cxn ang="0">
                <a:pos x="6914" y="148090"/>
              </a:cxn>
              <a:cxn ang="0">
                <a:pos x="8066" y="148636"/>
              </a:cxn>
              <a:cxn ang="0">
                <a:pos x="9279" y="149060"/>
              </a:cxn>
              <a:cxn ang="0">
                <a:pos x="10552" y="149424"/>
              </a:cxn>
              <a:cxn ang="0">
                <a:pos x="11826" y="149606"/>
              </a:cxn>
              <a:cxn ang="0">
                <a:pos x="13220" y="149667"/>
              </a:cxn>
              <a:cxn ang="0">
                <a:pos x="272288" y="149667"/>
              </a:cxn>
              <a:cxn ang="0">
                <a:pos x="272288" y="149667"/>
              </a:cxn>
              <a:cxn ang="0">
                <a:pos x="273682" y="149606"/>
              </a:cxn>
              <a:cxn ang="0">
                <a:pos x="274956" y="149424"/>
              </a:cxn>
              <a:cxn ang="0">
                <a:pos x="276229" y="149060"/>
              </a:cxn>
              <a:cxn ang="0">
                <a:pos x="277442" y="148636"/>
              </a:cxn>
              <a:cxn ang="0">
                <a:pos x="278594" y="148090"/>
              </a:cxn>
              <a:cxn ang="0">
                <a:pos x="279686" y="147423"/>
              </a:cxn>
              <a:cxn ang="0">
                <a:pos x="280717" y="146635"/>
              </a:cxn>
              <a:cxn ang="0">
                <a:pos x="281627" y="145786"/>
              </a:cxn>
              <a:cxn ang="0">
                <a:pos x="282476" y="144876"/>
              </a:cxn>
              <a:cxn ang="0">
                <a:pos x="283264" y="143845"/>
              </a:cxn>
              <a:cxn ang="0">
                <a:pos x="283931" y="142753"/>
              </a:cxn>
              <a:cxn ang="0">
                <a:pos x="284477" y="141601"/>
              </a:cxn>
              <a:cxn ang="0">
                <a:pos x="284901" y="140388"/>
              </a:cxn>
              <a:cxn ang="0">
                <a:pos x="285265" y="139115"/>
              </a:cxn>
              <a:cxn ang="0">
                <a:pos x="285447" y="137841"/>
              </a:cxn>
              <a:cxn ang="0">
                <a:pos x="285508" y="136447"/>
              </a:cxn>
              <a:cxn ang="0">
                <a:pos x="285508" y="32626"/>
              </a:cxn>
            </a:cxnLst>
            <a:rect l="0" t="0" r="r" b="b"/>
            <a:pathLst>
              <a:path w="285508" h="149667" fill="none" extrusionOk="0">
                <a:moveTo>
                  <a:pt x="252882" y="0"/>
                </a:move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solidFill>
            <a:srgbClr val="981C22"/>
          </a:solidFill>
          <a:ln w="19050" cap="flat" cmpd="sng">
            <a:solidFill>
              <a:srgbClr val="981C22"/>
            </a:solidFill>
            <a:prstDash val="dot"/>
            <a:round/>
            <a:headEnd type="none" w="sm" len="sm"/>
            <a:tailEnd type="none" w="sm" len="sm"/>
          </a:ln>
        </p:spPr>
        <p:txBody>
          <a:bodyPr lIns="91425" tIns="91425" rIns="91425" bIns="91425" anchor="ctr"/>
          <a:lstStyle/>
          <a:p>
            <a:pPr>
              <a:defRPr/>
            </a:pPr>
            <a:endParaRPr lang="it-IT"/>
          </a:p>
        </p:txBody>
      </p:sp>
      <p:sp>
        <p:nvSpPr>
          <p:cNvPr id="19" name="Google Shape;19;p36"/>
          <p:cNvSpPr txBox="1">
            <a:spLocks noGrp="1"/>
          </p:cNvSpPr>
          <p:nvPr>
            <p:ph type="ctrTitle"/>
          </p:nvPr>
        </p:nvSpPr>
        <p:spPr>
          <a:xfrm>
            <a:off x="685802" y="2726342"/>
            <a:ext cx="7772400" cy="1159800"/>
          </a:xfrm>
          <a:prstGeom prst="rect">
            <a:avLst/>
          </a:prstGeom>
          <a:noFill/>
          <a:ln>
            <a:noFill/>
          </a:ln>
        </p:spPr>
        <p:txBody>
          <a:bodyPr spcFirstLastPara="1" anchor="b">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20" name="Google Shape;20;p36"/>
          <p:cNvSpPr txBox="1">
            <a:spLocks noGrp="1"/>
          </p:cNvSpPr>
          <p:nvPr>
            <p:ph type="subTitle" idx="1"/>
          </p:nvPr>
        </p:nvSpPr>
        <p:spPr>
          <a:xfrm>
            <a:off x="685802" y="3830653"/>
            <a:ext cx="7772400" cy="784800"/>
          </a:xfrm>
          <a:prstGeom prst="rect">
            <a:avLst/>
          </a:prstGeom>
          <a:noFill/>
          <a:ln>
            <a:noFill/>
          </a:ln>
        </p:spPr>
        <p:txBody>
          <a:bodyPr spcFirstLastPara="1">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3000"/>
              <a:buNone/>
              <a:defRPr sz="3001">
                <a:solidFill>
                  <a:schemeClr val="lt1"/>
                </a:solidFill>
              </a:defRPr>
            </a:lvl2pPr>
            <a:lvl3pPr lvl="2" algn="l">
              <a:lnSpc>
                <a:spcPct val="100000"/>
              </a:lnSpc>
              <a:spcBef>
                <a:spcPts val="0"/>
              </a:spcBef>
              <a:spcAft>
                <a:spcPts val="0"/>
              </a:spcAft>
              <a:buClr>
                <a:schemeClr val="lt1"/>
              </a:buClr>
              <a:buSzPts val="3000"/>
              <a:buNone/>
              <a:defRPr sz="3001">
                <a:solidFill>
                  <a:schemeClr val="lt1"/>
                </a:solidFill>
              </a:defRPr>
            </a:lvl3pPr>
            <a:lvl4pPr lvl="3" algn="l">
              <a:lnSpc>
                <a:spcPct val="100000"/>
              </a:lnSpc>
              <a:spcBef>
                <a:spcPts val="0"/>
              </a:spcBef>
              <a:spcAft>
                <a:spcPts val="0"/>
              </a:spcAft>
              <a:buClr>
                <a:schemeClr val="lt1"/>
              </a:buClr>
              <a:buSzPts val="3000"/>
              <a:buNone/>
              <a:defRPr sz="3001">
                <a:solidFill>
                  <a:schemeClr val="lt1"/>
                </a:solidFill>
              </a:defRPr>
            </a:lvl4pPr>
            <a:lvl5pPr lvl="4" algn="l">
              <a:lnSpc>
                <a:spcPct val="100000"/>
              </a:lnSpc>
              <a:spcBef>
                <a:spcPts val="0"/>
              </a:spcBef>
              <a:spcAft>
                <a:spcPts val="0"/>
              </a:spcAft>
              <a:buClr>
                <a:schemeClr val="lt1"/>
              </a:buClr>
              <a:buSzPts val="3000"/>
              <a:buNone/>
              <a:defRPr sz="3001">
                <a:solidFill>
                  <a:schemeClr val="lt1"/>
                </a:solidFill>
              </a:defRPr>
            </a:lvl5pPr>
            <a:lvl6pPr lvl="5" algn="l">
              <a:lnSpc>
                <a:spcPct val="100000"/>
              </a:lnSpc>
              <a:spcBef>
                <a:spcPts val="0"/>
              </a:spcBef>
              <a:spcAft>
                <a:spcPts val="0"/>
              </a:spcAft>
              <a:buClr>
                <a:schemeClr val="lt1"/>
              </a:buClr>
              <a:buSzPts val="3000"/>
              <a:buNone/>
              <a:defRPr sz="3001">
                <a:solidFill>
                  <a:schemeClr val="lt1"/>
                </a:solidFill>
              </a:defRPr>
            </a:lvl6pPr>
            <a:lvl7pPr lvl="6" algn="l">
              <a:lnSpc>
                <a:spcPct val="100000"/>
              </a:lnSpc>
              <a:spcBef>
                <a:spcPts val="0"/>
              </a:spcBef>
              <a:spcAft>
                <a:spcPts val="0"/>
              </a:spcAft>
              <a:buClr>
                <a:schemeClr val="lt1"/>
              </a:buClr>
              <a:buSzPts val="3000"/>
              <a:buNone/>
              <a:defRPr sz="3001">
                <a:solidFill>
                  <a:schemeClr val="lt1"/>
                </a:solidFill>
              </a:defRPr>
            </a:lvl7pPr>
            <a:lvl8pPr lvl="7" algn="l">
              <a:lnSpc>
                <a:spcPct val="100000"/>
              </a:lnSpc>
              <a:spcBef>
                <a:spcPts val="0"/>
              </a:spcBef>
              <a:spcAft>
                <a:spcPts val="0"/>
              </a:spcAft>
              <a:buClr>
                <a:schemeClr val="lt1"/>
              </a:buClr>
              <a:buSzPts val="3000"/>
              <a:buNone/>
              <a:defRPr sz="3001">
                <a:solidFill>
                  <a:schemeClr val="lt1"/>
                </a:solidFill>
              </a:defRPr>
            </a:lvl8pPr>
            <a:lvl9pPr lvl="8" algn="l">
              <a:lnSpc>
                <a:spcPct val="100000"/>
              </a:lnSpc>
              <a:spcBef>
                <a:spcPts val="0"/>
              </a:spcBef>
              <a:spcAft>
                <a:spcPts val="0"/>
              </a:spcAft>
              <a:buClr>
                <a:schemeClr val="lt1"/>
              </a:buClr>
              <a:buSzPts val="3000"/>
              <a:buNone/>
              <a:defRPr sz="3001">
                <a:solidFill>
                  <a:schemeClr val="lt1"/>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 3 columns">
  <p:cSld name="TITLE_AND_TWO_COLUMNS_1">
    <p:spTree>
      <p:nvGrpSpPr>
        <p:cNvPr id="1" name="Shape 21"/>
        <p:cNvGrpSpPr/>
        <p:nvPr/>
      </p:nvGrpSpPr>
      <p:grpSpPr>
        <a:xfrm>
          <a:off x="0" y="0"/>
          <a:ext cx="0" cy="0"/>
          <a:chOff x="0" y="0"/>
          <a:chExt cx="0" cy="0"/>
        </a:xfrm>
      </p:grpSpPr>
      <p:sp>
        <p:nvSpPr>
          <p:cNvPr id="6" name="Google Shape;22;p37"/>
          <p:cNvSpPr>
            <a:spLocks/>
          </p:cNvSpPr>
          <p:nvPr/>
        </p:nvSpPr>
        <p:spPr bwMode="auto">
          <a:xfrm>
            <a:off x="390525" y="379413"/>
            <a:ext cx="8362950" cy="4384675"/>
          </a:xfrm>
          <a:custGeom>
            <a:avLst/>
            <a:gdLst/>
            <a:ahLst/>
            <a:cxnLst>
              <a:cxn ang="0">
                <a:pos x="252882" y="0"/>
              </a:cxn>
              <a:cxn ang="0">
                <a:pos x="13220" y="0"/>
              </a:cxn>
              <a:cxn ang="0">
                <a:pos x="13220" y="0"/>
              </a:cxn>
              <a:cxn ang="0">
                <a:pos x="11826" y="61"/>
              </a:cxn>
              <a:cxn ang="0">
                <a:pos x="10552" y="243"/>
              </a:cxn>
              <a:cxn ang="0">
                <a:pos x="9279" y="607"/>
              </a:cxn>
              <a:cxn ang="0">
                <a:pos x="8066" y="1031"/>
              </a:cxn>
              <a:cxn ang="0">
                <a:pos x="6914" y="1577"/>
              </a:cxn>
              <a:cxn ang="0">
                <a:pos x="5822" y="2244"/>
              </a:cxn>
              <a:cxn ang="0">
                <a:pos x="4791" y="3032"/>
              </a:cxn>
              <a:cxn ang="0">
                <a:pos x="3881" y="3881"/>
              </a:cxn>
              <a:cxn ang="0">
                <a:pos x="3032" y="4791"/>
              </a:cxn>
              <a:cxn ang="0">
                <a:pos x="2244" y="5822"/>
              </a:cxn>
              <a:cxn ang="0">
                <a:pos x="1577" y="6914"/>
              </a:cxn>
              <a:cxn ang="0">
                <a:pos x="1031" y="8066"/>
              </a:cxn>
              <a:cxn ang="0">
                <a:pos x="607" y="9279"/>
              </a:cxn>
              <a:cxn ang="0">
                <a:pos x="243" y="10552"/>
              </a:cxn>
              <a:cxn ang="0">
                <a:pos x="61" y="11826"/>
              </a:cxn>
              <a:cxn ang="0">
                <a:pos x="0" y="13220"/>
              </a:cxn>
              <a:cxn ang="0">
                <a:pos x="0" y="136447"/>
              </a:cxn>
              <a:cxn ang="0">
                <a:pos x="0" y="136447"/>
              </a:cxn>
              <a:cxn ang="0">
                <a:pos x="61" y="137841"/>
              </a:cxn>
              <a:cxn ang="0">
                <a:pos x="243" y="139115"/>
              </a:cxn>
              <a:cxn ang="0">
                <a:pos x="607" y="140388"/>
              </a:cxn>
              <a:cxn ang="0">
                <a:pos x="1031" y="141601"/>
              </a:cxn>
              <a:cxn ang="0">
                <a:pos x="1577" y="142753"/>
              </a:cxn>
              <a:cxn ang="0">
                <a:pos x="2244" y="143845"/>
              </a:cxn>
              <a:cxn ang="0">
                <a:pos x="3032" y="144876"/>
              </a:cxn>
              <a:cxn ang="0">
                <a:pos x="3881" y="145786"/>
              </a:cxn>
              <a:cxn ang="0">
                <a:pos x="4791" y="146635"/>
              </a:cxn>
              <a:cxn ang="0">
                <a:pos x="5822" y="147423"/>
              </a:cxn>
              <a:cxn ang="0">
                <a:pos x="6914" y="148090"/>
              </a:cxn>
              <a:cxn ang="0">
                <a:pos x="8066" y="148636"/>
              </a:cxn>
              <a:cxn ang="0">
                <a:pos x="9279" y="149060"/>
              </a:cxn>
              <a:cxn ang="0">
                <a:pos x="10552" y="149424"/>
              </a:cxn>
              <a:cxn ang="0">
                <a:pos x="11826" y="149606"/>
              </a:cxn>
              <a:cxn ang="0">
                <a:pos x="13220" y="149667"/>
              </a:cxn>
              <a:cxn ang="0">
                <a:pos x="272288" y="149667"/>
              </a:cxn>
              <a:cxn ang="0">
                <a:pos x="272288" y="149667"/>
              </a:cxn>
              <a:cxn ang="0">
                <a:pos x="273682" y="149606"/>
              </a:cxn>
              <a:cxn ang="0">
                <a:pos x="274956" y="149424"/>
              </a:cxn>
              <a:cxn ang="0">
                <a:pos x="276229" y="149060"/>
              </a:cxn>
              <a:cxn ang="0">
                <a:pos x="277442" y="148636"/>
              </a:cxn>
              <a:cxn ang="0">
                <a:pos x="278594" y="148090"/>
              </a:cxn>
              <a:cxn ang="0">
                <a:pos x="279686" y="147423"/>
              </a:cxn>
              <a:cxn ang="0">
                <a:pos x="280717" y="146635"/>
              </a:cxn>
              <a:cxn ang="0">
                <a:pos x="281627" y="145786"/>
              </a:cxn>
              <a:cxn ang="0">
                <a:pos x="282476" y="144876"/>
              </a:cxn>
              <a:cxn ang="0">
                <a:pos x="283264" y="143845"/>
              </a:cxn>
              <a:cxn ang="0">
                <a:pos x="283931" y="142753"/>
              </a:cxn>
              <a:cxn ang="0">
                <a:pos x="284477" y="141601"/>
              </a:cxn>
              <a:cxn ang="0">
                <a:pos x="284901" y="140388"/>
              </a:cxn>
              <a:cxn ang="0">
                <a:pos x="285265" y="139115"/>
              </a:cxn>
              <a:cxn ang="0">
                <a:pos x="285447" y="137841"/>
              </a:cxn>
              <a:cxn ang="0">
                <a:pos x="285508" y="136447"/>
              </a:cxn>
              <a:cxn ang="0">
                <a:pos x="285508" y="32626"/>
              </a:cxn>
            </a:cxnLst>
            <a:rect l="0" t="0" r="r" b="b"/>
            <a:pathLst>
              <a:path w="285508" h="149667" fill="none" extrusionOk="0">
                <a:moveTo>
                  <a:pt x="252882" y="0"/>
                </a:move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0A8C6D"/>
            </a:solidFill>
            <a:prstDash val="dot"/>
            <a:round/>
            <a:headEnd type="none" w="sm" len="sm"/>
            <a:tailEnd type="none" w="sm" len="sm"/>
          </a:ln>
        </p:spPr>
        <p:txBody>
          <a:bodyPr lIns="91425" tIns="91425" rIns="91425" bIns="91425" anchor="ctr"/>
          <a:lstStyle/>
          <a:p>
            <a:pPr>
              <a:defRPr/>
            </a:pPr>
            <a:endParaRPr lang="it-IT"/>
          </a:p>
        </p:txBody>
      </p:sp>
      <p:sp>
        <p:nvSpPr>
          <p:cNvPr id="23" name="Google Shape;23;p37"/>
          <p:cNvSpPr txBox="1">
            <a:spLocks noGrp="1"/>
          </p:cNvSpPr>
          <p:nvPr>
            <p:ph type="title"/>
          </p:nvPr>
        </p:nvSpPr>
        <p:spPr>
          <a:xfrm>
            <a:off x="922001" y="891776"/>
            <a:ext cx="6866100" cy="857400"/>
          </a:xfrm>
          <a:prstGeom prst="rect">
            <a:avLst/>
          </a:prstGeom>
          <a:noFill/>
          <a:ln>
            <a:noFill/>
          </a:ln>
        </p:spPr>
        <p:txBody>
          <a:bodyPr spcFirstLastPara="1">
            <a:noAutofit/>
          </a:bodyPr>
          <a:lstStyle>
            <a:lvl1pPr lvl="0" algn="l">
              <a:lnSpc>
                <a:spcPct val="100000"/>
              </a:lnSpc>
              <a:spcBef>
                <a:spcPts val="0"/>
              </a:spcBef>
              <a:spcAft>
                <a:spcPts val="0"/>
              </a:spcAft>
              <a:buSzPts val="5800"/>
              <a:buNone/>
              <a:defRPr/>
            </a:lvl1pPr>
            <a:lvl2pPr lvl="1" algn="l">
              <a:lnSpc>
                <a:spcPct val="100000"/>
              </a:lnSpc>
              <a:spcBef>
                <a:spcPts val="0"/>
              </a:spcBef>
              <a:spcAft>
                <a:spcPts val="0"/>
              </a:spcAft>
              <a:buSzPts val="5800"/>
              <a:buNone/>
              <a:defRPr/>
            </a:lvl2pPr>
            <a:lvl3pPr lvl="2" algn="l">
              <a:lnSpc>
                <a:spcPct val="100000"/>
              </a:lnSpc>
              <a:spcBef>
                <a:spcPts val="0"/>
              </a:spcBef>
              <a:spcAft>
                <a:spcPts val="0"/>
              </a:spcAft>
              <a:buSzPts val="5800"/>
              <a:buNone/>
              <a:defRPr/>
            </a:lvl3pPr>
            <a:lvl4pPr lvl="3" algn="l">
              <a:lnSpc>
                <a:spcPct val="100000"/>
              </a:lnSpc>
              <a:spcBef>
                <a:spcPts val="0"/>
              </a:spcBef>
              <a:spcAft>
                <a:spcPts val="0"/>
              </a:spcAft>
              <a:buSzPts val="5800"/>
              <a:buNone/>
              <a:defRPr/>
            </a:lvl4pPr>
            <a:lvl5pPr lvl="4" algn="l">
              <a:lnSpc>
                <a:spcPct val="100000"/>
              </a:lnSpc>
              <a:spcBef>
                <a:spcPts val="0"/>
              </a:spcBef>
              <a:spcAft>
                <a:spcPts val="0"/>
              </a:spcAft>
              <a:buSzPts val="5800"/>
              <a:buNone/>
              <a:defRPr/>
            </a:lvl5pPr>
            <a:lvl6pPr lvl="5" algn="l">
              <a:lnSpc>
                <a:spcPct val="100000"/>
              </a:lnSpc>
              <a:spcBef>
                <a:spcPts val="0"/>
              </a:spcBef>
              <a:spcAft>
                <a:spcPts val="0"/>
              </a:spcAft>
              <a:buSzPts val="5800"/>
              <a:buNone/>
              <a:defRPr/>
            </a:lvl6pPr>
            <a:lvl7pPr lvl="6" algn="l">
              <a:lnSpc>
                <a:spcPct val="100000"/>
              </a:lnSpc>
              <a:spcBef>
                <a:spcPts val="0"/>
              </a:spcBef>
              <a:spcAft>
                <a:spcPts val="0"/>
              </a:spcAft>
              <a:buSzPts val="5800"/>
              <a:buNone/>
              <a:defRPr/>
            </a:lvl7pPr>
            <a:lvl8pPr lvl="7" algn="l">
              <a:lnSpc>
                <a:spcPct val="100000"/>
              </a:lnSpc>
              <a:spcBef>
                <a:spcPts val="0"/>
              </a:spcBef>
              <a:spcAft>
                <a:spcPts val="0"/>
              </a:spcAft>
              <a:buSzPts val="5800"/>
              <a:buNone/>
              <a:defRPr/>
            </a:lvl8pPr>
            <a:lvl9pPr lvl="8" algn="l">
              <a:lnSpc>
                <a:spcPct val="100000"/>
              </a:lnSpc>
              <a:spcBef>
                <a:spcPts val="0"/>
              </a:spcBef>
              <a:spcAft>
                <a:spcPts val="0"/>
              </a:spcAft>
              <a:buSzPts val="5800"/>
              <a:buNone/>
              <a:defRPr/>
            </a:lvl9pPr>
          </a:lstStyle>
          <a:p>
            <a:endParaRPr/>
          </a:p>
        </p:txBody>
      </p:sp>
      <p:sp>
        <p:nvSpPr>
          <p:cNvPr id="24" name="Google Shape;24;p37"/>
          <p:cNvSpPr txBox="1">
            <a:spLocks noGrp="1"/>
          </p:cNvSpPr>
          <p:nvPr>
            <p:ph type="body" idx="1"/>
          </p:nvPr>
        </p:nvSpPr>
        <p:spPr>
          <a:xfrm>
            <a:off x="922001" y="1930500"/>
            <a:ext cx="2332201" cy="2919000"/>
          </a:xfrm>
          <a:prstGeom prst="rect">
            <a:avLst/>
          </a:prstGeom>
          <a:noFill/>
          <a:ln>
            <a:noFill/>
          </a:ln>
        </p:spPr>
        <p:txBody>
          <a:bodyPr spcFirstLastPara="1">
            <a:noAutofit/>
          </a:bodyPr>
          <a:lstStyle>
            <a:lvl1pPr marL="457200" lvl="0" indent="-317500" algn="l">
              <a:lnSpc>
                <a:spcPct val="100000"/>
              </a:lnSpc>
              <a:spcBef>
                <a:spcPts val="601"/>
              </a:spcBef>
              <a:spcAft>
                <a:spcPts val="0"/>
              </a:spcAft>
              <a:buSzPts val="1400"/>
              <a:buChar char="●"/>
              <a:defRPr sz="1401"/>
            </a:lvl1pPr>
            <a:lvl2pPr marL="914400" lvl="1" indent="-317500" algn="l">
              <a:lnSpc>
                <a:spcPct val="100000"/>
              </a:lnSpc>
              <a:spcBef>
                <a:spcPts val="0"/>
              </a:spcBef>
              <a:spcAft>
                <a:spcPts val="0"/>
              </a:spcAft>
              <a:buSzPts val="1400"/>
              <a:buChar char="○"/>
              <a:defRPr sz="1401"/>
            </a:lvl2pPr>
            <a:lvl3pPr marL="1371600" lvl="2" indent="-317500" algn="l">
              <a:lnSpc>
                <a:spcPct val="100000"/>
              </a:lnSpc>
              <a:spcBef>
                <a:spcPts val="0"/>
              </a:spcBef>
              <a:spcAft>
                <a:spcPts val="0"/>
              </a:spcAft>
              <a:buSzPts val="1400"/>
              <a:buChar char="■"/>
              <a:defRPr sz="1401"/>
            </a:lvl3pPr>
            <a:lvl4pPr marL="1828800" lvl="3" indent="-317500" algn="l">
              <a:lnSpc>
                <a:spcPct val="100000"/>
              </a:lnSpc>
              <a:spcBef>
                <a:spcPts val="0"/>
              </a:spcBef>
              <a:spcAft>
                <a:spcPts val="0"/>
              </a:spcAft>
              <a:buSzPts val="1400"/>
              <a:buChar char="●"/>
              <a:defRPr sz="1401"/>
            </a:lvl4pPr>
            <a:lvl5pPr marL="2286000" lvl="4" indent="-317500" algn="l">
              <a:lnSpc>
                <a:spcPct val="100000"/>
              </a:lnSpc>
              <a:spcBef>
                <a:spcPts val="0"/>
              </a:spcBef>
              <a:spcAft>
                <a:spcPts val="0"/>
              </a:spcAft>
              <a:buSzPts val="1400"/>
              <a:buChar char="○"/>
              <a:defRPr sz="1401"/>
            </a:lvl5pPr>
            <a:lvl6pPr marL="2743200" lvl="5" indent="-317500" algn="l">
              <a:lnSpc>
                <a:spcPct val="100000"/>
              </a:lnSpc>
              <a:spcBef>
                <a:spcPts val="0"/>
              </a:spcBef>
              <a:spcAft>
                <a:spcPts val="0"/>
              </a:spcAft>
              <a:buSzPts val="1400"/>
              <a:buChar char="■"/>
              <a:defRPr sz="1401"/>
            </a:lvl6pPr>
            <a:lvl7pPr marL="3200400" lvl="6" indent="-317500" algn="l">
              <a:lnSpc>
                <a:spcPct val="100000"/>
              </a:lnSpc>
              <a:spcBef>
                <a:spcPts val="0"/>
              </a:spcBef>
              <a:spcAft>
                <a:spcPts val="0"/>
              </a:spcAft>
              <a:buSzPts val="1400"/>
              <a:buChar char="●"/>
              <a:defRPr sz="1401"/>
            </a:lvl7pPr>
            <a:lvl8pPr marL="3657600" lvl="7" indent="-317500" algn="l">
              <a:lnSpc>
                <a:spcPct val="100000"/>
              </a:lnSpc>
              <a:spcBef>
                <a:spcPts val="0"/>
              </a:spcBef>
              <a:spcAft>
                <a:spcPts val="0"/>
              </a:spcAft>
              <a:buSzPts val="1400"/>
              <a:buChar char="○"/>
              <a:defRPr sz="1401"/>
            </a:lvl8pPr>
            <a:lvl9pPr marL="4114800" lvl="8" indent="-317500" algn="l">
              <a:lnSpc>
                <a:spcPct val="100000"/>
              </a:lnSpc>
              <a:spcBef>
                <a:spcPts val="0"/>
              </a:spcBef>
              <a:spcAft>
                <a:spcPts val="0"/>
              </a:spcAft>
              <a:buSzPts val="1400"/>
              <a:buChar char="■"/>
              <a:defRPr sz="1401"/>
            </a:lvl9pPr>
          </a:lstStyle>
          <a:p>
            <a:endParaRPr/>
          </a:p>
        </p:txBody>
      </p:sp>
      <p:sp>
        <p:nvSpPr>
          <p:cNvPr id="25" name="Google Shape;25;p37"/>
          <p:cNvSpPr txBox="1">
            <a:spLocks noGrp="1"/>
          </p:cNvSpPr>
          <p:nvPr>
            <p:ph type="body" idx="2"/>
          </p:nvPr>
        </p:nvSpPr>
        <p:spPr>
          <a:xfrm>
            <a:off x="3373779" y="1930500"/>
            <a:ext cx="2332201" cy="2919000"/>
          </a:xfrm>
          <a:prstGeom prst="rect">
            <a:avLst/>
          </a:prstGeom>
          <a:noFill/>
          <a:ln>
            <a:noFill/>
          </a:ln>
        </p:spPr>
        <p:txBody>
          <a:bodyPr spcFirstLastPara="1">
            <a:noAutofit/>
          </a:bodyPr>
          <a:lstStyle>
            <a:lvl1pPr marL="457200" lvl="0" indent="-317500" algn="l">
              <a:lnSpc>
                <a:spcPct val="100000"/>
              </a:lnSpc>
              <a:spcBef>
                <a:spcPts val="601"/>
              </a:spcBef>
              <a:spcAft>
                <a:spcPts val="0"/>
              </a:spcAft>
              <a:buSzPts val="1400"/>
              <a:buChar char="●"/>
              <a:defRPr sz="1401"/>
            </a:lvl1pPr>
            <a:lvl2pPr marL="914400" lvl="1" indent="-317500" algn="l">
              <a:lnSpc>
                <a:spcPct val="100000"/>
              </a:lnSpc>
              <a:spcBef>
                <a:spcPts val="0"/>
              </a:spcBef>
              <a:spcAft>
                <a:spcPts val="0"/>
              </a:spcAft>
              <a:buSzPts val="1400"/>
              <a:buChar char="○"/>
              <a:defRPr sz="1401"/>
            </a:lvl2pPr>
            <a:lvl3pPr marL="1371600" lvl="2" indent="-317500" algn="l">
              <a:lnSpc>
                <a:spcPct val="100000"/>
              </a:lnSpc>
              <a:spcBef>
                <a:spcPts val="0"/>
              </a:spcBef>
              <a:spcAft>
                <a:spcPts val="0"/>
              </a:spcAft>
              <a:buSzPts val="1400"/>
              <a:buChar char="■"/>
              <a:defRPr sz="1401"/>
            </a:lvl3pPr>
            <a:lvl4pPr marL="1828800" lvl="3" indent="-317500" algn="l">
              <a:lnSpc>
                <a:spcPct val="100000"/>
              </a:lnSpc>
              <a:spcBef>
                <a:spcPts val="0"/>
              </a:spcBef>
              <a:spcAft>
                <a:spcPts val="0"/>
              </a:spcAft>
              <a:buSzPts val="1400"/>
              <a:buChar char="●"/>
              <a:defRPr sz="1401"/>
            </a:lvl4pPr>
            <a:lvl5pPr marL="2286000" lvl="4" indent="-317500" algn="l">
              <a:lnSpc>
                <a:spcPct val="100000"/>
              </a:lnSpc>
              <a:spcBef>
                <a:spcPts val="0"/>
              </a:spcBef>
              <a:spcAft>
                <a:spcPts val="0"/>
              </a:spcAft>
              <a:buSzPts val="1400"/>
              <a:buChar char="○"/>
              <a:defRPr sz="1401"/>
            </a:lvl5pPr>
            <a:lvl6pPr marL="2743200" lvl="5" indent="-317500" algn="l">
              <a:lnSpc>
                <a:spcPct val="100000"/>
              </a:lnSpc>
              <a:spcBef>
                <a:spcPts val="0"/>
              </a:spcBef>
              <a:spcAft>
                <a:spcPts val="0"/>
              </a:spcAft>
              <a:buSzPts val="1400"/>
              <a:buChar char="■"/>
              <a:defRPr sz="1401"/>
            </a:lvl6pPr>
            <a:lvl7pPr marL="3200400" lvl="6" indent="-317500" algn="l">
              <a:lnSpc>
                <a:spcPct val="100000"/>
              </a:lnSpc>
              <a:spcBef>
                <a:spcPts val="0"/>
              </a:spcBef>
              <a:spcAft>
                <a:spcPts val="0"/>
              </a:spcAft>
              <a:buSzPts val="1400"/>
              <a:buChar char="●"/>
              <a:defRPr sz="1401"/>
            </a:lvl7pPr>
            <a:lvl8pPr marL="3657600" lvl="7" indent="-317500" algn="l">
              <a:lnSpc>
                <a:spcPct val="100000"/>
              </a:lnSpc>
              <a:spcBef>
                <a:spcPts val="0"/>
              </a:spcBef>
              <a:spcAft>
                <a:spcPts val="0"/>
              </a:spcAft>
              <a:buSzPts val="1400"/>
              <a:buChar char="○"/>
              <a:defRPr sz="1401"/>
            </a:lvl8pPr>
            <a:lvl9pPr marL="4114800" lvl="8" indent="-317500" algn="l">
              <a:lnSpc>
                <a:spcPct val="100000"/>
              </a:lnSpc>
              <a:spcBef>
                <a:spcPts val="0"/>
              </a:spcBef>
              <a:spcAft>
                <a:spcPts val="0"/>
              </a:spcAft>
              <a:buSzPts val="1400"/>
              <a:buChar char="■"/>
              <a:defRPr sz="1401"/>
            </a:lvl9pPr>
          </a:lstStyle>
          <a:p>
            <a:endParaRPr/>
          </a:p>
        </p:txBody>
      </p:sp>
      <p:sp>
        <p:nvSpPr>
          <p:cNvPr id="26" name="Google Shape;26;p37"/>
          <p:cNvSpPr txBox="1">
            <a:spLocks noGrp="1"/>
          </p:cNvSpPr>
          <p:nvPr>
            <p:ph type="body" idx="3"/>
          </p:nvPr>
        </p:nvSpPr>
        <p:spPr>
          <a:xfrm>
            <a:off x="5825558" y="1930500"/>
            <a:ext cx="2332201" cy="2919000"/>
          </a:xfrm>
          <a:prstGeom prst="rect">
            <a:avLst/>
          </a:prstGeom>
          <a:noFill/>
          <a:ln>
            <a:noFill/>
          </a:ln>
        </p:spPr>
        <p:txBody>
          <a:bodyPr spcFirstLastPara="1">
            <a:noAutofit/>
          </a:bodyPr>
          <a:lstStyle>
            <a:lvl1pPr marL="457200" lvl="0" indent="-317500" algn="l">
              <a:lnSpc>
                <a:spcPct val="100000"/>
              </a:lnSpc>
              <a:spcBef>
                <a:spcPts val="601"/>
              </a:spcBef>
              <a:spcAft>
                <a:spcPts val="0"/>
              </a:spcAft>
              <a:buSzPts val="1400"/>
              <a:buChar char="●"/>
              <a:defRPr sz="1401"/>
            </a:lvl1pPr>
            <a:lvl2pPr marL="914400" lvl="1" indent="-317500" algn="l">
              <a:lnSpc>
                <a:spcPct val="100000"/>
              </a:lnSpc>
              <a:spcBef>
                <a:spcPts val="0"/>
              </a:spcBef>
              <a:spcAft>
                <a:spcPts val="0"/>
              </a:spcAft>
              <a:buSzPts val="1400"/>
              <a:buChar char="○"/>
              <a:defRPr sz="1401"/>
            </a:lvl2pPr>
            <a:lvl3pPr marL="1371600" lvl="2" indent="-317500" algn="l">
              <a:lnSpc>
                <a:spcPct val="100000"/>
              </a:lnSpc>
              <a:spcBef>
                <a:spcPts val="0"/>
              </a:spcBef>
              <a:spcAft>
                <a:spcPts val="0"/>
              </a:spcAft>
              <a:buSzPts val="1400"/>
              <a:buChar char="■"/>
              <a:defRPr sz="1401"/>
            </a:lvl3pPr>
            <a:lvl4pPr marL="1828800" lvl="3" indent="-317500" algn="l">
              <a:lnSpc>
                <a:spcPct val="100000"/>
              </a:lnSpc>
              <a:spcBef>
                <a:spcPts val="0"/>
              </a:spcBef>
              <a:spcAft>
                <a:spcPts val="0"/>
              </a:spcAft>
              <a:buSzPts val="1400"/>
              <a:buChar char="●"/>
              <a:defRPr sz="1401"/>
            </a:lvl4pPr>
            <a:lvl5pPr marL="2286000" lvl="4" indent="-317500" algn="l">
              <a:lnSpc>
                <a:spcPct val="100000"/>
              </a:lnSpc>
              <a:spcBef>
                <a:spcPts val="0"/>
              </a:spcBef>
              <a:spcAft>
                <a:spcPts val="0"/>
              </a:spcAft>
              <a:buSzPts val="1400"/>
              <a:buChar char="○"/>
              <a:defRPr sz="1401"/>
            </a:lvl5pPr>
            <a:lvl6pPr marL="2743200" lvl="5" indent="-317500" algn="l">
              <a:lnSpc>
                <a:spcPct val="100000"/>
              </a:lnSpc>
              <a:spcBef>
                <a:spcPts val="0"/>
              </a:spcBef>
              <a:spcAft>
                <a:spcPts val="0"/>
              </a:spcAft>
              <a:buSzPts val="1400"/>
              <a:buChar char="■"/>
              <a:defRPr sz="1401"/>
            </a:lvl6pPr>
            <a:lvl7pPr marL="3200400" lvl="6" indent="-317500" algn="l">
              <a:lnSpc>
                <a:spcPct val="100000"/>
              </a:lnSpc>
              <a:spcBef>
                <a:spcPts val="0"/>
              </a:spcBef>
              <a:spcAft>
                <a:spcPts val="0"/>
              </a:spcAft>
              <a:buSzPts val="1400"/>
              <a:buChar char="●"/>
              <a:defRPr sz="1401"/>
            </a:lvl7pPr>
            <a:lvl8pPr marL="3657600" lvl="7" indent="-317500" algn="l">
              <a:lnSpc>
                <a:spcPct val="100000"/>
              </a:lnSpc>
              <a:spcBef>
                <a:spcPts val="0"/>
              </a:spcBef>
              <a:spcAft>
                <a:spcPts val="0"/>
              </a:spcAft>
              <a:buSzPts val="1400"/>
              <a:buChar char="○"/>
              <a:defRPr sz="1401"/>
            </a:lvl8pPr>
            <a:lvl9pPr marL="4114800" lvl="8" indent="-317500" algn="l">
              <a:lnSpc>
                <a:spcPct val="100000"/>
              </a:lnSpc>
              <a:spcBef>
                <a:spcPts val="0"/>
              </a:spcBef>
              <a:spcAft>
                <a:spcPts val="0"/>
              </a:spcAft>
              <a:buSzPts val="1400"/>
              <a:buChar char="■"/>
              <a:defRPr sz="1401"/>
            </a:lvl9pPr>
          </a:lstStyle>
          <a:p>
            <a:endParaRPr/>
          </a:p>
        </p:txBody>
      </p:sp>
      <p:sp>
        <p:nvSpPr>
          <p:cNvPr id="7" name="Google Shape;27;p37"/>
          <p:cNvSpPr txBox="1">
            <a:spLocks noGrp="1"/>
          </p:cNvSpPr>
          <p:nvPr>
            <p:ph type="sldNum" idx="10"/>
          </p:nvPr>
        </p:nvSpPr>
        <p:spPr bwMode="auto">
          <a:xfrm>
            <a:off x="8604250" y="4591050"/>
            <a:ext cx="539750" cy="55245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ctr">
              <a:buClr>
                <a:srgbClr val="000000"/>
              </a:buClr>
              <a:buSzPts val="1300"/>
              <a:buFont typeface="Arial" charset="0"/>
              <a:buNone/>
              <a:defRPr sz="1300">
                <a:solidFill>
                  <a:schemeClr val="accent1"/>
                </a:solidFill>
                <a:latin typeface="Raleway Thin" charset="0"/>
                <a:sym typeface="Raleway Thin" charset="0"/>
              </a:defRPr>
            </a:lvl1pPr>
          </a:lstStyle>
          <a:p>
            <a:pPr>
              <a:defRPr/>
            </a:pPr>
            <a:fld id="{2AB99AB5-97D0-483F-AD8D-7008C5CB8D09}" type="slidenum">
              <a:rPr lang="en-US"/>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 2 columns" type="twoColTx">
  <p:cSld name="TITLE_AND_TWO_COLUMNS">
    <p:spTree>
      <p:nvGrpSpPr>
        <p:cNvPr id="1" name="Shape 28"/>
        <p:cNvGrpSpPr/>
        <p:nvPr/>
      </p:nvGrpSpPr>
      <p:grpSpPr>
        <a:xfrm>
          <a:off x="0" y="0"/>
          <a:ext cx="0" cy="0"/>
          <a:chOff x="0" y="0"/>
          <a:chExt cx="0" cy="0"/>
        </a:xfrm>
      </p:grpSpPr>
      <p:sp>
        <p:nvSpPr>
          <p:cNvPr id="5" name="Google Shape;29;p38"/>
          <p:cNvSpPr>
            <a:spLocks/>
          </p:cNvSpPr>
          <p:nvPr/>
        </p:nvSpPr>
        <p:spPr bwMode="auto">
          <a:xfrm>
            <a:off x="390525" y="379413"/>
            <a:ext cx="8362950" cy="4384675"/>
          </a:xfrm>
          <a:custGeom>
            <a:avLst/>
            <a:gdLst/>
            <a:ahLst/>
            <a:cxnLst>
              <a:cxn ang="0">
                <a:pos x="252882" y="0"/>
              </a:cxn>
              <a:cxn ang="0">
                <a:pos x="13220" y="0"/>
              </a:cxn>
              <a:cxn ang="0">
                <a:pos x="13220" y="0"/>
              </a:cxn>
              <a:cxn ang="0">
                <a:pos x="11826" y="61"/>
              </a:cxn>
              <a:cxn ang="0">
                <a:pos x="10552" y="243"/>
              </a:cxn>
              <a:cxn ang="0">
                <a:pos x="9279" y="607"/>
              </a:cxn>
              <a:cxn ang="0">
                <a:pos x="8066" y="1031"/>
              </a:cxn>
              <a:cxn ang="0">
                <a:pos x="6914" y="1577"/>
              </a:cxn>
              <a:cxn ang="0">
                <a:pos x="5822" y="2244"/>
              </a:cxn>
              <a:cxn ang="0">
                <a:pos x="4791" y="3032"/>
              </a:cxn>
              <a:cxn ang="0">
                <a:pos x="3881" y="3881"/>
              </a:cxn>
              <a:cxn ang="0">
                <a:pos x="3032" y="4791"/>
              </a:cxn>
              <a:cxn ang="0">
                <a:pos x="2244" y="5822"/>
              </a:cxn>
              <a:cxn ang="0">
                <a:pos x="1577" y="6914"/>
              </a:cxn>
              <a:cxn ang="0">
                <a:pos x="1031" y="8066"/>
              </a:cxn>
              <a:cxn ang="0">
                <a:pos x="607" y="9279"/>
              </a:cxn>
              <a:cxn ang="0">
                <a:pos x="243" y="10552"/>
              </a:cxn>
              <a:cxn ang="0">
                <a:pos x="61" y="11826"/>
              </a:cxn>
              <a:cxn ang="0">
                <a:pos x="0" y="13220"/>
              </a:cxn>
              <a:cxn ang="0">
                <a:pos x="0" y="136447"/>
              </a:cxn>
              <a:cxn ang="0">
                <a:pos x="0" y="136447"/>
              </a:cxn>
              <a:cxn ang="0">
                <a:pos x="61" y="137841"/>
              </a:cxn>
              <a:cxn ang="0">
                <a:pos x="243" y="139115"/>
              </a:cxn>
              <a:cxn ang="0">
                <a:pos x="607" y="140388"/>
              </a:cxn>
              <a:cxn ang="0">
                <a:pos x="1031" y="141601"/>
              </a:cxn>
              <a:cxn ang="0">
                <a:pos x="1577" y="142753"/>
              </a:cxn>
              <a:cxn ang="0">
                <a:pos x="2244" y="143845"/>
              </a:cxn>
              <a:cxn ang="0">
                <a:pos x="3032" y="144876"/>
              </a:cxn>
              <a:cxn ang="0">
                <a:pos x="3881" y="145786"/>
              </a:cxn>
              <a:cxn ang="0">
                <a:pos x="4791" y="146635"/>
              </a:cxn>
              <a:cxn ang="0">
                <a:pos x="5822" y="147423"/>
              </a:cxn>
              <a:cxn ang="0">
                <a:pos x="6914" y="148090"/>
              </a:cxn>
              <a:cxn ang="0">
                <a:pos x="8066" y="148636"/>
              </a:cxn>
              <a:cxn ang="0">
                <a:pos x="9279" y="149060"/>
              </a:cxn>
              <a:cxn ang="0">
                <a:pos x="10552" y="149424"/>
              </a:cxn>
              <a:cxn ang="0">
                <a:pos x="11826" y="149606"/>
              </a:cxn>
              <a:cxn ang="0">
                <a:pos x="13220" y="149667"/>
              </a:cxn>
              <a:cxn ang="0">
                <a:pos x="272288" y="149667"/>
              </a:cxn>
              <a:cxn ang="0">
                <a:pos x="272288" y="149667"/>
              </a:cxn>
              <a:cxn ang="0">
                <a:pos x="273682" y="149606"/>
              </a:cxn>
              <a:cxn ang="0">
                <a:pos x="274956" y="149424"/>
              </a:cxn>
              <a:cxn ang="0">
                <a:pos x="276229" y="149060"/>
              </a:cxn>
              <a:cxn ang="0">
                <a:pos x="277442" y="148636"/>
              </a:cxn>
              <a:cxn ang="0">
                <a:pos x="278594" y="148090"/>
              </a:cxn>
              <a:cxn ang="0">
                <a:pos x="279686" y="147423"/>
              </a:cxn>
              <a:cxn ang="0">
                <a:pos x="280717" y="146635"/>
              </a:cxn>
              <a:cxn ang="0">
                <a:pos x="281627" y="145786"/>
              </a:cxn>
              <a:cxn ang="0">
                <a:pos x="282476" y="144876"/>
              </a:cxn>
              <a:cxn ang="0">
                <a:pos x="283264" y="143845"/>
              </a:cxn>
              <a:cxn ang="0">
                <a:pos x="283931" y="142753"/>
              </a:cxn>
              <a:cxn ang="0">
                <a:pos x="284477" y="141601"/>
              </a:cxn>
              <a:cxn ang="0">
                <a:pos x="284901" y="140388"/>
              </a:cxn>
              <a:cxn ang="0">
                <a:pos x="285265" y="139115"/>
              </a:cxn>
              <a:cxn ang="0">
                <a:pos x="285447" y="137841"/>
              </a:cxn>
              <a:cxn ang="0">
                <a:pos x="285508" y="136447"/>
              </a:cxn>
              <a:cxn ang="0">
                <a:pos x="285508" y="32626"/>
              </a:cxn>
            </a:cxnLst>
            <a:rect l="0" t="0" r="r" b="b"/>
            <a:pathLst>
              <a:path w="285508" h="149667" fill="none" extrusionOk="0">
                <a:moveTo>
                  <a:pt x="252882" y="0"/>
                </a:move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solidFill>
            <a:srgbClr val="0A8C6D"/>
          </a:solidFill>
          <a:ln w="19050" cap="flat" cmpd="sng">
            <a:solidFill>
              <a:srgbClr val="0A8C6D"/>
            </a:solidFill>
            <a:prstDash val="dot"/>
            <a:round/>
            <a:headEnd type="none" w="sm" len="sm"/>
            <a:tailEnd type="none" w="sm" len="sm"/>
          </a:ln>
        </p:spPr>
        <p:txBody>
          <a:bodyPr lIns="91425" tIns="91425" rIns="91425" bIns="91425" anchor="ctr"/>
          <a:lstStyle/>
          <a:p>
            <a:pPr>
              <a:defRPr/>
            </a:pPr>
            <a:endParaRPr lang="it-IT"/>
          </a:p>
        </p:txBody>
      </p:sp>
      <p:sp>
        <p:nvSpPr>
          <p:cNvPr id="30" name="Google Shape;30;p38"/>
          <p:cNvSpPr txBox="1">
            <a:spLocks noGrp="1"/>
          </p:cNvSpPr>
          <p:nvPr>
            <p:ph type="title"/>
          </p:nvPr>
        </p:nvSpPr>
        <p:spPr>
          <a:xfrm>
            <a:off x="922001" y="891776"/>
            <a:ext cx="6866100" cy="857400"/>
          </a:xfrm>
          <a:prstGeom prst="rect">
            <a:avLst/>
          </a:prstGeom>
          <a:noFill/>
          <a:ln>
            <a:noFill/>
          </a:ln>
        </p:spPr>
        <p:txBody>
          <a:bodyPr spcFirstLastPara="1">
            <a:noAutofit/>
          </a:bodyPr>
          <a:lstStyle>
            <a:lvl1pPr lvl="0" algn="l">
              <a:lnSpc>
                <a:spcPct val="100000"/>
              </a:lnSpc>
              <a:spcBef>
                <a:spcPts val="0"/>
              </a:spcBef>
              <a:spcAft>
                <a:spcPts val="0"/>
              </a:spcAft>
              <a:buSzPts val="5800"/>
              <a:buNone/>
              <a:defRPr/>
            </a:lvl1pPr>
            <a:lvl2pPr lvl="1" algn="l">
              <a:lnSpc>
                <a:spcPct val="100000"/>
              </a:lnSpc>
              <a:spcBef>
                <a:spcPts val="0"/>
              </a:spcBef>
              <a:spcAft>
                <a:spcPts val="0"/>
              </a:spcAft>
              <a:buSzPts val="5800"/>
              <a:buNone/>
              <a:defRPr/>
            </a:lvl2pPr>
            <a:lvl3pPr lvl="2" algn="l">
              <a:lnSpc>
                <a:spcPct val="100000"/>
              </a:lnSpc>
              <a:spcBef>
                <a:spcPts val="0"/>
              </a:spcBef>
              <a:spcAft>
                <a:spcPts val="0"/>
              </a:spcAft>
              <a:buSzPts val="5800"/>
              <a:buNone/>
              <a:defRPr/>
            </a:lvl3pPr>
            <a:lvl4pPr lvl="3" algn="l">
              <a:lnSpc>
                <a:spcPct val="100000"/>
              </a:lnSpc>
              <a:spcBef>
                <a:spcPts val="0"/>
              </a:spcBef>
              <a:spcAft>
                <a:spcPts val="0"/>
              </a:spcAft>
              <a:buSzPts val="5800"/>
              <a:buNone/>
              <a:defRPr/>
            </a:lvl4pPr>
            <a:lvl5pPr lvl="4" algn="l">
              <a:lnSpc>
                <a:spcPct val="100000"/>
              </a:lnSpc>
              <a:spcBef>
                <a:spcPts val="0"/>
              </a:spcBef>
              <a:spcAft>
                <a:spcPts val="0"/>
              </a:spcAft>
              <a:buSzPts val="5800"/>
              <a:buNone/>
              <a:defRPr/>
            </a:lvl5pPr>
            <a:lvl6pPr lvl="5" algn="l">
              <a:lnSpc>
                <a:spcPct val="100000"/>
              </a:lnSpc>
              <a:spcBef>
                <a:spcPts val="0"/>
              </a:spcBef>
              <a:spcAft>
                <a:spcPts val="0"/>
              </a:spcAft>
              <a:buSzPts val="5800"/>
              <a:buNone/>
              <a:defRPr/>
            </a:lvl6pPr>
            <a:lvl7pPr lvl="6" algn="l">
              <a:lnSpc>
                <a:spcPct val="100000"/>
              </a:lnSpc>
              <a:spcBef>
                <a:spcPts val="0"/>
              </a:spcBef>
              <a:spcAft>
                <a:spcPts val="0"/>
              </a:spcAft>
              <a:buSzPts val="5800"/>
              <a:buNone/>
              <a:defRPr/>
            </a:lvl7pPr>
            <a:lvl8pPr lvl="7" algn="l">
              <a:lnSpc>
                <a:spcPct val="100000"/>
              </a:lnSpc>
              <a:spcBef>
                <a:spcPts val="0"/>
              </a:spcBef>
              <a:spcAft>
                <a:spcPts val="0"/>
              </a:spcAft>
              <a:buSzPts val="5800"/>
              <a:buNone/>
              <a:defRPr/>
            </a:lvl8pPr>
            <a:lvl9pPr lvl="8" algn="l">
              <a:lnSpc>
                <a:spcPct val="100000"/>
              </a:lnSpc>
              <a:spcBef>
                <a:spcPts val="0"/>
              </a:spcBef>
              <a:spcAft>
                <a:spcPts val="0"/>
              </a:spcAft>
              <a:buSzPts val="5800"/>
              <a:buNone/>
              <a:defRPr/>
            </a:lvl9pPr>
          </a:lstStyle>
          <a:p>
            <a:endParaRPr/>
          </a:p>
        </p:txBody>
      </p:sp>
      <p:sp>
        <p:nvSpPr>
          <p:cNvPr id="31" name="Google Shape;31;p38"/>
          <p:cNvSpPr txBox="1">
            <a:spLocks noGrp="1"/>
          </p:cNvSpPr>
          <p:nvPr>
            <p:ph type="body" idx="1"/>
          </p:nvPr>
        </p:nvSpPr>
        <p:spPr>
          <a:xfrm>
            <a:off x="922000" y="1887378"/>
            <a:ext cx="3543300" cy="3027600"/>
          </a:xfrm>
          <a:prstGeom prst="rect">
            <a:avLst/>
          </a:prstGeom>
          <a:noFill/>
          <a:ln>
            <a:noFill/>
          </a:ln>
        </p:spPr>
        <p:txBody>
          <a:bodyPr spcFirstLastPara="1">
            <a:noAutofit/>
          </a:bodyPr>
          <a:lstStyle>
            <a:lvl1pPr marL="457200" lvl="0" indent="-342900" algn="l">
              <a:lnSpc>
                <a:spcPct val="100000"/>
              </a:lnSpc>
              <a:spcBef>
                <a:spcPts val="601"/>
              </a:spcBef>
              <a:spcAft>
                <a:spcPts val="0"/>
              </a:spcAft>
              <a:buSzPts val="1800"/>
              <a:buChar char="●"/>
              <a:defRPr/>
            </a:lvl1pPr>
            <a:lvl2pPr marL="914400" lvl="1" indent="-342900" algn="l">
              <a:lnSpc>
                <a:spcPct val="100000"/>
              </a:lnSpc>
              <a:spcBef>
                <a:spcPts val="0"/>
              </a:spcBef>
              <a:spcAft>
                <a:spcPts val="0"/>
              </a:spcAft>
              <a:buSzPts val="1800"/>
              <a:buChar char="○"/>
              <a:defRPr/>
            </a:lvl2pPr>
            <a:lvl3pPr marL="1371600" lvl="2" indent="-342900" algn="l">
              <a:lnSpc>
                <a:spcPct val="100000"/>
              </a:lnSpc>
              <a:spcBef>
                <a:spcPts val="0"/>
              </a:spcBef>
              <a:spcAft>
                <a:spcPts val="0"/>
              </a:spcAft>
              <a:buSzPts val="1800"/>
              <a:buChar char="■"/>
              <a:defRPr/>
            </a:lvl3pPr>
            <a:lvl4pPr marL="1828800" lvl="3" indent="-342900" algn="l">
              <a:lnSpc>
                <a:spcPct val="100000"/>
              </a:lnSpc>
              <a:spcBef>
                <a:spcPts val="0"/>
              </a:spcBef>
              <a:spcAft>
                <a:spcPts val="0"/>
              </a:spcAft>
              <a:buSzPts val="1800"/>
              <a:buChar char="●"/>
              <a:defRPr/>
            </a:lvl4pPr>
            <a:lvl5pPr marL="2286000" lvl="4" indent="-342900" algn="l">
              <a:lnSpc>
                <a:spcPct val="100000"/>
              </a:lnSpc>
              <a:spcBef>
                <a:spcPts val="0"/>
              </a:spcBef>
              <a:spcAft>
                <a:spcPts val="0"/>
              </a:spcAft>
              <a:buSzPts val="1800"/>
              <a:buChar char="○"/>
              <a:defRPr/>
            </a:lvl5pPr>
            <a:lvl6pPr marL="2743200" lvl="5" indent="-342900" algn="l">
              <a:lnSpc>
                <a:spcPct val="100000"/>
              </a:lnSpc>
              <a:spcBef>
                <a:spcPts val="0"/>
              </a:spcBef>
              <a:spcAft>
                <a:spcPts val="0"/>
              </a:spcAft>
              <a:buSzPts val="1800"/>
              <a:buChar char="■"/>
              <a:defRPr/>
            </a:lvl6pPr>
            <a:lvl7pPr marL="3200400" lvl="6" indent="-342900" algn="l">
              <a:lnSpc>
                <a:spcPct val="100000"/>
              </a:lnSpc>
              <a:spcBef>
                <a:spcPts val="0"/>
              </a:spcBef>
              <a:spcAft>
                <a:spcPts val="0"/>
              </a:spcAft>
              <a:buSzPts val="1800"/>
              <a:buChar char="●"/>
              <a:defRPr/>
            </a:lvl7pPr>
            <a:lvl8pPr marL="3657600" lvl="7" indent="-342900" algn="l">
              <a:lnSpc>
                <a:spcPct val="100000"/>
              </a:lnSpc>
              <a:spcBef>
                <a:spcPts val="0"/>
              </a:spcBef>
              <a:spcAft>
                <a:spcPts val="0"/>
              </a:spcAft>
              <a:buSzPts val="1800"/>
              <a:buChar char="○"/>
              <a:defRPr/>
            </a:lvl8pPr>
            <a:lvl9pPr marL="4114800" lvl="8" indent="-342900" algn="l">
              <a:lnSpc>
                <a:spcPct val="100000"/>
              </a:lnSpc>
              <a:spcBef>
                <a:spcPts val="0"/>
              </a:spcBef>
              <a:spcAft>
                <a:spcPts val="0"/>
              </a:spcAft>
              <a:buSzPts val="1800"/>
              <a:buChar char="■"/>
              <a:defRPr/>
            </a:lvl9pPr>
          </a:lstStyle>
          <a:p>
            <a:endParaRPr/>
          </a:p>
        </p:txBody>
      </p:sp>
      <p:sp>
        <p:nvSpPr>
          <p:cNvPr id="32" name="Google Shape;32;p38"/>
          <p:cNvSpPr txBox="1">
            <a:spLocks noGrp="1"/>
          </p:cNvSpPr>
          <p:nvPr>
            <p:ph type="body" idx="2"/>
          </p:nvPr>
        </p:nvSpPr>
        <p:spPr>
          <a:xfrm>
            <a:off x="4678688" y="1887378"/>
            <a:ext cx="3543300" cy="3027600"/>
          </a:xfrm>
          <a:prstGeom prst="rect">
            <a:avLst/>
          </a:prstGeom>
          <a:noFill/>
          <a:ln>
            <a:noFill/>
          </a:ln>
        </p:spPr>
        <p:txBody>
          <a:bodyPr spcFirstLastPara="1">
            <a:noAutofit/>
          </a:bodyPr>
          <a:lstStyle>
            <a:lvl1pPr marL="457200" lvl="0" indent="-342900" algn="l">
              <a:lnSpc>
                <a:spcPct val="100000"/>
              </a:lnSpc>
              <a:spcBef>
                <a:spcPts val="601"/>
              </a:spcBef>
              <a:spcAft>
                <a:spcPts val="0"/>
              </a:spcAft>
              <a:buSzPts val="1800"/>
              <a:buChar char="●"/>
              <a:defRPr/>
            </a:lvl1pPr>
            <a:lvl2pPr marL="914400" lvl="1" indent="-342900" algn="l">
              <a:lnSpc>
                <a:spcPct val="100000"/>
              </a:lnSpc>
              <a:spcBef>
                <a:spcPts val="0"/>
              </a:spcBef>
              <a:spcAft>
                <a:spcPts val="0"/>
              </a:spcAft>
              <a:buSzPts val="1800"/>
              <a:buChar char="○"/>
              <a:defRPr/>
            </a:lvl2pPr>
            <a:lvl3pPr marL="1371600" lvl="2" indent="-342900" algn="l">
              <a:lnSpc>
                <a:spcPct val="100000"/>
              </a:lnSpc>
              <a:spcBef>
                <a:spcPts val="0"/>
              </a:spcBef>
              <a:spcAft>
                <a:spcPts val="0"/>
              </a:spcAft>
              <a:buSzPts val="1800"/>
              <a:buChar char="■"/>
              <a:defRPr/>
            </a:lvl3pPr>
            <a:lvl4pPr marL="1828800" lvl="3" indent="-342900" algn="l">
              <a:lnSpc>
                <a:spcPct val="100000"/>
              </a:lnSpc>
              <a:spcBef>
                <a:spcPts val="0"/>
              </a:spcBef>
              <a:spcAft>
                <a:spcPts val="0"/>
              </a:spcAft>
              <a:buSzPts val="1800"/>
              <a:buChar char="●"/>
              <a:defRPr/>
            </a:lvl4pPr>
            <a:lvl5pPr marL="2286000" lvl="4" indent="-342900" algn="l">
              <a:lnSpc>
                <a:spcPct val="100000"/>
              </a:lnSpc>
              <a:spcBef>
                <a:spcPts val="0"/>
              </a:spcBef>
              <a:spcAft>
                <a:spcPts val="0"/>
              </a:spcAft>
              <a:buSzPts val="1800"/>
              <a:buChar char="○"/>
              <a:defRPr/>
            </a:lvl5pPr>
            <a:lvl6pPr marL="2743200" lvl="5" indent="-342900" algn="l">
              <a:lnSpc>
                <a:spcPct val="100000"/>
              </a:lnSpc>
              <a:spcBef>
                <a:spcPts val="0"/>
              </a:spcBef>
              <a:spcAft>
                <a:spcPts val="0"/>
              </a:spcAft>
              <a:buSzPts val="1800"/>
              <a:buChar char="■"/>
              <a:defRPr/>
            </a:lvl6pPr>
            <a:lvl7pPr marL="3200400" lvl="6" indent="-342900" algn="l">
              <a:lnSpc>
                <a:spcPct val="100000"/>
              </a:lnSpc>
              <a:spcBef>
                <a:spcPts val="0"/>
              </a:spcBef>
              <a:spcAft>
                <a:spcPts val="0"/>
              </a:spcAft>
              <a:buSzPts val="1800"/>
              <a:buChar char="●"/>
              <a:defRPr/>
            </a:lvl7pPr>
            <a:lvl8pPr marL="3657600" lvl="7" indent="-342900" algn="l">
              <a:lnSpc>
                <a:spcPct val="100000"/>
              </a:lnSpc>
              <a:spcBef>
                <a:spcPts val="0"/>
              </a:spcBef>
              <a:spcAft>
                <a:spcPts val="0"/>
              </a:spcAft>
              <a:buSzPts val="1800"/>
              <a:buChar char="○"/>
              <a:defRPr/>
            </a:lvl8pPr>
            <a:lvl9pPr marL="4114800" lvl="8" indent="-342900" algn="l">
              <a:lnSpc>
                <a:spcPct val="100000"/>
              </a:lnSpc>
              <a:spcBef>
                <a:spcPts val="0"/>
              </a:spcBef>
              <a:spcAft>
                <a:spcPts val="0"/>
              </a:spcAft>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only" type="titleOnly">
  <p:cSld name="TITLE_ONLY">
    <p:spTree>
      <p:nvGrpSpPr>
        <p:cNvPr id="1" name="Shape 33"/>
        <p:cNvGrpSpPr/>
        <p:nvPr/>
      </p:nvGrpSpPr>
      <p:grpSpPr>
        <a:xfrm>
          <a:off x="0" y="0"/>
          <a:ext cx="0" cy="0"/>
          <a:chOff x="0" y="0"/>
          <a:chExt cx="0" cy="0"/>
        </a:xfrm>
      </p:grpSpPr>
      <p:sp>
        <p:nvSpPr>
          <p:cNvPr id="3" name="Google Shape;34;p41"/>
          <p:cNvSpPr>
            <a:spLocks/>
          </p:cNvSpPr>
          <p:nvPr/>
        </p:nvSpPr>
        <p:spPr bwMode="auto">
          <a:xfrm>
            <a:off x="390525" y="379413"/>
            <a:ext cx="8362950" cy="4384675"/>
          </a:xfrm>
          <a:custGeom>
            <a:avLst/>
            <a:gdLst/>
            <a:ahLst/>
            <a:cxnLst>
              <a:cxn ang="0">
                <a:pos x="252882" y="0"/>
              </a:cxn>
              <a:cxn ang="0">
                <a:pos x="13220" y="0"/>
              </a:cxn>
              <a:cxn ang="0">
                <a:pos x="13220" y="0"/>
              </a:cxn>
              <a:cxn ang="0">
                <a:pos x="11826" y="61"/>
              </a:cxn>
              <a:cxn ang="0">
                <a:pos x="10552" y="243"/>
              </a:cxn>
              <a:cxn ang="0">
                <a:pos x="9279" y="607"/>
              </a:cxn>
              <a:cxn ang="0">
                <a:pos x="8066" y="1031"/>
              </a:cxn>
              <a:cxn ang="0">
                <a:pos x="6914" y="1577"/>
              </a:cxn>
              <a:cxn ang="0">
                <a:pos x="5822" y="2244"/>
              </a:cxn>
              <a:cxn ang="0">
                <a:pos x="4791" y="3032"/>
              </a:cxn>
              <a:cxn ang="0">
                <a:pos x="3881" y="3881"/>
              </a:cxn>
              <a:cxn ang="0">
                <a:pos x="3032" y="4791"/>
              </a:cxn>
              <a:cxn ang="0">
                <a:pos x="2244" y="5822"/>
              </a:cxn>
              <a:cxn ang="0">
                <a:pos x="1577" y="6914"/>
              </a:cxn>
              <a:cxn ang="0">
                <a:pos x="1031" y="8066"/>
              </a:cxn>
              <a:cxn ang="0">
                <a:pos x="607" y="9279"/>
              </a:cxn>
              <a:cxn ang="0">
                <a:pos x="243" y="10552"/>
              </a:cxn>
              <a:cxn ang="0">
                <a:pos x="61" y="11826"/>
              </a:cxn>
              <a:cxn ang="0">
                <a:pos x="0" y="13220"/>
              </a:cxn>
              <a:cxn ang="0">
                <a:pos x="0" y="136447"/>
              </a:cxn>
              <a:cxn ang="0">
                <a:pos x="0" y="136447"/>
              </a:cxn>
              <a:cxn ang="0">
                <a:pos x="61" y="137841"/>
              </a:cxn>
              <a:cxn ang="0">
                <a:pos x="243" y="139115"/>
              </a:cxn>
              <a:cxn ang="0">
                <a:pos x="607" y="140388"/>
              </a:cxn>
              <a:cxn ang="0">
                <a:pos x="1031" y="141601"/>
              </a:cxn>
              <a:cxn ang="0">
                <a:pos x="1577" y="142753"/>
              </a:cxn>
              <a:cxn ang="0">
                <a:pos x="2244" y="143845"/>
              </a:cxn>
              <a:cxn ang="0">
                <a:pos x="3032" y="144876"/>
              </a:cxn>
              <a:cxn ang="0">
                <a:pos x="3881" y="145786"/>
              </a:cxn>
              <a:cxn ang="0">
                <a:pos x="4791" y="146635"/>
              </a:cxn>
              <a:cxn ang="0">
                <a:pos x="5822" y="147423"/>
              </a:cxn>
              <a:cxn ang="0">
                <a:pos x="6914" y="148090"/>
              </a:cxn>
              <a:cxn ang="0">
                <a:pos x="8066" y="148636"/>
              </a:cxn>
              <a:cxn ang="0">
                <a:pos x="9279" y="149060"/>
              </a:cxn>
              <a:cxn ang="0">
                <a:pos x="10552" y="149424"/>
              </a:cxn>
              <a:cxn ang="0">
                <a:pos x="11826" y="149606"/>
              </a:cxn>
              <a:cxn ang="0">
                <a:pos x="13220" y="149667"/>
              </a:cxn>
              <a:cxn ang="0">
                <a:pos x="272288" y="149667"/>
              </a:cxn>
              <a:cxn ang="0">
                <a:pos x="272288" y="149667"/>
              </a:cxn>
              <a:cxn ang="0">
                <a:pos x="273682" y="149606"/>
              </a:cxn>
              <a:cxn ang="0">
                <a:pos x="274956" y="149424"/>
              </a:cxn>
              <a:cxn ang="0">
                <a:pos x="276229" y="149060"/>
              </a:cxn>
              <a:cxn ang="0">
                <a:pos x="277442" y="148636"/>
              </a:cxn>
              <a:cxn ang="0">
                <a:pos x="278594" y="148090"/>
              </a:cxn>
              <a:cxn ang="0">
                <a:pos x="279686" y="147423"/>
              </a:cxn>
              <a:cxn ang="0">
                <a:pos x="280717" y="146635"/>
              </a:cxn>
              <a:cxn ang="0">
                <a:pos x="281627" y="145786"/>
              </a:cxn>
              <a:cxn ang="0">
                <a:pos x="282476" y="144876"/>
              </a:cxn>
              <a:cxn ang="0">
                <a:pos x="283264" y="143845"/>
              </a:cxn>
              <a:cxn ang="0">
                <a:pos x="283931" y="142753"/>
              </a:cxn>
              <a:cxn ang="0">
                <a:pos x="284477" y="141601"/>
              </a:cxn>
              <a:cxn ang="0">
                <a:pos x="284901" y="140388"/>
              </a:cxn>
              <a:cxn ang="0">
                <a:pos x="285265" y="139115"/>
              </a:cxn>
              <a:cxn ang="0">
                <a:pos x="285447" y="137841"/>
              </a:cxn>
              <a:cxn ang="0">
                <a:pos x="285508" y="136447"/>
              </a:cxn>
              <a:cxn ang="0">
                <a:pos x="285508" y="32626"/>
              </a:cxn>
            </a:cxnLst>
            <a:rect l="0" t="0" r="r" b="b"/>
            <a:pathLst>
              <a:path w="285508" h="149667" fill="none" extrusionOk="0">
                <a:moveTo>
                  <a:pt x="252882" y="0"/>
                </a:move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solidFill>
            <a:srgbClr val="0A8C6D"/>
          </a:solidFill>
          <a:ln w="19050" cap="flat" cmpd="sng">
            <a:solidFill>
              <a:srgbClr val="0A8C6D"/>
            </a:solidFill>
            <a:prstDash val="dot"/>
            <a:round/>
            <a:headEnd type="none" w="sm" len="sm"/>
            <a:tailEnd type="none" w="sm" len="sm"/>
          </a:ln>
        </p:spPr>
        <p:txBody>
          <a:bodyPr lIns="91425" tIns="91425" rIns="91425" bIns="91425" anchor="ctr"/>
          <a:lstStyle/>
          <a:p>
            <a:pPr>
              <a:defRPr/>
            </a:pPr>
            <a:endParaRPr lang="it-IT"/>
          </a:p>
        </p:txBody>
      </p:sp>
      <p:sp>
        <p:nvSpPr>
          <p:cNvPr id="35" name="Google Shape;35;p41"/>
          <p:cNvSpPr txBox="1">
            <a:spLocks noGrp="1"/>
          </p:cNvSpPr>
          <p:nvPr>
            <p:ph type="title"/>
          </p:nvPr>
        </p:nvSpPr>
        <p:spPr>
          <a:xfrm>
            <a:off x="922001" y="891776"/>
            <a:ext cx="6866100" cy="857400"/>
          </a:xfrm>
          <a:prstGeom prst="rect">
            <a:avLst/>
          </a:prstGeom>
          <a:noFill/>
          <a:ln>
            <a:noFill/>
          </a:ln>
        </p:spPr>
        <p:txBody>
          <a:bodyPr spcFirstLastPara="1">
            <a:noAutofit/>
          </a:bodyPr>
          <a:lstStyle>
            <a:lvl1pPr lvl="0" algn="l">
              <a:lnSpc>
                <a:spcPct val="100000"/>
              </a:lnSpc>
              <a:spcBef>
                <a:spcPts val="0"/>
              </a:spcBef>
              <a:spcAft>
                <a:spcPts val="0"/>
              </a:spcAft>
              <a:buSzPts val="5800"/>
              <a:buNone/>
              <a:defRPr/>
            </a:lvl1pPr>
            <a:lvl2pPr lvl="1" algn="l">
              <a:lnSpc>
                <a:spcPct val="100000"/>
              </a:lnSpc>
              <a:spcBef>
                <a:spcPts val="0"/>
              </a:spcBef>
              <a:spcAft>
                <a:spcPts val="0"/>
              </a:spcAft>
              <a:buSzPts val="5800"/>
              <a:buNone/>
              <a:defRPr/>
            </a:lvl2pPr>
            <a:lvl3pPr lvl="2" algn="l">
              <a:lnSpc>
                <a:spcPct val="100000"/>
              </a:lnSpc>
              <a:spcBef>
                <a:spcPts val="0"/>
              </a:spcBef>
              <a:spcAft>
                <a:spcPts val="0"/>
              </a:spcAft>
              <a:buSzPts val="5800"/>
              <a:buNone/>
              <a:defRPr/>
            </a:lvl3pPr>
            <a:lvl4pPr lvl="3" algn="l">
              <a:lnSpc>
                <a:spcPct val="100000"/>
              </a:lnSpc>
              <a:spcBef>
                <a:spcPts val="0"/>
              </a:spcBef>
              <a:spcAft>
                <a:spcPts val="0"/>
              </a:spcAft>
              <a:buSzPts val="5800"/>
              <a:buNone/>
              <a:defRPr/>
            </a:lvl4pPr>
            <a:lvl5pPr lvl="4" algn="l">
              <a:lnSpc>
                <a:spcPct val="100000"/>
              </a:lnSpc>
              <a:spcBef>
                <a:spcPts val="0"/>
              </a:spcBef>
              <a:spcAft>
                <a:spcPts val="0"/>
              </a:spcAft>
              <a:buSzPts val="5800"/>
              <a:buNone/>
              <a:defRPr/>
            </a:lvl5pPr>
            <a:lvl6pPr lvl="5" algn="l">
              <a:lnSpc>
                <a:spcPct val="100000"/>
              </a:lnSpc>
              <a:spcBef>
                <a:spcPts val="0"/>
              </a:spcBef>
              <a:spcAft>
                <a:spcPts val="0"/>
              </a:spcAft>
              <a:buSzPts val="5800"/>
              <a:buNone/>
              <a:defRPr/>
            </a:lvl6pPr>
            <a:lvl7pPr lvl="6" algn="l">
              <a:lnSpc>
                <a:spcPct val="100000"/>
              </a:lnSpc>
              <a:spcBef>
                <a:spcPts val="0"/>
              </a:spcBef>
              <a:spcAft>
                <a:spcPts val="0"/>
              </a:spcAft>
              <a:buSzPts val="5800"/>
              <a:buNone/>
              <a:defRPr/>
            </a:lvl7pPr>
            <a:lvl8pPr lvl="7" algn="l">
              <a:lnSpc>
                <a:spcPct val="100000"/>
              </a:lnSpc>
              <a:spcBef>
                <a:spcPts val="0"/>
              </a:spcBef>
              <a:spcAft>
                <a:spcPts val="0"/>
              </a:spcAft>
              <a:buSzPts val="5800"/>
              <a:buNone/>
              <a:defRPr/>
            </a:lvl8pPr>
            <a:lvl9pPr lvl="8" algn="l">
              <a:lnSpc>
                <a:spcPct val="100000"/>
              </a:lnSpc>
              <a:spcBef>
                <a:spcPts val="0"/>
              </a:spcBef>
              <a:spcAft>
                <a:spcPts val="0"/>
              </a:spcAft>
              <a:buSzPts val="5800"/>
              <a:buNone/>
              <a:defRPr/>
            </a:lvl9pPr>
          </a:lstStyle>
          <a:p>
            <a:endParaRPr/>
          </a:p>
        </p:txBody>
      </p:sp>
      <p:sp>
        <p:nvSpPr>
          <p:cNvPr id="4" name="Google Shape;36;p41"/>
          <p:cNvSpPr txBox="1">
            <a:spLocks noGrp="1"/>
          </p:cNvSpPr>
          <p:nvPr>
            <p:ph type="sldNum" idx="10"/>
          </p:nvPr>
        </p:nvSpPr>
        <p:spPr bwMode="auto">
          <a:xfrm>
            <a:off x="8604250" y="4591050"/>
            <a:ext cx="539750" cy="55245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ctr">
              <a:buClr>
                <a:srgbClr val="000000"/>
              </a:buClr>
              <a:buSzPts val="1300"/>
              <a:buFont typeface="Arial" charset="0"/>
              <a:buNone/>
              <a:defRPr sz="1300">
                <a:solidFill>
                  <a:schemeClr val="accent1"/>
                </a:solidFill>
                <a:latin typeface="Raleway Thin" charset="0"/>
                <a:sym typeface="Raleway Thin" charset="0"/>
              </a:defRPr>
            </a:lvl1pPr>
          </a:lstStyle>
          <a:p>
            <a:pPr>
              <a:defRPr/>
            </a:pPr>
            <a:fld id="{52756F32-32B3-4188-B8A3-461666C4406B}" type="slidenum">
              <a:rPr lang="en-US"/>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Quote">
  <p:cSld name="1_Quote">
    <p:spTree>
      <p:nvGrpSpPr>
        <p:cNvPr id="1" name="Shape 37"/>
        <p:cNvGrpSpPr/>
        <p:nvPr/>
      </p:nvGrpSpPr>
      <p:grpSpPr>
        <a:xfrm>
          <a:off x="0" y="0"/>
          <a:ext cx="0" cy="0"/>
          <a:chOff x="0" y="0"/>
          <a:chExt cx="0" cy="0"/>
        </a:xfrm>
      </p:grpSpPr>
      <p:sp>
        <p:nvSpPr>
          <p:cNvPr id="3" name="Google Shape;38;p34"/>
          <p:cNvSpPr>
            <a:spLocks/>
          </p:cNvSpPr>
          <p:nvPr/>
        </p:nvSpPr>
        <p:spPr bwMode="auto">
          <a:xfrm flipH="1">
            <a:off x="390525" y="379413"/>
            <a:ext cx="8362950" cy="4384675"/>
          </a:xfrm>
          <a:custGeom>
            <a:avLst/>
            <a:gdLst/>
            <a:ahLst/>
            <a:cxnLst>
              <a:cxn ang="0">
                <a:pos x="252882" y="0"/>
              </a:cxn>
              <a:cxn ang="0">
                <a:pos x="13220" y="0"/>
              </a:cxn>
              <a:cxn ang="0">
                <a:pos x="13220" y="0"/>
              </a:cxn>
              <a:cxn ang="0">
                <a:pos x="11826" y="61"/>
              </a:cxn>
              <a:cxn ang="0">
                <a:pos x="10552" y="243"/>
              </a:cxn>
              <a:cxn ang="0">
                <a:pos x="9279" y="607"/>
              </a:cxn>
              <a:cxn ang="0">
                <a:pos x="8066" y="1031"/>
              </a:cxn>
              <a:cxn ang="0">
                <a:pos x="6914" y="1577"/>
              </a:cxn>
              <a:cxn ang="0">
                <a:pos x="5822" y="2244"/>
              </a:cxn>
              <a:cxn ang="0">
                <a:pos x="4791" y="3032"/>
              </a:cxn>
              <a:cxn ang="0">
                <a:pos x="3881" y="3881"/>
              </a:cxn>
              <a:cxn ang="0">
                <a:pos x="3032" y="4791"/>
              </a:cxn>
              <a:cxn ang="0">
                <a:pos x="2244" y="5822"/>
              </a:cxn>
              <a:cxn ang="0">
                <a:pos x="1577" y="6914"/>
              </a:cxn>
              <a:cxn ang="0">
                <a:pos x="1031" y="8066"/>
              </a:cxn>
              <a:cxn ang="0">
                <a:pos x="607" y="9279"/>
              </a:cxn>
              <a:cxn ang="0">
                <a:pos x="243" y="10552"/>
              </a:cxn>
              <a:cxn ang="0">
                <a:pos x="61" y="11826"/>
              </a:cxn>
              <a:cxn ang="0">
                <a:pos x="0" y="13220"/>
              </a:cxn>
              <a:cxn ang="0">
                <a:pos x="0" y="136447"/>
              </a:cxn>
              <a:cxn ang="0">
                <a:pos x="0" y="136447"/>
              </a:cxn>
              <a:cxn ang="0">
                <a:pos x="61" y="137841"/>
              </a:cxn>
              <a:cxn ang="0">
                <a:pos x="243" y="139115"/>
              </a:cxn>
              <a:cxn ang="0">
                <a:pos x="607" y="140388"/>
              </a:cxn>
              <a:cxn ang="0">
                <a:pos x="1031" y="141601"/>
              </a:cxn>
              <a:cxn ang="0">
                <a:pos x="1577" y="142753"/>
              </a:cxn>
              <a:cxn ang="0">
                <a:pos x="2244" y="143845"/>
              </a:cxn>
              <a:cxn ang="0">
                <a:pos x="3032" y="144876"/>
              </a:cxn>
              <a:cxn ang="0">
                <a:pos x="3881" y="145786"/>
              </a:cxn>
              <a:cxn ang="0">
                <a:pos x="4791" y="146635"/>
              </a:cxn>
              <a:cxn ang="0">
                <a:pos x="5822" y="147423"/>
              </a:cxn>
              <a:cxn ang="0">
                <a:pos x="6914" y="148090"/>
              </a:cxn>
              <a:cxn ang="0">
                <a:pos x="8066" y="148636"/>
              </a:cxn>
              <a:cxn ang="0">
                <a:pos x="9279" y="149060"/>
              </a:cxn>
              <a:cxn ang="0">
                <a:pos x="10552" y="149424"/>
              </a:cxn>
              <a:cxn ang="0">
                <a:pos x="11826" y="149606"/>
              </a:cxn>
              <a:cxn ang="0">
                <a:pos x="13220" y="149667"/>
              </a:cxn>
              <a:cxn ang="0">
                <a:pos x="272288" y="149667"/>
              </a:cxn>
              <a:cxn ang="0">
                <a:pos x="272288" y="149667"/>
              </a:cxn>
              <a:cxn ang="0">
                <a:pos x="273682" y="149606"/>
              </a:cxn>
              <a:cxn ang="0">
                <a:pos x="274956" y="149424"/>
              </a:cxn>
              <a:cxn ang="0">
                <a:pos x="276229" y="149060"/>
              </a:cxn>
              <a:cxn ang="0">
                <a:pos x="277442" y="148636"/>
              </a:cxn>
              <a:cxn ang="0">
                <a:pos x="278594" y="148090"/>
              </a:cxn>
              <a:cxn ang="0">
                <a:pos x="279686" y="147423"/>
              </a:cxn>
              <a:cxn ang="0">
                <a:pos x="280717" y="146635"/>
              </a:cxn>
              <a:cxn ang="0">
                <a:pos x="281627" y="145786"/>
              </a:cxn>
              <a:cxn ang="0">
                <a:pos x="282476" y="144876"/>
              </a:cxn>
              <a:cxn ang="0">
                <a:pos x="283264" y="143845"/>
              </a:cxn>
              <a:cxn ang="0">
                <a:pos x="283931" y="142753"/>
              </a:cxn>
              <a:cxn ang="0">
                <a:pos x="284477" y="141601"/>
              </a:cxn>
              <a:cxn ang="0">
                <a:pos x="284901" y="140388"/>
              </a:cxn>
              <a:cxn ang="0">
                <a:pos x="285265" y="139115"/>
              </a:cxn>
              <a:cxn ang="0">
                <a:pos x="285447" y="137841"/>
              </a:cxn>
              <a:cxn ang="0">
                <a:pos x="285508" y="136447"/>
              </a:cxn>
              <a:cxn ang="0">
                <a:pos x="285508" y="32626"/>
              </a:cxn>
            </a:cxnLst>
            <a:rect l="0" t="0" r="r" b="b"/>
            <a:pathLst>
              <a:path w="285508" h="149667" fill="none" extrusionOk="0">
                <a:moveTo>
                  <a:pt x="252882" y="0"/>
                </a:move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0A8C6D"/>
            </a:solidFill>
            <a:prstDash val="dot"/>
            <a:round/>
            <a:headEnd type="none" w="sm" len="sm"/>
            <a:tailEnd type="none" w="sm" len="sm"/>
          </a:ln>
        </p:spPr>
        <p:txBody>
          <a:bodyPr lIns="91425" tIns="91425" rIns="91425" bIns="91425" anchor="ctr"/>
          <a:lstStyle/>
          <a:p>
            <a:pPr>
              <a:defRPr/>
            </a:pPr>
            <a:endParaRPr lang="it-IT"/>
          </a:p>
        </p:txBody>
      </p:sp>
      <p:sp>
        <p:nvSpPr>
          <p:cNvPr id="4" name="Google Shape;40;p34"/>
          <p:cNvSpPr txBox="1">
            <a:spLocks noChangeArrowheads="1"/>
          </p:cNvSpPr>
          <p:nvPr/>
        </p:nvSpPr>
        <p:spPr bwMode="auto">
          <a:xfrm>
            <a:off x="204788" y="74613"/>
            <a:ext cx="800100" cy="654050"/>
          </a:xfrm>
          <a:prstGeom prst="rect">
            <a:avLst/>
          </a:prstGeom>
          <a:noFill/>
          <a:ln w="9525">
            <a:noFill/>
            <a:miter lim="800000"/>
            <a:headEnd/>
            <a:tailEnd/>
          </a:ln>
        </p:spPr>
        <p:txBody>
          <a:bodyPr lIns="91425" tIns="91425" rIns="91425" bIns="91425"/>
          <a:lstStyle/>
          <a:p>
            <a:pPr algn="ctr">
              <a:buClr>
                <a:srgbClr val="000000"/>
              </a:buClr>
              <a:buSzPts val="12000"/>
              <a:buFont typeface="Arial" charset="0"/>
              <a:buNone/>
              <a:defRPr/>
            </a:pPr>
            <a:r>
              <a:rPr lang="en-US" sz="12000" b="1">
                <a:solidFill>
                  <a:srgbClr val="0A8C6D"/>
                </a:solidFill>
                <a:latin typeface="Raleway" charset="0"/>
                <a:sym typeface="Raleway" charset="0"/>
              </a:rPr>
              <a:t>“</a:t>
            </a:r>
            <a:endParaRPr lang="it-IT" sz="12000" b="1">
              <a:solidFill>
                <a:srgbClr val="0A8C6D"/>
              </a:solidFill>
              <a:latin typeface="Raleway" charset="0"/>
              <a:sym typeface="Raleway" charset="0"/>
            </a:endParaRPr>
          </a:p>
        </p:txBody>
      </p:sp>
      <p:sp>
        <p:nvSpPr>
          <p:cNvPr id="39" name="Google Shape;39;p34"/>
          <p:cNvSpPr txBox="1">
            <a:spLocks noGrp="1"/>
          </p:cNvSpPr>
          <p:nvPr>
            <p:ph type="body" idx="1"/>
          </p:nvPr>
        </p:nvSpPr>
        <p:spPr>
          <a:xfrm>
            <a:off x="1757201" y="2161800"/>
            <a:ext cx="5629801" cy="819900"/>
          </a:xfrm>
          <a:prstGeom prst="rect">
            <a:avLst/>
          </a:prstGeom>
          <a:noFill/>
          <a:ln>
            <a:noFill/>
          </a:ln>
        </p:spPr>
        <p:txBody>
          <a:bodyPr spcFirstLastPara="1" anchor="ctr">
            <a:noAutofit/>
          </a:bodyPr>
          <a:lstStyle>
            <a:lvl1pPr marL="457200" lvl="0" indent="-228600" algn="ctr">
              <a:lnSpc>
                <a:spcPct val="100000"/>
              </a:lnSpc>
              <a:spcBef>
                <a:spcPts val="601"/>
              </a:spcBef>
              <a:spcAft>
                <a:spcPts val="0"/>
              </a:spcAft>
              <a:buClr>
                <a:schemeClr val="dk1"/>
              </a:buClr>
              <a:buSzPts val="3000"/>
              <a:buFont typeface="Raleway Thin"/>
              <a:buNone/>
              <a:defRPr sz="2400" i="1">
                <a:solidFill>
                  <a:schemeClr val="dk1"/>
                </a:solidFill>
              </a:defRPr>
            </a:lvl1pPr>
            <a:lvl2pPr marL="914400" lvl="1" indent="-419100" algn="ctr">
              <a:lnSpc>
                <a:spcPct val="100000"/>
              </a:lnSpc>
              <a:spcBef>
                <a:spcPts val="0"/>
              </a:spcBef>
              <a:spcAft>
                <a:spcPts val="0"/>
              </a:spcAft>
              <a:buClr>
                <a:schemeClr val="dk1"/>
              </a:buClr>
              <a:buSzPts val="3000"/>
              <a:buChar char="○"/>
              <a:defRPr sz="3001" i="1">
                <a:solidFill>
                  <a:schemeClr val="dk1"/>
                </a:solidFill>
              </a:defRPr>
            </a:lvl2pPr>
            <a:lvl3pPr marL="1371600" lvl="2" indent="-419100" algn="ctr">
              <a:lnSpc>
                <a:spcPct val="100000"/>
              </a:lnSpc>
              <a:spcBef>
                <a:spcPts val="0"/>
              </a:spcBef>
              <a:spcAft>
                <a:spcPts val="0"/>
              </a:spcAft>
              <a:buClr>
                <a:schemeClr val="dk1"/>
              </a:buClr>
              <a:buSzPts val="3000"/>
              <a:buChar char="■"/>
              <a:defRPr sz="3001" i="1">
                <a:solidFill>
                  <a:schemeClr val="dk1"/>
                </a:solidFill>
              </a:defRPr>
            </a:lvl3pPr>
            <a:lvl4pPr marL="1828800" lvl="3" indent="-419100" algn="ctr">
              <a:lnSpc>
                <a:spcPct val="100000"/>
              </a:lnSpc>
              <a:spcBef>
                <a:spcPts val="0"/>
              </a:spcBef>
              <a:spcAft>
                <a:spcPts val="0"/>
              </a:spcAft>
              <a:buClr>
                <a:schemeClr val="dk1"/>
              </a:buClr>
              <a:buSzPts val="3000"/>
              <a:buChar char="●"/>
              <a:defRPr sz="3001" i="1">
                <a:solidFill>
                  <a:schemeClr val="dk1"/>
                </a:solidFill>
              </a:defRPr>
            </a:lvl4pPr>
            <a:lvl5pPr marL="2286000" lvl="4" indent="-419100" algn="ctr">
              <a:lnSpc>
                <a:spcPct val="100000"/>
              </a:lnSpc>
              <a:spcBef>
                <a:spcPts val="0"/>
              </a:spcBef>
              <a:spcAft>
                <a:spcPts val="0"/>
              </a:spcAft>
              <a:buClr>
                <a:schemeClr val="dk1"/>
              </a:buClr>
              <a:buSzPts val="3000"/>
              <a:buChar char="○"/>
              <a:defRPr sz="3001" i="1">
                <a:solidFill>
                  <a:schemeClr val="dk1"/>
                </a:solidFill>
              </a:defRPr>
            </a:lvl5pPr>
            <a:lvl6pPr marL="2743200" lvl="5" indent="-419100" algn="ctr">
              <a:lnSpc>
                <a:spcPct val="100000"/>
              </a:lnSpc>
              <a:spcBef>
                <a:spcPts val="0"/>
              </a:spcBef>
              <a:spcAft>
                <a:spcPts val="0"/>
              </a:spcAft>
              <a:buClr>
                <a:schemeClr val="dk1"/>
              </a:buClr>
              <a:buSzPts val="3000"/>
              <a:buChar char="■"/>
              <a:defRPr sz="3001" i="1">
                <a:solidFill>
                  <a:schemeClr val="dk1"/>
                </a:solidFill>
              </a:defRPr>
            </a:lvl6pPr>
            <a:lvl7pPr marL="3200400" lvl="6" indent="-419100" algn="ctr">
              <a:lnSpc>
                <a:spcPct val="100000"/>
              </a:lnSpc>
              <a:spcBef>
                <a:spcPts val="0"/>
              </a:spcBef>
              <a:spcAft>
                <a:spcPts val="0"/>
              </a:spcAft>
              <a:buClr>
                <a:schemeClr val="dk1"/>
              </a:buClr>
              <a:buSzPts val="3000"/>
              <a:buChar char="●"/>
              <a:defRPr sz="3001" i="1">
                <a:solidFill>
                  <a:schemeClr val="dk1"/>
                </a:solidFill>
              </a:defRPr>
            </a:lvl7pPr>
            <a:lvl8pPr marL="3657600" lvl="7" indent="-419100" algn="ctr">
              <a:lnSpc>
                <a:spcPct val="100000"/>
              </a:lnSpc>
              <a:spcBef>
                <a:spcPts val="0"/>
              </a:spcBef>
              <a:spcAft>
                <a:spcPts val="0"/>
              </a:spcAft>
              <a:buClr>
                <a:schemeClr val="dk1"/>
              </a:buClr>
              <a:buSzPts val="3000"/>
              <a:buChar char="○"/>
              <a:defRPr sz="3001" i="1">
                <a:solidFill>
                  <a:schemeClr val="dk1"/>
                </a:solidFill>
              </a:defRPr>
            </a:lvl8pPr>
            <a:lvl9pPr marL="4114800" lvl="8" indent="-419100" algn="ctr">
              <a:lnSpc>
                <a:spcPct val="100000"/>
              </a:lnSpc>
              <a:spcBef>
                <a:spcPts val="0"/>
              </a:spcBef>
              <a:spcAft>
                <a:spcPts val="0"/>
              </a:spcAft>
              <a:buClr>
                <a:schemeClr val="dk1"/>
              </a:buClr>
              <a:buSzPts val="3000"/>
              <a:buChar char="■"/>
              <a:defRPr sz="3001" i="1">
                <a:solidFill>
                  <a:schemeClr val="dk1"/>
                </a:solidFill>
              </a:defRPr>
            </a:lvl9pPr>
          </a:lstStyle>
          <a:p>
            <a:endParaRPr/>
          </a:p>
        </p:txBody>
      </p:sp>
      <p:sp>
        <p:nvSpPr>
          <p:cNvPr id="5" name="Google Shape;41;p34"/>
          <p:cNvSpPr txBox="1">
            <a:spLocks noGrp="1"/>
          </p:cNvSpPr>
          <p:nvPr>
            <p:ph type="sldNum" idx="10"/>
          </p:nvPr>
        </p:nvSpPr>
        <p:spPr bwMode="auto">
          <a:xfrm>
            <a:off x="8604250" y="4591050"/>
            <a:ext cx="539750" cy="55245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ctr">
              <a:buClr>
                <a:srgbClr val="000000"/>
              </a:buClr>
              <a:buSzPts val="1300"/>
              <a:buFont typeface="Arial" charset="0"/>
              <a:buNone/>
              <a:defRPr sz="1300">
                <a:solidFill>
                  <a:schemeClr val="accent1"/>
                </a:solidFill>
                <a:latin typeface="Raleway Thin" charset="0"/>
                <a:sym typeface="Raleway Thin" charset="0"/>
              </a:defRPr>
            </a:lvl1pPr>
          </a:lstStyle>
          <a:p>
            <a:pPr>
              <a:defRPr/>
            </a:pPr>
            <a:fld id="{93A14905-023D-40AB-BD80-53021AE05E5C}" type="slidenum">
              <a:rPr lang="en-US"/>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Quote">
  <p:cSld name="1_Quote 2">
    <p:bg>
      <p:bgPr>
        <a:solidFill>
          <a:srgbClr val="FFB600"/>
        </a:solidFill>
        <a:effectLst/>
      </p:bgPr>
    </p:bg>
    <p:spTree>
      <p:nvGrpSpPr>
        <p:cNvPr id="1" name="Shape 42"/>
        <p:cNvGrpSpPr/>
        <p:nvPr/>
      </p:nvGrpSpPr>
      <p:grpSpPr>
        <a:xfrm>
          <a:off x="0" y="0"/>
          <a:ext cx="0" cy="0"/>
          <a:chOff x="0" y="0"/>
          <a:chExt cx="0" cy="0"/>
        </a:xfrm>
      </p:grpSpPr>
      <p:sp>
        <p:nvSpPr>
          <p:cNvPr id="3" name="Google Shape;43;p39"/>
          <p:cNvSpPr>
            <a:spLocks/>
          </p:cNvSpPr>
          <p:nvPr/>
        </p:nvSpPr>
        <p:spPr bwMode="auto">
          <a:xfrm flipH="1">
            <a:off x="390525" y="379413"/>
            <a:ext cx="8362950" cy="4384675"/>
          </a:xfrm>
          <a:custGeom>
            <a:avLst/>
            <a:gdLst/>
            <a:ahLst/>
            <a:cxnLst>
              <a:cxn ang="0">
                <a:pos x="252882" y="0"/>
              </a:cxn>
              <a:cxn ang="0">
                <a:pos x="13220" y="0"/>
              </a:cxn>
              <a:cxn ang="0">
                <a:pos x="13220" y="0"/>
              </a:cxn>
              <a:cxn ang="0">
                <a:pos x="11826" y="61"/>
              </a:cxn>
              <a:cxn ang="0">
                <a:pos x="10552" y="243"/>
              </a:cxn>
              <a:cxn ang="0">
                <a:pos x="9279" y="607"/>
              </a:cxn>
              <a:cxn ang="0">
                <a:pos x="8066" y="1031"/>
              </a:cxn>
              <a:cxn ang="0">
                <a:pos x="6914" y="1577"/>
              </a:cxn>
              <a:cxn ang="0">
                <a:pos x="5822" y="2244"/>
              </a:cxn>
              <a:cxn ang="0">
                <a:pos x="4791" y="3032"/>
              </a:cxn>
              <a:cxn ang="0">
                <a:pos x="3881" y="3881"/>
              </a:cxn>
              <a:cxn ang="0">
                <a:pos x="3032" y="4791"/>
              </a:cxn>
              <a:cxn ang="0">
                <a:pos x="2244" y="5822"/>
              </a:cxn>
              <a:cxn ang="0">
                <a:pos x="1577" y="6914"/>
              </a:cxn>
              <a:cxn ang="0">
                <a:pos x="1031" y="8066"/>
              </a:cxn>
              <a:cxn ang="0">
                <a:pos x="607" y="9279"/>
              </a:cxn>
              <a:cxn ang="0">
                <a:pos x="243" y="10552"/>
              </a:cxn>
              <a:cxn ang="0">
                <a:pos x="61" y="11826"/>
              </a:cxn>
              <a:cxn ang="0">
                <a:pos x="0" y="13220"/>
              </a:cxn>
              <a:cxn ang="0">
                <a:pos x="0" y="136447"/>
              </a:cxn>
              <a:cxn ang="0">
                <a:pos x="0" y="136447"/>
              </a:cxn>
              <a:cxn ang="0">
                <a:pos x="61" y="137841"/>
              </a:cxn>
              <a:cxn ang="0">
                <a:pos x="243" y="139115"/>
              </a:cxn>
              <a:cxn ang="0">
                <a:pos x="607" y="140388"/>
              </a:cxn>
              <a:cxn ang="0">
                <a:pos x="1031" y="141601"/>
              </a:cxn>
              <a:cxn ang="0">
                <a:pos x="1577" y="142753"/>
              </a:cxn>
              <a:cxn ang="0">
                <a:pos x="2244" y="143845"/>
              </a:cxn>
              <a:cxn ang="0">
                <a:pos x="3032" y="144876"/>
              </a:cxn>
              <a:cxn ang="0">
                <a:pos x="3881" y="145786"/>
              </a:cxn>
              <a:cxn ang="0">
                <a:pos x="4791" y="146635"/>
              </a:cxn>
              <a:cxn ang="0">
                <a:pos x="5822" y="147423"/>
              </a:cxn>
              <a:cxn ang="0">
                <a:pos x="6914" y="148090"/>
              </a:cxn>
              <a:cxn ang="0">
                <a:pos x="8066" y="148636"/>
              </a:cxn>
              <a:cxn ang="0">
                <a:pos x="9279" y="149060"/>
              </a:cxn>
              <a:cxn ang="0">
                <a:pos x="10552" y="149424"/>
              </a:cxn>
              <a:cxn ang="0">
                <a:pos x="11826" y="149606"/>
              </a:cxn>
              <a:cxn ang="0">
                <a:pos x="13220" y="149667"/>
              </a:cxn>
              <a:cxn ang="0">
                <a:pos x="272288" y="149667"/>
              </a:cxn>
              <a:cxn ang="0">
                <a:pos x="272288" y="149667"/>
              </a:cxn>
              <a:cxn ang="0">
                <a:pos x="273682" y="149606"/>
              </a:cxn>
              <a:cxn ang="0">
                <a:pos x="274956" y="149424"/>
              </a:cxn>
              <a:cxn ang="0">
                <a:pos x="276229" y="149060"/>
              </a:cxn>
              <a:cxn ang="0">
                <a:pos x="277442" y="148636"/>
              </a:cxn>
              <a:cxn ang="0">
                <a:pos x="278594" y="148090"/>
              </a:cxn>
              <a:cxn ang="0">
                <a:pos x="279686" y="147423"/>
              </a:cxn>
              <a:cxn ang="0">
                <a:pos x="280717" y="146635"/>
              </a:cxn>
              <a:cxn ang="0">
                <a:pos x="281627" y="145786"/>
              </a:cxn>
              <a:cxn ang="0">
                <a:pos x="282476" y="144876"/>
              </a:cxn>
              <a:cxn ang="0">
                <a:pos x="283264" y="143845"/>
              </a:cxn>
              <a:cxn ang="0">
                <a:pos x="283931" y="142753"/>
              </a:cxn>
              <a:cxn ang="0">
                <a:pos x="284477" y="141601"/>
              </a:cxn>
              <a:cxn ang="0">
                <a:pos x="284901" y="140388"/>
              </a:cxn>
              <a:cxn ang="0">
                <a:pos x="285265" y="139115"/>
              </a:cxn>
              <a:cxn ang="0">
                <a:pos x="285447" y="137841"/>
              </a:cxn>
              <a:cxn ang="0">
                <a:pos x="285508" y="136447"/>
              </a:cxn>
              <a:cxn ang="0">
                <a:pos x="285508" y="32626"/>
              </a:cxn>
            </a:cxnLst>
            <a:rect l="0" t="0" r="r" b="b"/>
            <a:pathLst>
              <a:path w="285508" h="149667" fill="none" extrusionOk="0">
                <a:moveTo>
                  <a:pt x="252882" y="0"/>
                </a:move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981C22"/>
            </a:solidFill>
            <a:prstDash val="dot"/>
            <a:round/>
            <a:headEnd type="none" w="sm" len="sm"/>
            <a:tailEnd type="none" w="sm" len="sm"/>
          </a:ln>
        </p:spPr>
        <p:txBody>
          <a:bodyPr lIns="91425" tIns="91425" rIns="91425" bIns="91425" anchor="ctr"/>
          <a:lstStyle/>
          <a:p>
            <a:pPr>
              <a:defRPr/>
            </a:pPr>
            <a:endParaRPr lang="it-IT"/>
          </a:p>
        </p:txBody>
      </p:sp>
      <p:sp>
        <p:nvSpPr>
          <p:cNvPr id="4" name="Google Shape;45;p39"/>
          <p:cNvSpPr txBox="1">
            <a:spLocks noChangeArrowheads="1"/>
          </p:cNvSpPr>
          <p:nvPr/>
        </p:nvSpPr>
        <p:spPr bwMode="auto">
          <a:xfrm>
            <a:off x="204788" y="74613"/>
            <a:ext cx="800100" cy="654050"/>
          </a:xfrm>
          <a:prstGeom prst="rect">
            <a:avLst/>
          </a:prstGeom>
          <a:noFill/>
          <a:ln w="9525">
            <a:noFill/>
            <a:miter lim="800000"/>
            <a:headEnd/>
            <a:tailEnd/>
          </a:ln>
        </p:spPr>
        <p:txBody>
          <a:bodyPr lIns="91425" tIns="91425" rIns="91425" bIns="91425"/>
          <a:lstStyle/>
          <a:p>
            <a:pPr algn="ctr">
              <a:buClr>
                <a:srgbClr val="000000"/>
              </a:buClr>
              <a:buSzPts val="12000"/>
              <a:buFont typeface="Arial" charset="0"/>
              <a:buNone/>
              <a:defRPr/>
            </a:pPr>
            <a:r>
              <a:rPr lang="en-US" sz="12000" b="1">
                <a:solidFill>
                  <a:srgbClr val="981C22"/>
                </a:solidFill>
                <a:latin typeface="Raleway" charset="0"/>
                <a:sym typeface="Raleway" charset="0"/>
              </a:rPr>
              <a:t>“</a:t>
            </a:r>
            <a:endParaRPr lang="it-IT" sz="12000" b="1">
              <a:solidFill>
                <a:srgbClr val="981C22"/>
              </a:solidFill>
              <a:latin typeface="Raleway" charset="0"/>
              <a:sym typeface="Raleway" charset="0"/>
            </a:endParaRPr>
          </a:p>
        </p:txBody>
      </p:sp>
      <p:sp>
        <p:nvSpPr>
          <p:cNvPr id="44" name="Google Shape;44;p39"/>
          <p:cNvSpPr txBox="1">
            <a:spLocks noGrp="1"/>
          </p:cNvSpPr>
          <p:nvPr>
            <p:ph type="body" idx="1"/>
          </p:nvPr>
        </p:nvSpPr>
        <p:spPr>
          <a:xfrm>
            <a:off x="1757201" y="2161800"/>
            <a:ext cx="5629801" cy="819900"/>
          </a:xfrm>
          <a:prstGeom prst="rect">
            <a:avLst/>
          </a:prstGeom>
          <a:noFill/>
          <a:ln>
            <a:noFill/>
          </a:ln>
        </p:spPr>
        <p:txBody>
          <a:bodyPr spcFirstLastPara="1" anchor="ctr">
            <a:noAutofit/>
          </a:bodyPr>
          <a:lstStyle>
            <a:lvl1pPr marL="457200" lvl="0" indent="-228600" algn="ctr">
              <a:lnSpc>
                <a:spcPct val="100000"/>
              </a:lnSpc>
              <a:spcBef>
                <a:spcPts val="601"/>
              </a:spcBef>
              <a:spcAft>
                <a:spcPts val="0"/>
              </a:spcAft>
              <a:buClr>
                <a:schemeClr val="dk1"/>
              </a:buClr>
              <a:buSzPts val="3000"/>
              <a:buFont typeface="Raleway Thin"/>
              <a:buNone/>
              <a:defRPr sz="2400" i="1">
                <a:solidFill>
                  <a:schemeClr val="dk1"/>
                </a:solidFill>
              </a:defRPr>
            </a:lvl1pPr>
            <a:lvl2pPr marL="914400" lvl="1" indent="-419100" algn="ctr">
              <a:lnSpc>
                <a:spcPct val="100000"/>
              </a:lnSpc>
              <a:spcBef>
                <a:spcPts val="0"/>
              </a:spcBef>
              <a:spcAft>
                <a:spcPts val="0"/>
              </a:spcAft>
              <a:buClr>
                <a:schemeClr val="dk1"/>
              </a:buClr>
              <a:buSzPts val="3000"/>
              <a:buChar char="○"/>
              <a:defRPr sz="3001" i="1">
                <a:solidFill>
                  <a:schemeClr val="dk1"/>
                </a:solidFill>
              </a:defRPr>
            </a:lvl2pPr>
            <a:lvl3pPr marL="1371600" lvl="2" indent="-419100" algn="ctr">
              <a:lnSpc>
                <a:spcPct val="100000"/>
              </a:lnSpc>
              <a:spcBef>
                <a:spcPts val="0"/>
              </a:spcBef>
              <a:spcAft>
                <a:spcPts val="0"/>
              </a:spcAft>
              <a:buClr>
                <a:schemeClr val="dk1"/>
              </a:buClr>
              <a:buSzPts val="3000"/>
              <a:buChar char="■"/>
              <a:defRPr sz="3001" i="1">
                <a:solidFill>
                  <a:schemeClr val="dk1"/>
                </a:solidFill>
              </a:defRPr>
            </a:lvl3pPr>
            <a:lvl4pPr marL="1828800" lvl="3" indent="-419100" algn="ctr">
              <a:lnSpc>
                <a:spcPct val="100000"/>
              </a:lnSpc>
              <a:spcBef>
                <a:spcPts val="0"/>
              </a:spcBef>
              <a:spcAft>
                <a:spcPts val="0"/>
              </a:spcAft>
              <a:buClr>
                <a:schemeClr val="dk1"/>
              </a:buClr>
              <a:buSzPts val="3000"/>
              <a:buChar char="●"/>
              <a:defRPr sz="3001" i="1">
                <a:solidFill>
                  <a:schemeClr val="dk1"/>
                </a:solidFill>
              </a:defRPr>
            </a:lvl4pPr>
            <a:lvl5pPr marL="2286000" lvl="4" indent="-419100" algn="ctr">
              <a:lnSpc>
                <a:spcPct val="100000"/>
              </a:lnSpc>
              <a:spcBef>
                <a:spcPts val="0"/>
              </a:spcBef>
              <a:spcAft>
                <a:spcPts val="0"/>
              </a:spcAft>
              <a:buClr>
                <a:schemeClr val="dk1"/>
              </a:buClr>
              <a:buSzPts val="3000"/>
              <a:buChar char="○"/>
              <a:defRPr sz="3001" i="1">
                <a:solidFill>
                  <a:schemeClr val="dk1"/>
                </a:solidFill>
              </a:defRPr>
            </a:lvl5pPr>
            <a:lvl6pPr marL="2743200" lvl="5" indent="-419100" algn="ctr">
              <a:lnSpc>
                <a:spcPct val="100000"/>
              </a:lnSpc>
              <a:spcBef>
                <a:spcPts val="0"/>
              </a:spcBef>
              <a:spcAft>
                <a:spcPts val="0"/>
              </a:spcAft>
              <a:buClr>
                <a:schemeClr val="dk1"/>
              </a:buClr>
              <a:buSzPts val="3000"/>
              <a:buChar char="■"/>
              <a:defRPr sz="3001" i="1">
                <a:solidFill>
                  <a:schemeClr val="dk1"/>
                </a:solidFill>
              </a:defRPr>
            </a:lvl6pPr>
            <a:lvl7pPr marL="3200400" lvl="6" indent="-419100" algn="ctr">
              <a:lnSpc>
                <a:spcPct val="100000"/>
              </a:lnSpc>
              <a:spcBef>
                <a:spcPts val="0"/>
              </a:spcBef>
              <a:spcAft>
                <a:spcPts val="0"/>
              </a:spcAft>
              <a:buClr>
                <a:schemeClr val="dk1"/>
              </a:buClr>
              <a:buSzPts val="3000"/>
              <a:buChar char="●"/>
              <a:defRPr sz="3001" i="1">
                <a:solidFill>
                  <a:schemeClr val="dk1"/>
                </a:solidFill>
              </a:defRPr>
            </a:lvl7pPr>
            <a:lvl8pPr marL="3657600" lvl="7" indent="-419100" algn="ctr">
              <a:lnSpc>
                <a:spcPct val="100000"/>
              </a:lnSpc>
              <a:spcBef>
                <a:spcPts val="0"/>
              </a:spcBef>
              <a:spcAft>
                <a:spcPts val="0"/>
              </a:spcAft>
              <a:buClr>
                <a:schemeClr val="dk1"/>
              </a:buClr>
              <a:buSzPts val="3000"/>
              <a:buChar char="○"/>
              <a:defRPr sz="3001" i="1">
                <a:solidFill>
                  <a:schemeClr val="dk1"/>
                </a:solidFill>
              </a:defRPr>
            </a:lvl8pPr>
            <a:lvl9pPr marL="4114800" lvl="8" indent="-419100" algn="ctr">
              <a:lnSpc>
                <a:spcPct val="100000"/>
              </a:lnSpc>
              <a:spcBef>
                <a:spcPts val="0"/>
              </a:spcBef>
              <a:spcAft>
                <a:spcPts val="0"/>
              </a:spcAft>
              <a:buClr>
                <a:schemeClr val="dk1"/>
              </a:buClr>
              <a:buSzPts val="3000"/>
              <a:buChar char="■"/>
              <a:defRPr sz="3001" i="1">
                <a:solidFill>
                  <a:schemeClr val="dk1"/>
                </a:solidFill>
              </a:defRPr>
            </a:lvl9pPr>
          </a:lstStyle>
          <a:p>
            <a:endParaRPr/>
          </a:p>
        </p:txBody>
      </p:sp>
      <p:sp>
        <p:nvSpPr>
          <p:cNvPr id="5" name="Google Shape;46;p39"/>
          <p:cNvSpPr txBox="1">
            <a:spLocks noGrp="1"/>
          </p:cNvSpPr>
          <p:nvPr>
            <p:ph type="sldNum" idx="10"/>
          </p:nvPr>
        </p:nvSpPr>
        <p:spPr bwMode="auto">
          <a:xfrm>
            <a:off x="8604250" y="4591050"/>
            <a:ext cx="539750" cy="55245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ctr">
              <a:buClr>
                <a:srgbClr val="000000"/>
              </a:buClr>
              <a:buSzPts val="1300"/>
              <a:buFont typeface="Arial" charset="0"/>
              <a:buNone/>
              <a:defRPr sz="1300">
                <a:solidFill>
                  <a:schemeClr val="accent1"/>
                </a:solidFill>
                <a:latin typeface="Raleway Thin" charset="0"/>
                <a:sym typeface="Raleway Thin" charset="0"/>
              </a:defRPr>
            </a:lvl1pPr>
          </a:lstStyle>
          <a:p>
            <a:pPr>
              <a:defRPr/>
            </a:pPr>
            <a:fld id="{C2C606F5-30E5-4FF4-8C93-13D0C2467C28}" type="slidenum">
              <a:rPr lang="en-US"/>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3_Text Slide">
  <p:cSld name="3_Text Slide">
    <p:spTree>
      <p:nvGrpSpPr>
        <p:cNvPr id="1" name="Shape 47"/>
        <p:cNvGrpSpPr/>
        <p:nvPr/>
      </p:nvGrpSpPr>
      <p:grpSpPr>
        <a:xfrm>
          <a:off x="0" y="0"/>
          <a:ext cx="0" cy="0"/>
          <a:chOff x="0" y="0"/>
          <a:chExt cx="0" cy="0"/>
        </a:xfrm>
      </p:grpSpPr>
      <p:sp>
        <p:nvSpPr>
          <p:cNvPr id="2" name="Google Shape;48;p42"/>
          <p:cNvSpPr/>
          <p:nvPr/>
        </p:nvSpPr>
        <p:spPr>
          <a:xfrm>
            <a:off x="0" y="454025"/>
            <a:ext cx="77788" cy="608013"/>
          </a:xfrm>
          <a:prstGeom prst="rect">
            <a:avLst/>
          </a:prstGeom>
          <a:solidFill>
            <a:srgbClr val="D3D4D9"/>
          </a:solidFill>
          <a:ln>
            <a:noFill/>
          </a:ln>
        </p:spPr>
        <p:txBody>
          <a:bodyPr spcFirstLastPara="1" lIns="91425" tIns="45700" rIns="91425" bIns="45700" anchor="ctr"/>
          <a:lstStyle/>
          <a:p>
            <a:pPr algn="ctr" fontAlgn="auto">
              <a:spcBef>
                <a:spcPts val="0"/>
              </a:spcBef>
              <a:spcAft>
                <a:spcPts val="0"/>
              </a:spcAft>
              <a:buClr>
                <a:srgbClr val="000000"/>
              </a:buClr>
              <a:buFont typeface="Arial"/>
              <a:buNone/>
              <a:defRPr/>
            </a:pPr>
            <a:endParaRPr sz="2126" kern="0">
              <a:solidFill>
                <a:schemeClr val="lt1"/>
              </a:solidFill>
              <a:latin typeface="Open Sans"/>
              <a:ea typeface="Open Sans"/>
              <a:cs typeface="Open Sans"/>
              <a:sym typeface="Open Sans"/>
            </a:endParaRPr>
          </a:p>
        </p:txBody>
      </p:sp>
      <p:grpSp>
        <p:nvGrpSpPr>
          <p:cNvPr id="3" name="Google Shape;49;p42"/>
          <p:cNvGrpSpPr>
            <a:grpSpLocks/>
          </p:cNvGrpSpPr>
          <p:nvPr/>
        </p:nvGrpSpPr>
        <p:grpSpPr bwMode="auto">
          <a:xfrm rot="5400000" flipH="1">
            <a:off x="-696119" y="4060031"/>
            <a:ext cx="2038350" cy="2166938"/>
            <a:chOff x="7785102" y="1568449"/>
            <a:chExt cx="2717799" cy="2603500"/>
          </a:xfrm>
        </p:grpSpPr>
        <p:sp>
          <p:nvSpPr>
            <p:cNvPr id="4" name="Google Shape;50;p42"/>
            <p:cNvSpPr/>
            <p:nvPr/>
          </p:nvSpPr>
          <p:spPr>
            <a:xfrm>
              <a:off x="7785101" y="1568450"/>
              <a:ext cx="2603499" cy="2603500"/>
            </a:xfrm>
            <a:prstGeom prst="ellipse">
              <a:avLst/>
            </a:prstGeom>
            <a:noFill/>
            <a:ln w="9525" cap="flat" cmpd="sng">
              <a:solidFill>
                <a:srgbClr val="4C4C4C"/>
              </a:solidFill>
              <a:prstDash val="dash"/>
              <a:round/>
              <a:headEnd type="none" w="sm" len="sm"/>
              <a:tailEnd type="none" w="sm" len="sm"/>
            </a:ln>
          </p:spPr>
          <p:txBody>
            <a:bodyPr spcFirstLastPara="1" lIns="91425" tIns="45700" rIns="91425" bIns="45700" anchor="ctr"/>
            <a:lstStyle/>
            <a:p>
              <a:pPr algn="ctr" fontAlgn="auto">
                <a:spcBef>
                  <a:spcPts val="0"/>
                </a:spcBef>
                <a:spcAft>
                  <a:spcPts val="0"/>
                </a:spcAft>
                <a:buClr>
                  <a:srgbClr val="000000"/>
                </a:buClr>
                <a:buFont typeface="Arial"/>
                <a:buNone/>
                <a:defRPr/>
              </a:pPr>
              <a:endParaRPr sz="2126" kern="0">
                <a:solidFill>
                  <a:schemeClr val="lt1"/>
                </a:solidFill>
                <a:latin typeface="Open Sans"/>
                <a:ea typeface="Open Sans"/>
                <a:cs typeface="Open Sans"/>
                <a:sym typeface="Open Sans"/>
              </a:endParaRPr>
            </a:p>
          </p:txBody>
        </p:sp>
        <p:sp>
          <p:nvSpPr>
            <p:cNvPr id="5" name="Google Shape;51;p42"/>
            <p:cNvSpPr/>
            <p:nvPr/>
          </p:nvSpPr>
          <p:spPr>
            <a:xfrm>
              <a:off x="10238317" y="1780162"/>
              <a:ext cx="186267" cy="185011"/>
            </a:xfrm>
            <a:prstGeom prst="ellipse">
              <a:avLst/>
            </a:prstGeom>
            <a:solidFill>
              <a:srgbClr val="D8D8D8"/>
            </a:solidFill>
            <a:ln>
              <a:noFill/>
            </a:ln>
          </p:spPr>
          <p:txBody>
            <a:bodyPr spcFirstLastPara="1" lIns="91425" tIns="45700" rIns="91425" bIns="45700" anchor="ctr"/>
            <a:lstStyle/>
            <a:p>
              <a:pPr algn="ctr" fontAlgn="auto">
                <a:spcBef>
                  <a:spcPts val="0"/>
                </a:spcBef>
                <a:spcAft>
                  <a:spcPts val="0"/>
                </a:spcAft>
                <a:buClr>
                  <a:srgbClr val="000000"/>
                </a:buClr>
                <a:buFont typeface="Arial"/>
                <a:buNone/>
                <a:defRPr/>
              </a:pPr>
              <a:endParaRPr sz="2126" kern="0">
                <a:solidFill>
                  <a:schemeClr val="lt1"/>
                </a:solidFill>
                <a:latin typeface="Open Sans"/>
                <a:ea typeface="Open Sans"/>
                <a:cs typeface="Open Sans"/>
                <a:sym typeface="Open Sans"/>
              </a:endParaRPr>
            </a:p>
          </p:txBody>
        </p:sp>
        <p:sp>
          <p:nvSpPr>
            <p:cNvPr id="6" name="Google Shape;52;p42"/>
            <p:cNvSpPr/>
            <p:nvPr/>
          </p:nvSpPr>
          <p:spPr>
            <a:xfrm>
              <a:off x="10433051" y="2003319"/>
              <a:ext cx="69851" cy="70570"/>
            </a:xfrm>
            <a:prstGeom prst="ellipse">
              <a:avLst/>
            </a:prstGeom>
            <a:solidFill>
              <a:srgbClr val="D8D8D8"/>
            </a:solidFill>
            <a:ln>
              <a:noFill/>
            </a:ln>
          </p:spPr>
          <p:txBody>
            <a:bodyPr spcFirstLastPara="1" lIns="91425" tIns="45700" rIns="91425" bIns="45700" anchor="ctr"/>
            <a:lstStyle/>
            <a:p>
              <a:pPr algn="ctr" fontAlgn="auto">
                <a:spcBef>
                  <a:spcPts val="0"/>
                </a:spcBef>
                <a:spcAft>
                  <a:spcPts val="0"/>
                </a:spcAft>
                <a:buClr>
                  <a:srgbClr val="000000"/>
                </a:buClr>
                <a:buFont typeface="Arial"/>
                <a:buNone/>
                <a:defRPr/>
              </a:pPr>
              <a:endParaRPr sz="2126" kern="0">
                <a:solidFill>
                  <a:schemeClr val="lt1"/>
                </a:solidFill>
                <a:latin typeface="Open Sans"/>
                <a:ea typeface="Open Sans"/>
                <a:cs typeface="Open Sans"/>
                <a:sym typeface="Open Sans"/>
              </a:endParaRPr>
            </a:p>
          </p:txBody>
        </p:sp>
        <p:sp>
          <p:nvSpPr>
            <p:cNvPr id="7" name="Google Shape;53;p42"/>
            <p:cNvSpPr/>
            <p:nvPr/>
          </p:nvSpPr>
          <p:spPr>
            <a:xfrm>
              <a:off x="10221383" y="2020485"/>
              <a:ext cx="105833" cy="106810"/>
            </a:xfrm>
            <a:prstGeom prst="ellipse">
              <a:avLst/>
            </a:prstGeom>
            <a:solidFill>
              <a:srgbClr val="D8D8D8"/>
            </a:solidFill>
            <a:ln>
              <a:noFill/>
            </a:ln>
          </p:spPr>
          <p:txBody>
            <a:bodyPr spcFirstLastPara="1" lIns="91425" tIns="45700" rIns="91425" bIns="45700" anchor="ctr"/>
            <a:lstStyle/>
            <a:p>
              <a:pPr algn="ctr" fontAlgn="auto">
                <a:spcBef>
                  <a:spcPts val="0"/>
                </a:spcBef>
                <a:spcAft>
                  <a:spcPts val="0"/>
                </a:spcAft>
                <a:buClr>
                  <a:srgbClr val="000000"/>
                </a:buClr>
                <a:buFont typeface="Arial"/>
                <a:buNone/>
                <a:defRPr/>
              </a:pPr>
              <a:endParaRPr sz="2126" kern="0">
                <a:solidFill>
                  <a:schemeClr val="lt1"/>
                </a:solidFill>
                <a:latin typeface="Open Sans"/>
                <a:ea typeface="Open Sans"/>
                <a:cs typeface="Open Sans"/>
                <a:sym typeface="Open Sans"/>
              </a:endParaRPr>
            </a:p>
          </p:txBody>
        </p:sp>
        <p:sp>
          <p:nvSpPr>
            <p:cNvPr id="8" name="Google Shape;54;p42"/>
            <p:cNvSpPr/>
            <p:nvPr/>
          </p:nvSpPr>
          <p:spPr>
            <a:xfrm>
              <a:off x="9700684" y="1684795"/>
              <a:ext cx="429684" cy="431056"/>
            </a:xfrm>
            <a:prstGeom prst="ellipse">
              <a:avLst/>
            </a:prstGeom>
            <a:solidFill>
              <a:srgbClr val="EC2227"/>
            </a:solidFill>
            <a:ln>
              <a:noFill/>
            </a:ln>
          </p:spPr>
          <p:txBody>
            <a:bodyPr spcFirstLastPara="1" lIns="91425" tIns="45700" rIns="91425" bIns="45700" anchor="ctr"/>
            <a:lstStyle/>
            <a:p>
              <a:pPr algn="ctr" fontAlgn="auto">
                <a:spcBef>
                  <a:spcPts val="0"/>
                </a:spcBef>
                <a:spcAft>
                  <a:spcPts val="0"/>
                </a:spcAft>
                <a:buClr>
                  <a:srgbClr val="000000"/>
                </a:buClr>
                <a:buFont typeface="Arial"/>
                <a:buNone/>
                <a:defRPr/>
              </a:pPr>
              <a:endParaRPr sz="2126" kern="0">
                <a:solidFill>
                  <a:schemeClr val="lt1"/>
                </a:solidFill>
                <a:latin typeface="Open Sans"/>
                <a:ea typeface="Open Sans"/>
                <a:cs typeface="Open Sans"/>
                <a:sym typeface="Open Sans"/>
              </a:endParaRPr>
            </a:p>
          </p:txBody>
        </p:sp>
      </p:grpSp>
      <p:pic>
        <p:nvPicPr>
          <p:cNvPr id="9" name="Google Shape;55;p42" descr="Picture 2"/>
          <p:cNvPicPr preferRelativeResize="0">
            <a:picLocks noChangeAspect="1" noChangeArrowheads="1"/>
          </p:cNvPicPr>
          <p:nvPr/>
        </p:nvPicPr>
        <p:blipFill>
          <a:blip r:embed="rId2"/>
          <a:srcRect/>
          <a:stretch>
            <a:fillRect/>
          </a:stretch>
        </p:blipFill>
        <p:spPr bwMode="auto">
          <a:xfrm>
            <a:off x="8742363" y="98425"/>
            <a:ext cx="247650" cy="220663"/>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slideLayout" Target="../slideLayouts/slideLayout12.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bg1"/>
        </a:solidFill>
        <a:effectLst/>
      </p:bgPr>
    </p:bg>
    <p:spTree>
      <p:nvGrpSpPr>
        <p:cNvPr id="1" name=""/>
        <p:cNvGrpSpPr/>
        <p:nvPr/>
      </p:nvGrpSpPr>
      <p:grpSpPr>
        <a:xfrm>
          <a:off x="0" y="0"/>
          <a:ext cx="0" cy="0"/>
          <a:chOff x="0" y="0"/>
          <a:chExt cx="0" cy="0"/>
        </a:xfrm>
      </p:grpSpPr>
      <p:sp>
        <p:nvSpPr>
          <p:cNvPr id="1026" name="Google Shape;6;p30"/>
          <p:cNvSpPr txBox="1">
            <a:spLocks noGrp="1"/>
          </p:cNvSpPr>
          <p:nvPr>
            <p:ph type="title"/>
          </p:nvPr>
        </p:nvSpPr>
        <p:spPr bwMode="auto">
          <a:xfrm>
            <a:off x="922338" y="892175"/>
            <a:ext cx="6865937" cy="85725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it-IT" smtClean="0">
              <a:sym typeface="Arial" charset="0"/>
            </a:endParaRPr>
          </a:p>
        </p:txBody>
      </p:sp>
      <p:sp>
        <p:nvSpPr>
          <p:cNvPr id="1027" name="Google Shape;7;p30"/>
          <p:cNvSpPr txBox="1">
            <a:spLocks noGrp="1"/>
          </p:cNvSpPr>
          <p:nvPr>
            <p:ph type="body" idx="1"/>
          </p:nvPr>
        </p:nvSpPr>
        <p:spPr bwMode="auto">
          <a:xfrm>
            <a:off x="922338" y="1885950"/>
            <a:ext cx="6865937" cy="2365375"/>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it-IT" smtClean="0">
              <a:sym typeface="Arial" charset="0"/>
            </a:endParaRPr>
          </a:p>
        </p:txBody>
      </p:sp>
      <p:sp>
        <p:nvSpPr>
          <p:cNvPr id="1028" name="Google Shape;8;p30"/>
          <p:cNvSpPr txBox="1">
            <a:spLocks noGrp="1"/>
          </p:cNvSpPr>
          <p:nvPr/>
        </p:nvSpPr>
        <p:spPr bwMode="auto">
          <a:xfrm>
            <a:off x="8604250" y="4591050"/>
            <a:ext cx="539750" cy="552450"/>
          </a:xfrm>
          <a:prstGeom prst="rect">
            <a:avLst/>
          </a:prstGeom>
          <a:noFill/>
          <a:ln w="9525">
            <a:noFill/>
            <a:miter lim="800000"/>
            <a:headEnd/>
            <a:tailEnd/>
          </a:ln>
        </p:spPr>
        <p:txBody>
          <a:bodyPr lIns="91425" tIns="91425" rIns="91425" bIns="91425" anchor="ctr"/>
          <a:lstStyle/>
          <a:p>
            <a:pPr algn="ctr">
              <a:buClr>
                <a:srgbClr val="000000"/>
              </a:buClr>
              <a:buSzPts val="1300"/>
              <a:buFont typeface="Arial" charset="0"/>
              <a:buNone/>
              <a:defRPr/>
            </a:pPr>
            <a:fld id="{99244AEA-1E06-4EA7-B174-FB7390BE8DBF}" type="slidenum">
              <a:rPr lang="en-US" sz="1300">
                <a:solidFill>
                  <a:schemeClr val="accent1"/>
                </a:solidFill>
                <a:latin typeface="Raleway Thin" charset="0"/>
                <a:sym typeface="Raleway Thin" charset="0"/>
              </a:rPr>
              <a:pPr algn="ctr">
                <a:buClr>
                  <a:srgbClr val="000000"/>
                </a:buClr>
                <a:buSzPts val="1300"/>
                <a:buFont typeface="Arial" charset="0"/>
                <a:buNone/>
                <a:defRPr/>
              </a:pPr>
              <a:t>‹n.›</a:t>
            </a:fld>
            <a:endParaRPr lang="it-IT" sz="1300">
              <a:solidFill>
                <a:schemeClr val="accent1"/>
              </a:solidFill>
              <a:latin typeface="Raleway Thin" charset="0"/>
              <a:sym typeface="Raleway Thin" charset="0"/>
            </a:endParaRPr>
          </a:p>
        </p:txBody>
      </p:sp>
    </p:spTree>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ransition>
    <p:fade thruBlk="1"/>
  </p:transition>
  <p:hf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
    <p:bg>
      <p:bgPr>
        <a:solidFill>
          <a:schemeClr val="bg1"/>
        </a:solidFill>
        <a:effectLst/>
      </p:bgPr>
    </p:bg>
    <p:spTree>
      <p:nvGrpSpPr>
        <p:cNvPr id="1" name=""/>
        <p:cNvGrpSpPr/>
        <p:nvPr/>
      </p:nvGrpSpPr>
      <p:grpSpPr>
        <a:xfrm>
          <a:off x="0" y="0"/>
          <a:ext cx="0" cy="0"/>
          <a:chOff x="0" y="0"/>
          <a:chExt cx="0" cy="0"/>
        </a:xfrm>
      </p:grpSpPr>
      <p:sp>
        <p:nvSpPr>
          <p:cNvPr id="12290" name="Google Shape;61;p33"/>
          <p:cNvSpPr txBox="1">
            <a:spLocks noGrp="1"/>
          </p:cNvSpPr>
          <p:nvPr>
            <p:ph type="title"/>
          </p:nvPr>
        </p:nvSpPr>
        <p:spPr bwMode="auto">
          <a:xfrm>
            <a:off x="922338" y="892175"/>
            <a:ext cx="6865937" cy="85725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it-IT" smtClean="0">
              <a:sym typeface="Arial" charset="0"/>
            </a:endParaRPr>
          </a:p>
        </p:txBody>
      </p:sp>
      <p:sp>
        <p:nvSpPr>
          <p:cNvPr id="12291" name="Google Shape;62;p33"/>
          <p:cNvSpPr txBox="1">
            <a:spLocks noGrp="1"/>
          </p:cNvSpPr>
          <p:nvPr>
            <p:ph type="body" idx="1"/>
          </p:nvPr>
        </p:nvSpPr>
        <p:spPr bwMode="auto">
          <a:xfrm>
            <a:off x="922338" y="1885950"/>
            <a:ext cx="6865937" cy="2365375"/>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it-IT" smtClean="0">
              <a:sym typeface="Arial" charset="0"/>
            </a:endParaRPr>
          </a:p>
        </p:txBody>
      </p:sp>
      <p:sp>
        <p:nvSpPr>
          <p:cNvPr id="12292" name="Google Shape;63;p33"/>
          <p:cNvSpPr txBox="1">
            <a:spLocks noGrp="1"/>
          </p:cNvSpPr>
          <p:nvPr/>
        </p:nvSpPr>
        <p:spPr bwMode="auto">
          <a:xfrm>
            <a:off x="8604250" y="4591050"/>
            <a:ext cx="539750" cy="552450"/>
          </a:xfrm>
          <a:prstGeom prst="rect">
            <a:avLst/>
          </a:prstGeom>
          <a:noFill/>
          <a:ln w="9525">
            <a:noFill/>
            <a:miter lim="800000"/>
            <a:headEnd/>
            <a:tailEnd/>
          </a:ln>
        </p:spPr>
        <p:txBody>
          <a:bodyPr lIns="91425" tIns="91425" rIns="91425" bIns="91425" anchor="ctr"/>
          <a:lstStyle/>
          <a:p>
            <a:pPr algn="ctr">
              <a:buClr>
                <a:srgbClr val="000000"/>
              </a:buClr>
              <a:buSzPts val="1300"/>
              <a:buFont typeface="Arial" charset="0"/>
              <a:buNone/>
              <a:defRPr/>
            </a:pPr>
            <a:fld id="{B8A9105E-8459-4A99-A528-E631AC66BB70}" type="slidenum">
              <a:rPr lang="en-US" sz="1300">
                <a:solidFill>
                  <a:schemeClr val="accent1"/>
                </a:solidFill>
                <a:latin typeface="Raleway Thin" charset="0"/>
                <a:sym typeface="Raleway Thin" charset="0"/>
              </a:rPr>
              <a:pPr algn="ctr">
                <a:buClr>
                  <a:srgbClr val="000000"/>
                </a:buClr>
                <a:buSzPts val="1300"/>
                <a:buFont typeface="Arial" charset="0"/>
                <a:buNone/>
                <a:defRPr/>
              </a:pPr>
              <a:t>‹n.›</a:t>
            </a:fld>
            <a:endParaRPr lang="it-IT" sz="1300">
              <a:solidFill>
                <a:schemeClr val="accent1"/>
              </a:solidFill>
              <a:latin typeface="Raleway Thin" charset="0"/>
              <a:sym typeface="Raleway Thin" charset="0"/>
            </a:endParaRPr>
          </a:p>
        </p:txBody>
      </p:sp>
    </p:spTree>
  </p:cSld>
  <p:clrMap bg1="lt1" tx1="dk1" bg2="dk2" tx2="lt2" accent1="accent1" accent2="accent2" accent3="accent3" accent4="accent4" accent5="accent5" accent6="accent6" hlink="hlink" folHlink="folHlink"/>
  <p:sldLayoutIdLst>
    <p:sldLayoutId id="2147483682" r:id="rId1"/>
    <p:sldLayoutId id="2147483683" r:id="rId2"/>
  </p:sldLayoutIdLst>
  <p:transition>
    <p:fade thruBlk="1"/>
  </p:transition>
  <p:hf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_WI3B54m6SU" TargetMode="External"/><Relationship Id="rId4" Type="http://schemas.openxmlformats.org/officeDocument/2006/relationships/hyperlink" Target="https://designthinking.ideo.com/"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musmgKEPY2o" TargetMode="External"/><Relationship Id="rId4" Type="http://schemas.openxmlformats.org/officeDocument/2006/relationships/hyperlink" Target="https://online.hbs.edu/blog/post/what-is-human-centered-design"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5"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watch?v=K5wCfYujRdE" TargetMode="External"/><Relationship Id="rId4" Type="http://schemas.openxmlformats.org/officeDocument/2006/relationships/hyperlink" Target="https://www.linkedin.com/pulse/trial-error-method-success-andre-lord/"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4.jpeg"/><Relationship Id="rId5"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A8C6D"/>
        </a:solidFill>
        <a:effectLst/>
      </p:bgPr>
    </p:bg>
    <p:spTree>
      <p:nvGrpSpPr>
        <p:cNvPr id="1" name=""/>
        <p:cNvGrpSpPr/>
        <p:nvPr/>
      </p:nvGrpSpPr>
      <p:grpSpPr>
        <a:xfrm>
          <a:off x="0" y="0"/>
          <a:ext cx="0" cy="0"/>
          <a:chOff x="0" y="0"/>
          <a:chExt cx="0" cy="0"/>
        </a:xfrm>
      </p:grpSpPr>
      <p:sp>
        <p:nvSpPr>
          <p:cNvPr id="16386" name="Google Shape;78;p1"/>
          <p:cNvSpPr txBox="1">
            <a:spLocks noGrp="1"/>
          </p:cNvSpPr>
          <p:nvPr>
            <p:ph type="ctrTitle"/>
          </p:nvPr>
        </p:nvSpPr>
        <p:spPr>
          <a:xfrm>
            <a:off x="685800" y="3287713"/>
            <a:ext cx="7772400" cy="1158875"/>
          </a:xfrm>
        </p:spPr>
        <p:txBody>
          <a:bodyPr/>
          <a:lstStyle/>
          <a:p>
            <a:pPr eaLnBrk="1" hangingPunct="1">
              <a:spcBef>
                <a:spcPct val="0"/>
              </a:spcBef>
              <a:spcAft>
                <a:spcPct val="0"/>
              </a:spcAft>
              <a:buClr>
                <a:srgbClr val="FFFFFF"/>
              </a:buClr>
              <a:buFont typeface="Raleway Thin"/>
              <a:buNone/>
            </a:pPr>
            <a:r>
              <a:rPr lang="en-GB" sz="4000" smtClean="0">
                <a:solidFill>
                  <a:srgbClr val="FFFFFF"/>
                </a:solidFill>
                <a:latin typeface="Raleway Thin"/>
                <a:cs typeface="Arial" charset="0"/>
                <a:sym typeface="Raleway Thin"/>
              </a:rPr>
              <a:t>Programma di formazione per le donne </a:t>
            </a:r>
            <a:br>
              <a:rPr lang="en-GB" sz="4000" smtClean="0">
                <a:solidFill>
                  <a:srgbClr val="FFFFFF"/>
                </a:solidFill>
                <a:latin typeface="Raleway Thin"/>
                <a:cs typeface="Arial" charset="0"/>
                <a:sym typeface="Raleway Thin"/>
              </a:rPr>
            </a:br>
            <a:r>
              <a:rPr lang="en-GB" sz="4000" b="1" smtClean="0">
                <a:solidFill>
                  <a:srgbClr val="981C22"/>
                </a:solidFill>
                <a:latin typeface="Raleway Thin"/>
                <a:cs typeface="Arial" charset="0"/>
                <a:sym typeface="Raleway Thin"/>
              </a:rPr>
              <a:t>Mentalita’ Digitale</a:t>
            </a:r>
            <a:endParaRPr lang="it-IT" sz="4000" b="1" smtClean="0">
              <a:solidFill>
                <a:srgbClr val="981C22"/>
              </a:solidFill>
              <a:latin typeface="Raleway Thin"/>
              <a:cs typeface="Arial" charset="0"/>
              <a:sym typeface="Raleway Thin"/>
            </a:endParaRPr>
          </a:p>
        </p:txBody>
      </p:sp>
      <p:pic>
        <p:nvPicPr>
          <p:cNvPr id="16387" name="Google Shape;79;p1"/>
          <p:cNvPicPr preferRelativeResize="0">
            <a:picLocks noChangeAspect="1" noChangeArrowheads="1"/>
          </p:cNvPicPr>
          <p:nvPr/>
        </p:nvPicPr>
        <p:blipFill>
          <a:blip r:embed="rId3"/>
          <a:srcRect/>
          <a:stretch>
            <a:fillRect/>
          </a:stretch>
        </p:blipFill>
        <p:spPr bwMode="auto">
          <a:xfrm>
            <a:off x="7489825" y="388938"/>
            <a:ext cx="1262063" cy="1320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Google Shape;151;p10"/>
          <p:cNvSpPr txBox="1">
            <a:spLocks noGrp="1"/>
          </p:cNvSpPr>
          <p:nvPr>
            <p:ph type="title"/>
          </p:nvPr>
        </p:nvSpPr>
        <p:spPr>
          <a:xfrm>
            <a:off x="922338" y="892175"/>
            <a:ext cx="6865937" cy="857250"/>
          </a:xfrm>
        </p:spPr>
        <p:txBody>
          <a:bodyPr anchor="b"/>
          <a:lstStyle/>
          <a:p>
            <a:pPr eaLnBrk="1" hangingPunct="1">
              <a:spcBef>
                <a:spcPct val="0"/>
              </a:spcBef>
              <a:spcAft>
                <a:spcPct val="0"/>
              </a:spcAft>
              <a:buClr>
                <a:srgbClr val="434343"/>
              </a:buClr>
              <a:buFont typeface="Raleway Thin"/>
              <a:buNone/>
            </a:pPr>
            <a:r>
              <a:rPr lang="en-US" sz="1600" b="1" smtClean="0">
                <a:solidFill>
                  <a:srgbClr val="0A8C6D"/>
                </a:solidFill>
                <a:latin typeface="Raleway Light"/>
                <a:cs typeface="Arial" charset="0"/>
                <a:sym typeface="Raleway Light"/>
              </a:rPr>
              <a:t>Progetta una esperienza</a:t>
            </a:r>
            <a:br>
              <a:rPr lang="en-US" sz="1600" b="1" smtClean="0">
                <a:solidFill>
                  <a:srgbClr val="0A8C6D"/>
                </a:solidFill>
                <a:latin typeface="Raleway Light"/>
                <a:cs typeface="Arial" charset="0"/>
                <a:sym typeface="Raleway Light"/>
              </a:rPr>
            </a:br>
            <a:r>
              <a:rPr lang="it-IT" smtClean="0">
                <a:solidFill>
                  <a:srgbClr val="666666"/>
                </a:solidFill>
                <a:latin typeface="Raleway Thin"/>
                <a:cs typeface="Arial" charset="0"/>
                <a:sym typeface="Raleway Light"/>
              </a:rPr>
              <a:t>L'obiettivo di questa attività è motivare i partecipanti a cercare di innovare e differenziarsi attraverso le loro idee.</a:t>
            </a:r>
          </a:p>
        </p:txBody>
      </p:sp>
      <p:sp>
        <p:nvSpPr>
          <p:cNvPr id="152" name="Google Shape;152;p10"/>
          <p:cNvSpPr txBox="1">
            <a:spLocks noGrp="1"/>
          </p:cNvSpPr>
          <p:nvPr>
            <p:ph type="body" idx="1"/>
          </p:nvPr>
        </p:nvSpPr>
        <p:spPr>
          <a:xfrm>
            <a:off x="921999" y="1887378"/>
            <a:ext cx="5129665" cy="2821782"/>
          </a:xfrm>
        </p:spPr>
        <p:txBody>
          <a:bodyPr/>
          <a:lstStyle/>
          <a:p>
            <a:pPr marL="0" indent="0" eaLnBrk="1" fontAlgn="auto" hangingPunct="1">
              <a:buClr>
                <a:schemeClr val="accent1"/>
              </a:buClr>
              <a:buFont typeface="Raleway Thin"/>
              <a:buNone/>
              <a:defRPr/>
            </a:pPr>
            <a:r>
              <a:rPr lang="it-IT" sz="1600" b="1" dirty="0" smtClean="0">
                <a:solidFill>
                  <a:schemeClr val="lt1"/>
                </a:solidFill>
                <a:highlight>
                  <a:srgbClr val="0A8C6D"/>
                </a:highlight>
                <a:latin typeface="Raleway Light"/>
                <a:ea typeface="Raleway Light"/>
                <a:cs typeface="Raleway Light"/>
                <a:sym typeface="Raleway Light"/>
              </a:rPr>
              <a:t>Passi per </a:t>
            </a:r>
            <a:r>
              <a:rPr lang="it-IT" sz="1600" b="1" dirty="0" err="1" smtClean="0">
                <a:solidFill>
                  <a:schemeClr val="lt1"/>
                </a:solidFill>
                <a:highlight>
                  <a:srgbClr val="0A8C6D"/>
                </a:highlight>
                <a:latin typeface="Raleway Light"/>
                <a:ea typeface="Raleway Light"/>
                <a:cs typeface="Raleway Light"/>
                <a:sym typeface="Raleway Light"/>
              </a:rPr>
              <a:t>cmpletare</a:t>
            </a:r>
            <a:r>
              <a:rPr lang="it-IT" sz="1600" b="1" dirty="0" smtClean="0">
                <a:solidFill>
                  <a:schemeClr val="lt1"/>
                </a:solidFill>
                <a:highlight>
                  <a:srgbClr val="0A8C6D"/>
                </a:highlight>
                <a:latin typeface="Raleway Light"/>
                <a:ea typeface="Raleway Light"/>
                <a:cs typeface="Raleway Light"/>
                <a:sym typeface="Raleway Light"/>
              </a:rPr>
              <a:t> l’attività</a:t>
            </a:r>
            <a:endParaRPr sz="1600" b="1" dirty="0">
              <a:solidFill>
                <a:schemeClr val="lt1"/>
              </a:solidFill>
              <a:highlight>
                <a:srgbClr val="0A8C6D"/>
              </a:highlight>
              <a:latin typeface="Raleway Light"/>
              <a:ea typeface="Raleway Light"/>
              <a:cs typeface="Raleway Light"/>
              <a:sym typeface="Raleway Light"/>
            </a:endParaRPr>
          </a:p>
          <a:p>
            <a:pPr marL="0" indent="0" eaLnBrk="1" fontAlgn="auto" hangingPunct="1">
              <a:buClr>
                <a:schemeClr val="accent1"/>
              </a:buClr>
              <a:buFont typeface="Raleway Thin"/>
              <a:buNone/>
              <a:defRPr/>
            </a:pPr>
            <a:r>
              <a:rPr lang="it-IT" sz="1100" b="1" dirty="0">
                <a:solidFill>
                  <a:schemeClr val="dk2"/>
                </a:solidFill>
                <a:latin typeface="Raleway Light"/>
                <a:ea typeface="Raleway Light"/>
                <a:cs typeface="Raleway Light"/>
                <a:sym typeface="Raleway Light"/>
              </a:rPr>
              <a:t>Step1: Disegna un vaso in un minuto. Guarda cosa hanno fatto gli </a:t>
            </a:r>
            <a:r>
              <a:rPr lang="it-IT" sz="1100" b="1" dirty="0" smtClean="0">
                <a:solidFill>
                  <a:schemeClr val="dk2"/>
                </a:solidFill>
                <a:latin typeface="Raleway Light"/>
                <a:ea typeface="Raleway Light"/>
                <a:cs typeface="Raleway Light"/>
                <a:sym typeface="Raleway Light"/>
              </a:rPr>
              <a:t>altri</a:t>
            </a:r>
          </a:p>
          <a:p>
            <a:pPr marL="0" indent="0" eaLnBrk="1" fontAlgn="auto" hangingPunct="1">
              <a:buClr>
                <a:schemeClr val="accent1"/>
              </a:buClr>
              <a:buFont typeface="Raleway Thin"/>
              <a:buNone/>
              <a:defRPr/>
            </a:pPr>
            <a:r>
              <a:rPr lang="it-IT" sz="1100" b="1" dirty="0" smtClean="0">
                <a:solidFill>
                  <a:schemeClr val="dk2"/>
                </a:solidFill>
                <a:latin typeface="Raleway Light"/>
                <a:ea typeface="Raleway Light"/>
                <a:cs typeface="Raleway Light"/>
                <a:sym typeface="Raleway Light"/>
              </a:rPr>
              <a:t>Step2</a:t>
            </a:r>
            <a:r>
              <a:rPr lang="it-IT" sz="1100" b="1" dirty="0">
                <a:solidFill>
                  <a:schemeClr val="dk2"/>
                </a:solidFill>
                <a:latin typeface="Raleway Light"/>
                <a:ea typeface="Raleway Light"/>
                <a:cs typeface="Raleway Light"/>
                <a:sym typeface="Raleway Light"/>
              </a:rPr>
              <a:t>: Ora progetta un modo migliore per goderti i fiori in casa. Guarda cosa hanno fatto gli altri</a:t>
            </a:r>
            <a:r>
              <a:rPr lang="it-IT" sz="1100" b="1" dirty="0" smtClean="0">
                <a:solidFill>
                  <a:schemeClr val="dk2"/>
                </a:solidFill>
                <a:latin typeface="Raleway Light"/>
                <a:ea typeface="Raleway Light"/>
                <a:cs typeface="Raleway Light"/>
                <a:sym typeface="Raleway Light"/>
              </a:rPr>
              <a:t>.</a:t>
            </a:r>
          </a:p>
          <a:p>
            <a:pPr marL="0" indent="0" eaLnBrk="1" fontAlgn="auto" hangingPunct="1">
              <a:buClr>
                <a:schemeClr val="accent1"/>
              </a:buClr>
              <a:buFont typeface="Raleway Thin"/>
              <a:buNone/>
              <a:defRPr/>
            </a:pPr>
            <a:r>
              <a:rPr lang="it-IT" sz="1100" b="1" dirty="0" smtClean="0">
                <a:solidFill>
                  <a:schemeClr val="dk2"/>
                </a:solidFill>
                <a:latin typeface="Raleway Light"/>
                <a:ea typeface="Raleway Light"/>
                <a:cs typeface="Raleway Light"/>
                <a:sym typeface="Raleway Light"/>
              </a:rPr>
              <a:t>Step3</a:t>
            </a:r>
            <a:r>
              <a:rPr lang="it-IT" sz="1100" b="1" dirty="0">
                <a:solidFill>
                  <a:schemeClr val="dk2"/>
                </a:solidFill>
                <a:latin typeface="Raleway Light"/>
                <a:ea typeface="Raleway Light"/>
                <a:cs typeface="Raleway Light"/>
                <a:sym typeface="Raleway Light"/>
              </a:rPr>
              <a:t>: discutere le seguenti domande</a:t>
            </a:r>
            <a:r>
              <a:rPr lang="it-IT" sz="1100" b="1" dirty="0" smtClean="0">
                <a:solidFill>
                  <a:schemeClr val="dk2"/>
                </a:solidFill>
                <a:latin typeface="Raleway Light"/>
                <a:ea typeface="Raleway Light"/>
                <a:cs typeface="Raleway Light"/>
                <a:sym typeface="Raleway Light"/>
              </a:rPr>
              <a:t>: In </a:t>
            </a:r>
            <a:r>
              <a:rPr lang="it-IT" sz="1100" b="1" dirty="0">
                <a:solidFill>
                  <a:schemeClr val="dk2"/>
                </a:solidFill>
                <a:latin typeface="Raleway Light"/>
                <a:ea typeface="Raleway Light"/>
                <a:cs typeface="Raleway Light"/>
                <a:sym typeface="Raleway Light"/>
              </a:rPr>
              <a:t>cosa differiscono i due </a:t>
            </a:r>
            <a:r>
              <a:rPr lang="it-IT" sz="1100" b="1" dirty="0" err="1">
                <a:solidFill>
                  <a:schemeClr val="dk2"/>
                </a:solidFill>
                <a:latin typeface="Raleway Light"/>
                <a:ea typeface="Raleway Light"/>
                <a:cs typeface="Raleway Light"/>
                <a:sym typeface="Raleway Light"/>
              </a:rPr>
              <a:t>prompt</a:t>
            </a:r>
            <a:r>
              <a:rPr lang="it-IT" sz="1100" b="1" dirty="0" smtClean="0">
                <a:solidFill>
                  <a:schemeClr val="dk2"/>
                </a:solidFill>
                <a:latin typeface="Raleway Light"/>
                <a:ea typeface="Raleway Light"/>
                <a:cs typeface="Raleway Light"/>
                <a:sym typeface="Raleway Light"/>
              </a:rPr>
              <a:t>? Quale </a:t>
            </a:r>
            <a:r>
              <a:rPr lang="it-IT" sz="1100" b="1" dirty="0">
                <a:solidFill>
                  <a:schemeClr val="dk2"/>
                </a:solidFill>
                <a:latin typeface="Raleway Light"/>
                <a:ea typeface="Raleway Light"/>
                <a:cs typeface="Raleway Light"/>
                <a:sym typeface="Raleway Light"/>
              </a:rPr>
              <a:t>suggerimento hai preferito</a:t>
            </a:r>
            <a:r>
              <a:rPr lang="it-IT" sz="1100" b="1" dirty="0" smtClean="0">
                <a:solidFill>
                  <a:schemeClr val="dk2"/>
                </a:solidFill>
                <a:latin typeface="Raleway Light"/>
                <a:ea typeface="Raleway Light"/>
                <a:cs typeface="Raleway Light"/>
                <a:sym typeface="Raleway Light"/>
              </a:rPr>
              <a:t>? Quale </a:t>
            </a:r>
            <a:r>
              <a:rPr lang="it-IT" sz="1100" b="1" dirty="0">
                <a:solidFill>
                  <a:schemeClr val="dk2"/>
                </a:solidFill>
                <a:latin typeface="Raleway Light"/>
                <a:ea typeface="Raleway Light"/>
                <a:cs typeface="Raleway Light"/>
                <a:sym typeface="Raleway Light"/>
              </a:rPr>
              <a:t>è stato più facile per te?</a:t>
            </a:r>
            <a:r>
              <a:rPr lang="en-US" sz="1100" dirty="0" smtClean="0">
                <a:solidFill>
                  <a:schemeClr val="dk2"/>
                </a:solidFill>
                <a:latin typeface="Raleway Light"/>
                <a:ea typeface="Raleway Light"/>
                <a:cs typeface="Raleway Light"/>
                <a:sym typeface="Raleway Light"/>
              </a:rPr>
              <a:t>.</a:t>
            </a:r>
            <a:endParaRPr sz="1100" dirty="0">
              <a:solidFill>
                <a:schemeClr val="dk2"/>
              </a:solidFill>
              <a:latin typeface="Raleway Light"/>
              <a:ea typeface="Raleway Light"/>
              <a:cs typeface="Raleway Light"/>
              <a:sym typeface="Raleway Light"/>
            </a:endParaRPr>
          </a:p>
          <a:p>
            <a:pPr marL="0" indent="0" eaLnBrk="1" fontAlgn="auto" hangingPunct="1">
              <a:buClr>
                <a:schemeClr val="accent1"/>
              </a:buClr>
              <a:buFont typeface="Raleway Thin"/>
              <a:buNone/>
              <a:defRPr/>
            </a:pPr>
            <a:r>
              <a:rPr lang="en-US" sz="1200" dirty="0" smtClean="0">
                <a:solidFill>
                  <a:schemeClr val="lt1"/>
                </a:solidFill>
                <a:highlight>
                  <a:srgbClr val="0A8C6D"/>
                </a:highlight>
                <a:latin typeface="Raleway Light"/>
                <a:ea typeface="Raleway Light"/>
                <a:cs typeface="Raleway Light"/>
                <a:sym typeface="Raleway Light"/>
              </a:rPr>
              <a:t>TEMPO</a:t>
            </a:r>
            <a:r>
              <a:rPr lang="en-US" sz="1200" dirty="0" smtClean="0">
                <a:solidFill>
                  <a:schemeClr val="lt1"/>
                </a:solidFill>
                <a:highlight>
                  <a:srgbClr val="0A8C6D"/>
                </a:highlight>
                <a:latin typeface="Raleway Light"/>
                <a:ea typeface="Raleway Light"/>
                <a:cs typeface="Raleway Light"/>
                <a:sym typeface="Raleway Light"/>
              </a:rPr>
              <a:t>: </a:t>
            </a:r>
            <a:r>
              <a:rPr lang="en-US" sz="1200" dirty="0">
                <a:solidFill>
                  <a:schemeClr val="dk1"/>
                </a:solidFill>
                <a:latin typeface="Raleway Light"/>
                <a:ea typeface="Raleway Light"/>
                <a:cs typeface="Raleway Light"/>
                <a:sym typeface="Raleway Light"/>
              </a:rPr>
              <a:t>20’</a:t>
            </a:r>
            <a:endParaRPr sz="1200" dirty="0">
              <a:solidFill>
                <a:schemeClr val="dk1"/>
              </a:solidFill>
              <a:latin typeface="Raleway Light"/>
              <a:ea typeface="Raleway Light"/>
              <a:cs typeface="Raleway Light"/>
              <a:sym typeface="Raleway Light"/>
            </a:endParaRPr>
          </a:p>
          <a:p>
            <a:pPr marL="0" indent="0" eaLnBrk="1" fontAlgn="auto" hangingPunct="1">
              <a:buClr>
                <a:schemeClr val="accent1"/>
              </a:buClr>
              <a:buFont typeface="Raleway Thin"/>
              <a:buNone/>
              <a:defRPr/>
            </a:pPr>
            <a:endParaRPr sz="1200" b="1" dirty="0">
              <a:solidFill>
                <a:srgbClr val="FFB600"/>
              </a:solidFill>
              <a:latin typeface="Raleway Thin"/>
              <a:ea typeface="Raleway Thin"/>
              <a:cs typeface="Raleway Thin"/>
              <a:sym typeface="Raleway Thin"/>
            </a:endParaRPr>
          </a:p>
        </p:txBody>
      </p:sp>
      <p:grpSp>
        <p:nvGrpSpPr>
          <p:cNvPr id="34819" name="Google Shape;153;p10"/>
          <p:cNvGrpSpPr>
            <a:grpSpLocks/>
          </p:cNvGrpSpPr>
          <p:nvPr/>
        </p:nvGrpSpPr>
        <p:grpSpPr bwMode="auto">
          <a:xfrm>
            <a:off x="7964488" y="328613"/>
            <a:ext cx="977900" cy="723900"/>
            <a:chOff x="5255200" y="3006475"/>
            <a:chExt cx="511700" cy="378575"/>
          </a:xfrm>
        </p:grpSpPr>
        <p:sp>
          <p:nvSpPr>
            <p:cNvPr id="34820" name="Google Shape;154;p10"/>
            <p:cNvSpPr>
              <a:spLocks/>
            </p:cNvSpPr>
            <p:nvPr/>
          </p:nvSpPr>
          <p:spPr bwMode="auto">
            <a:xfrm>
              <a:off x="5255200" y="3006475"/>
              <a:ext cx="349900" cy="349875"/>
            </a:xfrm>
            <a:custGeom>
              <a:avLst/>
              <a:gdLst>
                <a:gd name="T0" fmla="*/ 7645 w 13996"/>
                <a:gd name="T1" fmla="*/ 4812 h 13995"/>
                <a:gd name="T2" fmla="*/ 8427 w 13996"/>
                <a:gd name="T3" fmla="*/ 5227 h 13995"/>
                <a:gd name="T4" fmla="*/ 9013 w 13996"/>
                <a:gd name="T5" fmla="*/ 5935 h 13995"/>
                <a:gd name="T6" fmla="*/ 9257 w 13996"/>
                <a:gd name="T7" fmla="*/ 6790 h 13995"/>
                <a:gd name="T8" fmla="*/ 9184 w 13996"/>
                <a:gd name="T9" fmla="*/ 7645 h 13995"/>
                <a:gd name="T10" fmla="*/ 8769 w 13996"/>
                <a:gd name="T11" fmla="*/ 8451 h 13995"/>
                <a:gd name="T12" fmla="*/ 8060 w 13996"/>
                <a:gd name="T13" fmla="*/ 9012 h 13995"/>
                <a:gd name="T14" fmla="*/ 7206 w 13996"/>
                <a:gd name="T15" fmla="*/ 9257 h 13995"/>
                <a:gd name="T16" fmla="*/ 6351 w 13996"/>
                <a:gd name="T17" fmla="*/ 9183 h 13995"/>
                <a:gd name="T18" fmla="*/ 5545 w 13996"/>
                <a:gd name="T19" fmla="*/ 8768 h 13995"/>
                <a:gd name="T20" fmla="*/ 4983 w 13996"/>
                <a:gd name="T21" fmla="*/ 8060 h 13995"/>
                <a:gd name="T22" fmla="*/ 4714 w 13996"/>
                <a:gd name="T23" fmla="*/ 7229 h 13995"/>
                <a:gd name="T24" fmla="*/ 4812 w 13996"/>
                <a:gd name="T25" fmla="*/ 6350 h 13995"/>
                <a:gd name="T26" fmla="*/ 5227 w 13996"/>
                <a:gd name="T27" fmla="*/ 5569 h 13995"/>
                <a:gd name="T28" fmla="*/ 5936 w 13996"/>
                <a:gd name="T29" fmla="*/ 4983 h 13995"/>
                <a:gd name="T30" fmla="*/ 6766 w 13996"/>
                <a:gd name="T31" fmla="*/ 4738 h 13995"/>
                <a:gd name="T32" fmla="*/ 6253 w 13996"/>
                <a:gd name="T33" fmla="*/ 49 h 13995"/>
                <a:gd name="T34" fmla="*/ 5862 w 13996"/>
                <a:gd name="T35" fmla="*/ 391 h 13995"/>
                <a:gd name="T36" fmla="*/ 5325 w 13996"/>
                <a:gd name="T37" fmla="*/ 2174 h 13995"/>
                <a:gd name="T38" fmla="*/ 3347 w 13996"/>
                <a:gd name="T39" fmla="*/ 1661 h 13995"/>
                <a:gd name="T40" fmla="*/ 2736 w 13996"/>
                <a:gd name="T41" fmla="*/ 1514 h 13995"/>
                <a:gd name="T42" fmla="*/ 1710 w 13996"/>
                <a:gd name="T43" fmla="*/ 2394 h 13995"/>
                <a:gd name="T44" fmla="*/ 1491 w 13996"/>
                <a:gd name="T45" fmla="*/ 2858 h 13995"/>
                <a:gd name="T46" fmla="*/ 1637 w 13996"/>
                <a:gd name="T47" fmla="*/ 3346 h 13995"/>
                <a:gd name="T48" fmla="*/ 2174 w 13996"/>
                <a:gd name="T49" fmla="*/ 5349 h 13995"/>
                <a:gd name="T50" fmla="*/ 392 w 13996"/>
                <a:gd name="T51" fmla="*/ 5886 h 13995"/>
                <a:gd name="T52" fmla="*/ 50 w 13996"/>
                <a:gd name="T53" fmla="*/ 6253 h 13995"/>
                <a:gd name="T54" fmla="*/ 1 w 13996"/>
                <a:gd name="T55" fmla="*/ 7620 h 13995"/>
                <a:gd name="T56" fmla="*/ 269 w 13996"/>
                <a:gd name="T57" fmla="*/ 8060 h 13995"/>
                <a:gd name="T58" fmla="*/ 2077 w 13996"/>
                <a:gd name="T59" fmla="*/ 8377 h 13995"/>
                <a:gd name="T60" fmla="*/ 2541 w 13996"/>
                <a:gd name="T61" fmla="*/ 9501 h 13995"/>
                <a:gd name="T62" fmla="*/ 1491 w 13996"/>
                <a:gd name="T63" fmla="*/ 11015 h 13995"/>
                <a:gd name="T64" fmla="*/ 1613 w 13996"/>
                <a:gd name="T65" fmla="*/ 11504 h 13995"/>
                <a:gd name="T66" fmla="*/ 2590 w 13996"/>
                <a:gd name="T67" fmla="*/ 12432 h 13995"/>
                <a:gd name="T68" fmla="*/ 3103 w 13996"/>
                <a:gd name="T69" fmla="*/ 12456 h 13995"/>
                <a:gd name="T70" fmla="*/ 4763 w 13996"/>
                <a:gd name="T71" fmla="*/ 11577 h 13995"/>
                <a:gd name="T72" fmla="*/ 5789 w 13996"/>
                <a:gd name="T73" fmla="*/ 13360 h 13995"/>
                <a:gd name="T74" fmla="*/ 6033 w 13996"/>
                <a:gd name="T75" fmla="*/ 13824 h 13995"/>
                <a:gd name="T76" fmla="*/ 7596 w 13996"/>
                <a:gd name="T77" fmla="*/ 13995 h 13995"/>
                <a:gd name="T78" fmla="*/ 8036 w 13996"/>
                <a:gd name="T79" fmla="*/ 13726 h 13995"/>
                <a:gd name="T80" fmla="*/ 8353 w 13996"/>
                <a:gd name="T81" fmla="*/ 11919 h 13995"/>
                <a:gd name="T82" fmla="*/ 9501 w 13996"/>
                <a:gd name="T83" fmla="*/ 11455 h 13995"/>
                <a:gd name="T84" fmla="*/ 10991 w 13996"/>
                <a:gd name="T85" fmla="*/ 12505 h 13995"/>
                <a:gd name="T86" fmla="*/ 11504 w 13996"/>
                <a:gd name="T87" fmla="*/ 12383 h 13995"/>
                <a:gd name="T88" fmla="*/ 12432 w 13996"/>
                <a:gd name="T89" fmla="*/ 11381 h 13995"/>
                <a:gd name="T90" fmla="*/ 12457 w 13996"/>
                <a:gd name="T91" fmla="*/ 10893 h 13995"/>
                <a:gd name="T92" fmla="*/ 11577 w 13996"/>
                <a:gd name="T93" fmla="*/ 9232 h 13995"/>
                <a:gd name="T94" fmla="*/ 13360 w 13996"/>
                <a:gd name="T95" fmla="*/ 8206 h 13995"/>
                <a:gd name="T96" fmla="*/ 13800 w 13996"/>
                <a:gd name="T97" fmla="*/ 7962 h 13995"/>
                <a:gd name="T98" fmla="*/ 13995 w 13996"/>
                <a:gd name="T99" fmla="*/ 7474 h 13995"/>
                <a:gd name="T100" fmla="*/ 13873 w 13996"/>
                <a:gd name="T101" fmla="*/ 6155 h 13995"/>
                <a:gd name="T102" fmla="*/ 13482 w 13996"/>
                <a:gd name="T103" fmla="*/ 5837 h 13995"/>
                <a:gd name="T104" fmla="*/ 11699 w 13996"/>
                <a:gd name="T105" fmla="*/ 5056 h 13995"/>
                <a:gd name="T106" fmla="*/ 12408 w 13996"/>
                <a:gd name="T107" fmla="*/ 3249 h 13995"/>
                <a:gd name="T108" fmla="*/ 12457 w 13996"/>
                <a:gd name="T109" fmla="*/ 2736 h 13995"/>
                <a:gd name="T110" fmla="*/ 11602 w 13996"/>
                <a:gd name="T111" fmla="*/ 1710 h 13995"/>
                <a:gd name="T112" fmla="*/ 10991 w 13996"/>
                <a:gd name="T113" fmla="*/ 1514 h 13995"/>
                <a:gd name="T114" fmla="*/ 9501 w 13996"/>
                <a:gd name="T115" fmla="*/ 2565 h 13995"/>
                <a:gd name="T116" fmla="*/ 8353 w 13996"/>
                <a:gd name="T117" fmla="*/ 2076 h 13995"/>
                <a:gd name="T118" fmla="*/ 8036 w 13996"/>
                <a:gd name="T119" fmla="*/ 293 h 13995"/>
                <a:gd name="T120" fmla="*/ 7596 w 13996"/>
                <a:gd name="T121" fmla="*/ 25 h 139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996"/>
                <a:gd name="T184" fmla="*/ 0 h 13995"/>
                <a:gd name="T185" fmla="*/ 13996 w 13996"/>
                <a:gd name="T186" fmla="*/ 13995 h 1399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996" h="13995" extrusionOk="0">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solidFill>
              <a:srgbClr val="0A8C6D"/>
            </a:solidFill>
            <a:ln w="9525">
              <a:noFill/>
              <a:round/>
              <a:headEnd/>
              <a:tailEnd/>
            </a:ln>
          </p:spPr>
          <p:txBody>
            <a:bodyPr lIns="91425" tIns="91425" rIns="91425" bIns="91425" anchor="ctr"/>
            <a:lstStyle/>
            <a:p>
              <a:endParaRPr lang="it-IT"/>
            </a:p>
          </p:txBody>
        </p:sp>
        <p:sp>
          <p:nvSpPr>
            <p:cNvPr id="34821" name="Google Shape;155;p10"/>
            <p:cNvSpPr>
              <a:spLocks/>
            </p:cNvSpPr>
            <p:nvPr/>
          </p:nvSpPr>
          <p:spPr bwMode="auto">
            <a:xfrm>
              <a:off x="5567825" y="3185975"/>
              <a:ext cx="199075" cy="199075"/>
            </a:xfrm>
            <a:custGeom>
              <a:avLst/>
              <a:gdLst>
                <a:gd name="T0" fmla="*/ 4421 w 7963"/>
                <a:gd name="T1" fmla="*/ 2370 h 7963"/>
                <a:gd name="T2" fmla="*/ 5032 w 7963"/>
                <a:gd name="T3" fmla="*/ 2663 h 7963"/>
                <a:gd name="T4" fmla="*/ 5447 w 7963"/>
                <a:gd name="T5" fmla="*/ 3151 h 7963"/>
                <a:gd name="T6" fmla="*/ 5642 w 7963"/>
                <a:gd name="T7" fmla="*/ 3762 h 7963"/>
                <a:gd name="T8" fmla="*/ 5618 w 7963"/>
                <a:gd name="T9" fmla="*/ 4421 h 7963"/>
                <a:gd name="T10" fmla="*/ 5300 w 7963"/>
                <a:gd name="T11" fmla="*/ 5007 h 7963"/>
                <a:gd name="T12" fmla="*/ 4812 w 7963"/>
                <a:gd name="T13" fmla="*/ 5447 h 7963"/>
                <a:gd name="T14" fmla="*/ 4201 w 7963"/>
                <a:gd name="T15" fmla="*/ 5642 h 7963"/>
                <a:gd name="T16" fmla="*/ 3566 w 7963"/>
                <a:gd name="T17" fmla="*/ 5594 h 7963"/>
                <a:gd name="T18" fmla="*/ 2956 w 7963"/>
                <a:gd name="T19" fmla="*/ 5300 h 7963"/>
                <a:gd name="T20" fmla="*/ 2540 w 7963"/>
                <a:gd name="T21" fmla="*/ 4812 h 7963"/>
                <a:gd name="T22" fmla="*/ 2321 w 7963"/>
                <a:gd name="T23" fmla="*/ 4201 h 7963"/>
                <a:gd name="T24" fmla="*/ 2369 w 7963"/>
                <a:gd name="T25" fmla="*/ 3542 h 7963"/>
                <a:gd name="T26" fmla="*/ 2687 w 7963"/>
                <a:gd name="T27" fmla="*/ 2956 h 7963"/>
                <a:gd name="T28" fmla="*/ 3175 w 7963"/>
                <a:gd name="T29" fmla="*/ 2516 h 7963"/>
                <a:gd name="T30" fmla="*/ 3786 w 7963"/>
                <a:gd name="T31" fmla="*/ 2321 h 7963"/>
                <a:gd name="T32" fmla="*/ 2443 w 7963"/>
                <a:gd name="T33" fmla="*/ 196 h 7963"/>
                <a:gd name="T34" fmla="*/ 2150 w 7963"/>
                <a:gd name="T35" fmla="*/ 538 h 7963"/>
                <a:gd name="T36" fmla="*/ 2223 w 7963"/>
                <a:gd name="T37" fmla="*/ 1954 h 7963"/>
                <a:gd name="T38" fmla="*/ 831 w 7963"/>
                <a:gd name="T39" fmla="*/ 1661 h 7963"/>
                <a:gd name="T40" fmla="*/ 464 w 7963"/>
                <a:gd name="T41" fmla="*/ 1906 h 7963"/>
                <a:gd name="T42" fmla="*/ 196 w 7963"/>
                <a:gd name="T43" fmla="*/ 2712 h 7963"/>
                <a:gd name="T44" fmla="*/ 1344 w 7963"/>
                <a:gd name="T45" fmla="*/ 3591 h 7963"/>
                <a:gd name="T46" fmla="*/ 196 w 7963"/>
                <a:gd name="T47" fmla="*/ 4519 h 7963"/>
                <a:gd name="T48" fmla="*/ 25 w 7963"/>
                <a:gd name="T49" fmla="*/ 4934 h 7963"/>
                <a:gd name="T50" fmla="*/ 293 w 7963"/>
                <a:gd name="T51" fmla="*/ 5667 h 7963"/>
                <a:gd name="T52" fmla="*/ 1832 w 7963"/>
                <a:gd name="T53" fmla="*/ 5569 h 7963"/>
                <a:gd name="T54" fmla="*/ 1686 w 7963"/>
                <a:gd name="T55" fmla="*/ 7059 h 7963"/>
                <a:gd name="T56" fmla="*/ 1857 w 7963"/>
                <a:gd name="T57" fmla="*/ 7450 h 7963"/>
                <a:gd name="T58" fmla="*/ 2711 w 7963"/>
                <a:gd name="T59" fmla="*/ 7792 h 7963"/>
                <a:gd name="T60" fmla="*/ 3591 w 7963"/>
                <a:gd name="T61" fmla="*/ 6644 h 7963"/>
                <a:gd name="T62" fmla="*/ 4543 w 7963"/>
                <a:gd name="T63" fmla="*/ 7792 h 7963"/>
                <a:gd name="T64" fmla="*/ 4934 w 7963"/>
                <a:gd name="T65" fmla="*/ 7963 h 7963"/>
                <a:gd name="T66" fmla="*/ 5667 w 7963"/>
                <a:gd name="T67" fmla="*/ 7694 h 7963"/>
                <a:gd name="T68" fmla="*/ 5838 w 7963"/>
                <a:gd name="T69" fmla="*/ 7279 h 7963"/>
                <a:gd name="T70" fmla="*/ 6985 w 7963"/>
                <a:gd name="T71" fmla="*/ 6277 h 7963"/>
                <a:gd name="T72" fmla="*/ 7425 w 7963"/>
                <a:gd name="T73" fmla="*/ 6180 h 7963"/>
                <a:gd name="T74" fmla="*/ 7791 w 7963"/>
                <a:gd name="T75" fmla="*/ 5496 h 7963"/>
                <a:gd name="T76" fmla="*/ 7669 w 7963"/>
                <a:gd name="T77" fmla="*/ 5056 h 7963"/>
                <a:gd name="T78" fmla="*/ 6668 w 7963"/>
                <a:gd name="T79" fmla="*/ 3957 h 7963"/>
                <a:gd name="T80" fmla="*/ 7938 w 7963"/>
                <a:gd name="T81" fmla="*/ 3249 h 7963"/>
                <a:gd name="T82" fmla="*/ 7767 w 7963"/>
                <a:gd name="T83" fmla="*/ 2419 h 7963"/>
                <a:gd name="T84" fmla="*/ 7449 w 7963"/>
                <a:gd name="T85" fmla="*/ 2150 h 7963"/>
                <a:gd name="T86" fmla="*/ 5886 w 7963"/>
                <a:gd name="T87" fmla="*/ 2077 h 7963"/>
                <a:gd name="T88" fmla="*/ 6277 w 7963"/>
                <a:gd name="T89" fmla="*/ 684 h 7963"/>
                <a:gd name="T90" fmla="*/ 5569 w 7963"/>
                <a:gd name="T91" fmla="*/ 196 h 7963"/>
                <a:gd name="T92" fmla="*/ 5080 w 7963"/>
                <a:gd name="T93" fmla="*/ 294 h 7963"/>
                <a:gd name="T94" fmla="*/ 3981 w 7963"/>
                <a:gd name="T95" fmla="*/ 1295 h 7963"/>
                <a:gd name="T96" fmla="*/ 3273 w 7963"/>
                <a:gd name="T97" fmla="*/ 49 h 796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963"/>
                <a:gd name="T148" fmla="*/ 0 h 7963"/>
                <a:gd name="T149" fmla="*/ 7963 w 7963"/>
                <a:gd name="T150" fmla="*/ 7963 h 796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963" h="7963" extrusionOk="0">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solidFill>
              <a:srgbClr val="0A8C6D"/>
            </a:solidFill>
            <a:ln w="9525">
              <a:noFill/>
              <a:round/>
              <a:headEnd/>
              <a:tailEnd/>
            </a:ln>
          </p:spPr>
          <p:txBody>
            <a:bodyPr lIns="91425" tIns="91425" rIns="91425" bIns="91425" anchor="ctr"/>
            <a:lstStyle/>
            <a:p>
              <a:endParaRPr lang="it-IT"/>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Google Shape;160;p11"/>
          <p:cNvSpPr txBox="1">
            <a:spLocks noGrp="1"/>
          </p:cNvSpPr>
          <p:nvPr>
            <p:ph type="title"/>
          </p:nvPr>
        </p:nvSpPr>
        <p:spPr>
          <a:xfrm>
            <a:off x="922338" y="892175"/>
            <a:ext cx="6865937" cy="525463"/>
          </a:xfrm>
        </p:spPr>
        <p:txBody>
          <a:bodyPr anchor="b"/>
          <a:lstStyle/>
          <a:p>
            <a:pPr eaLnBrk="1" hangingPunct="1">
              <a:spcBef>
                <a:spcPct val="0"/>
              </a:spcBef>
              <a:spcAft>
                <a:spcPct val="0"/>
              </a:spcAft>
              <a:buClr>
                <a:srgbClr val="434343"/>
              </a:buClr>
              <a:buFont typeface="Raleway Thin"/>
              <a:buNone/>
            </a:pPr>
            <a:r>
              <a:rPr lang="en-US" sz="1600" b="1" smtClean="0">
                <a:solidFill>
                  <a:srgbClr val="0A8C6D"/>
                </a:solidFill>
                <a:latin typeface="Raleway Light"/>
                <a:cs typeface="Arial" charset="0"/>
                <a:sym typeface="Raleway Light"/>
              </a:rPr>
              <a:t>Mentalita’ del pensiero progettuale</a:t>
            </a:r>
            <a:endParaRPr lang="it-IT" sz="1200" b="1" smtClean="0">
              <a:solidFill>
                <a:srgbClr val="0A8C6D"/>
              </a:solidFill>
              <a:latin typeface="Raleway Light"/>
              <a:cs typeface="Arial" charset="0"/>
              <a:sym typeface="Raleway Light"/>
            </a:endParaRPr>
          </a:p>
        </p:txBody>
      </p:sp>
      <p:sp>
        <p:nvSpPr>
          <p:cNvPr id="161" name="Google Shape;161;p11"/>
          <p:cNvSpPr txBox="1">
            <a:spLocks noGrp="1"/>
          </p:cNvSpPr>
          <p:nvPr>
            <p:ph type="body" idx="1"/>
          </p:nvPr>
        </p:nvSpPr>
        <p:spPr>
          <a:xfrm>
            <a:off x="937875" y="1566228"/>
            <a:ext cx="3543300" cy="3169920"/>
          </a:xfrm>
        </p:spPr>
        <p:txBody>
          <a:bodyPr/>
          <a:lstStyle/>
          <a:p>
            <a:pPr marL="0" indent="0" eaLnBrk="1" fontAlgn="auto" hangingPunct="1">
              <a:buClr>
                <a:schemeClr val="accent1"/>
              </a:buClr>
              <a:buFont typeface="Raleway Thin"/>
              <a:buNone/>
              <a:defRPr/>
            </a:pPr>
            <a:r>
              <a:rPr lang="it-IT" sz="1600" b="1" dirty="0" smtClean="0">
                <a:solidFill>
                  <a:schemeClr val="lt1"/>
                </a:solidFill>
                <a:highlight>
                  <a:srgbClr val="0A8C6D"/>
                </a:highlight>
                <a:latin typeface="Raleway Light"/>
                <a:ea typeface="Raleway Light"/>
                <a:cs typeface="Raleway Light"/>
                <a:sym typeface="Raleway Light"/>
              </a:rPr>
              <a:t>Riflessione</a:t>
            </a:r>
            <a:endParaRPr sz="1600" b="1" dirty="0" smtClean="0">
              <a:solidFill>
                <a:schemeClr val="lt1"/>
              </a:solidFill>
              <a:highlight>
                <a:srgbClr val="0A8C6D"/>
              </a:highlight>
              <a:latin typeface="Raleway Light"/>
              <a:ea typeface="Raleway Light"/>
              <a:cs typeface="Raleway Light"/>
              <a:sym typeface="Raleway Light"/>
            </a:endParaRPr>
          </a:p>
          <a:p>
            <a:pPr marL="0" indent="0" eaLnBrk="1" fontAlgn="auto" hangingPunct="1">
              <a:buClr>
                <a:schemeClr val="accent1"/>
              </a:buClr>
              <a:buFont typeface="Raleway Thin"/>
              <a:buNone/>
              <a:defRPr/>
            </a:pPr>
            <a:endParaRPr sz="1600" b="1" dirty="0" smtClean="0">
              <a:solidFill>
                <a:schemeClr val="lt1"/>
              </a:solidFill>
              <a:highlight>
                <a:srgbClr val="FFB600"/>
              </a:highlight>
              <a:latin typeface="Raleway Light"/>
              <a:ea typeface="Raleway Light"/>
              <a:cs typeface="Raleway Light"/>
              <a:sym typeface="Raleway Light"/>
            </a:endParaRPr>
          </a:p>
          <a:p>
            <a:pPr marL="0" indent="0" eaLnBrk="1" fontAlgn="auto" hangingPunct="1">
              <a:buClr>
                <a:srgbClr val="0A8C6D"/>
              </a:buClr>
              <a:buSzPts val="1100"/>
              <a:buFont typeface="Raleway Thin"/>
              <a:buNone/>
              <a:defRPr/>
            </a:pPr>
            <a:r>
              <a:rPr lang="it-IT" sz="1100" dirty="0">
                <a:solidFill>
                  <a:schemeClr val="dk1"/>
                </a:solidFill>
                <a:latin typeface="Raleway Light"/>
                <a:ea typeface="Raleway Light"/>
                <a:cs typeface="Raleway Light"/>
                <a:sym typeface="Raleway Light"/>
              </a:rPr>
              <a:t>Annota i seguenti suggerimenti</a:t>
            </a:r>
            <a:r>
              <a:rPr lang="it-IT" sz="1100" dirty="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Tx/>
              <a:buChar char="-"/>
              <a:defRPr/>
            </a:pPr>
            <a:r>
              <a:rPr lang="it-IT" sz="1100" dirty="0" smtClean="0">
                <a:solidFill>
                  <a:schemeClr val="dk1"/>
                </a:solidFill>
                <a:latin typeface="Raleway Light"/>
                <a:ea typeface="Raleway Light"/>
                <a:cs typeface="Raleway Light"/>
                <a:sym typeface="Raleway Light"/>
              </a:rPr>
              <a:t>Come </a:t>
            </a:r>
            <a:r>
              <a:rPr lang="it-IT" sz="1100" dirty="0">
                <a:solidFill>
                  <a:schemeClr val="dk1"/>
                </a:solidFill>
                <a:latin typeface="Raleway Light"/>
                <a:ea typeface="Raleway Light"/>
                <a:cs typeface="Raleway Light"/>
                <a:sym typeface="Raleway Light"/>
              </a:rPr>
              <a:t>ti avvicini in genere alla risoluzione dei problemi</a:t>
            </a:r>
            <a:r>
              <a:rPr lang="it-IT" sz="1100" dirty="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Tx/>
              <a:buChar char="-"/>
              <a:defRPr/>
            </a:pPr>
            <a:r>
              <a:rPr lang="it-IT" sz="1100" dirty="0" smtClean="0">
                <a:solidFill>
                  <a:schemeClr val="dk1"/>
                </a:solidFill>
                <a:latin typeface="Raleway Light"/>
                <a:ea typeface="Raleway Light"/>
                <a:cs typeface="Raleway Light"/>
                <a:sym typeface="Raleway Light"/>
              </a:rPr>
              <a:t>- Cosa </a:t>
            </a:r>
            <a:r>
              <a:rPr lang="it-IT" sz="1100" dirty="0">
                <a:solidFill>
                  <a:schemeClr val="dk1"/>
                </a:solidFill>
                <a:latin typeface="Raleway Light"/>
                <a:ea typeface="Raleway Light"/>
                <a:cs typeface="Raleway Light"/>
                <a:sym typeface="Raleway Light"/>
              </a:rPr>
              <a:t>ne pensi della sperimentazione e dell'assunzione di rischi</a:t>
            </a:r>
            <a:r>
              <a:rPr lang="it-IT" sz="1100" dirty="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Tx/>
              <a:buChar char="-"/>
              <a:defRPr/>
            </a:pPr>
            <a:r>
              <a:rPr lang="it-IT" sz="1100" dirty="0" smtClean="0">
                <a:solidFill>
                  <a:schemeClr val="dk1"/>
                </a:solidFill>
                <a:latin typeface="Raleway Light"/>
                <a:ea typeface="Raleway Light"/>
                <a:cs typeface="Raleway Light"/>
                <a:sym typeface="Raleway Light"/>
              </a:rPr>
              <a:t>- In </a:t>
            </a:r>
            <a:r>
              <a:rPr lang="it-IT" sz="1100" dirty="0">
                <a:solidFill>
                  <a:schemeClr val="dk1"/>
                </a:solidFill>
                <a:latin typeface="Raleway Light"/>
                <a:ea typeface="Raleway Light"/>
                <a:cs typeface="Raleway Light"/>
                <a:sym typeface="Raleway Light"/>
              </a:rPr>
              <a:t>che modo dai la priorità alle esigenze degli utenti nel tuo processo decisionale?</a:t>
            </a:r>
            <a:endParaRPr sz="1100" dirty="0">
              <a:solidFill>
                <a:schemeClr val="dk1"/>
              </a:solidFill>
              <a:latin typeface="Raleway Light"/>
              <a:ea typeface="Raleway Light"/>
              <a:cs typeface="Raleway Light"/>
              <a:sym typeface="Raleway Light"/>
            </a:endParaRPr>
          </a:p>
        </p:txBody>
      </p:sp>
      <p:sp>
        <p:nvSpPr>
          <p:cNvPr id="162" name="Google Shape;162;p11"/>
          <p:cNvSpPr txBox="1">
            <a:spLocks noGrp="1"/>
          </p:cNvSpPr>
          <p:nvPr>
            <p:ph type="body" idx="2"/>
          </p:nvPr>
        </p:nvSpPr>
        <p:spPr>
          <a:xfrm>
            <a:off x="4646938" y="1566228"/>
            <a:ext cx="3543300" cy="3169920"/>
          </a:xfrm>
        </p:spPr>
        <p:txBody>
          <a:bodyPr/>
          <a:lstStyle/>
          <a:p>
            <a:pPr marL="139702" indent="0" eaLnBrk="1" fontAlgn="auto" hangingPunct="1">
              <a:buClr>
                <a:schemeClr val="accent1"/>
              </a:buClr>
              <a:buFont typeface="Raleway Thin"/>
              <a:buNone/>
              <a:defRPr/>
            </a:pPr>
            <a:r>
              <a:rPr lang="en-US" sz="1600" b="1" dirty="0" err="1" smtClean="0">
                <a:solidFill>
                  <a:schemeClr val="lt1"/>
                </a:solidFill>
                <a:highlight>
                  <a:srgbClr val="0A8C6D"/>
                </a:highlight>
                <a:latin typeface="Raleway Light"/>
                <a:ea typeface="Raleway Light"/>
                <a:cs typeface="Raleway Light"/>
                <a:sym typeface="Raleway Light"/>
              </a:rPr>
              <a:t>Azione</a:t>
            </a:r>
            <a:endParaRPr sz="1800" b="1" dirty="0">
              <a:solidFill>
                <a:schemeClr val="lt1"/>
              </a:solidFill>
              <a:highlight>
                <a:srgbClr val="0A8C6D"/>
              </a:highlight>
              <a:latin typeface="Raleway Light"/>
              <a:ea typeface="Raleway Light"/>
              <a:cs typeface="Raleway Light"/>
              <a:sym typeface="Raleway Light"/>
            </a:endParaRPr>
          </a:p>
          <a:p>
            <a:pPr marL="139702" indent="0" eaLnBrk="1" fontAlgn="auto" hangingPunct="1">
              <a:buClr>
                <a:schemeClr val="accent1"/>
              </a:buClr>
              <a:buFont typeface="Raleway Thin"/>
              <a:buNone/>
              <a:defRPr/>
            </a:pPr>
            <a:endParaRPr sz="1600" b="1" i="1" dirty="0">
              <a:solidFill>
                <a:schemeClr val="lt1"/>
              </a:solidFill>
              <a:highlight>
                <a:srgbClr val="0A8C6D"/>
              </a:highlight>
              <a:latin typeface="Raleway Light"/>
              <a:ea typeface="Raleway Light"/>
              <a:cs typeface="Raleway Light"/>
              <a:sym typeface="Raleway Light"/>
            </a:endParaRPr>
          </a:p>
          <a:p>
            <a:pPr marL="171450" indent="-171450" eaLnBrk="1" fontAlgn="auto" hangingPunct="1">
              <a:buClr>
                <a:srgbClr val="0A8C6D"/>
              </a:buClr>
              <a:buSzPts val="1100"/>
              <a:buFont typeface="Noto Sans Symbols"/>
              <a:buChar char="▪"/>
              <a:defRPr/>
            </a:pPr>
            <a:r>
              <a:rPr lang="it-IT" sz="1100" dirty="0">
                <a:solidFill>
                  <a:schemeClr val="dk1"/>
                </a:solidFill>
                <a:latin typeface="Raleway Light"/>
                <a:ea typeface="Raleway Light"/>
                <a:cs typeface="Raleway Light"/>
                <a:sym typeface="Raleway Light"/>
              </a:rPr>
              <a:t>Impegnati a provare cose nuove e ad essere aperto al fallimento. </a:t>
            </a:r>
            <a:r>
              <a:rPr lang="it-IT" sz="1100" dirty="0" smtClean="0">
                <a:solidFill>
                  <a:schemeClr val="dk1"/>
                </a:solidFill>
                <a:latin typeface="Raleway Light"/>
                <a:ea typeface="Raleway Light"/>
                <a:cs typeface="Raleway Light"/>
                <a:sym typeface="Raleway Light"/>
              </a:rPr>
              <a:t>Incoraggia </a:t>
            </a:r>
            <a:r>
              <a:rPr lang="it-IT" sz="1100" dirty="0">
                <a:solidFill>
                  <a:schemeClr val="dk1"/>
                </a:solidFill>
                <a:latin typeface="Raleway Light"/>
                <a:ea typeface="Raleway Light"/>
                <a:cs typeface="Raleway Light"/>
                <a:sym typeface="Raleway Light"/>
              </a:rPr>
              <a:t>te stesso ad affrontare progetti o sfide che sono al di fuori della tua zona di comfort</a:t>
            </a:r>
            <a:r>
              <a:rPr lang="it-IT" sz="1100" dirty="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 typeface="Noto Sans Symbols"/>
              <a:buChar char="▪"/>
              <a:defRPr/>
            </a:pPr>
            <a:r>
              <a:rPr lang="it-IT" sz="1100" dirty="0" smtClean="0">
                <a:solidFill>
                  <a:schemeClr val="dk1"/>
                </a:solidFill>
                <a:latin typeface="Raleway Light"/>
                <a:ea typeface="Raleway Light"/>
                <a:cs typeface="Raleway Light"/>
                <a:sym typeface="Raleway Light"/>
              </a:rPr>
              <a:t>Prendi </a:t>
            </a:r>
            <a:r>
              <a:rPr lang="it-IT" sz="1100" dirty="0">
                <a:solidFill>
                  <a:schemeClr val="dk1"/>
                </a:solidFill>
                <a:latin typeface="Raleway Light"/>
                <a:ea typeface="Raleway Light"/>
                <a:cs typeface="Raleway Light"/>
                <a:sym typeface="Raleway Light"/>
              </a:rPr>
              <a:t>l'abitudine di parlare e osservare regolarmente le persone che saranno interessate dal problema che stai cercando di risolvere</a:t>
            </a:r>
            <a:r>
              <a:rPr lang="it-IT" sz="1100" dirty="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 typeface="Noto Sans Symbols"/>
              <a:buChar char="▪"/>
              <a:defRPr/>
            </a:pPr>
            <a:r>
              <a:rPr lang="it-IT" sz="1100" dirty="0" smtClean="0">
                <a:solidFill>
                  <a:schemeClr val="dk1"/>
                </a:solidFill>
                <a:latin typeface="Raleway Light"/>
                <a:ea typeface="Raleway Light"/>
                <a:cs typeface="Raleway Light"/>
                <a:sym typeface="Raleway Light"/>
              </a:rPr>
              <a:t>Sforzati </a:t>
            </a:r>
            <a:r>
              <a:rPr lang="it-IT" sz="1100" dirty="0">
                <a:solidFill>
                  <a:schemeClr val="dk1"/>
                </a:solidFill>
                <a:latin typeface="Raleway Light"/>
                <a:ea typeface="Raleway Light"/>
                <a:cs typeface="Raleway Light"/>
                <a:sym typeface="Raleway Light"/>
              </a:rPr>
              <a:t>di cercare prospettive diverse e di collaborare con persone di diversa estrazione e discipline.</a:t>
            </a:r>
            <a:endParaRPr sz="1100" dirty="0">
              <a:solidFill>
                <a:schemeClr val="dk1"/>
              </a:solidFill>
              <a:latin typeface="Raleway Light"/>
              <a:ea typeface="Raleway Light"/>
              <a:cs typeface="Raleway Light"/>
              <a:sym typeface="Raleway Light"/>
            </a:endParaRPr>
          </a:p>
        </p:txBody>
      </p:sp>
      <p:grpSp>
        <p:nvGrpSpPr>
          <p:cNvPr id="36868" name="Google Shape;163;p11"/>
          <p:cNvGrpSpPr>
            <a:grpSpLocks/>
          </p:cNvGrpSpPr>
          <p:nvPr/>
        </p:nvGrpSpPr>
        <p:grpSpPr bwMode="auto">
          <a:xfrm>
            <a:off x="7964488" y="328613"/>
            <a:ext cx="977900" cy="723900"/>
            <a:chOff x="5255200" y="3006475"/>
            <a:chExt cx="511700" cy="378575"/>
          </a:xfrm>
        </p:grpSpPr>
        <p:sp>
          <p:nvSpPr>
            <p:cNvPr id="36869" name="Google Shape;164;p11"/>
            <p:cNvSpPr>
              <a:spLocks/>
            </p:cNvSpPr>
            <p:nvPr/>
          </p:nvSpPr>
          <p:spPr bwMode="auto">
            <a:xfrm>
              <a:off x="5255200" y="3006475"/>
              <a:ext cx="349900" cy="349875"/>
            </a:xfrm>
            <a:custGeom>
              <a:avLst/>
              <a:gdLst>
                <a:gd name="T0" fmla="*/ 7645 w 13996"/>
                <a:gd name="T1" fmla="*/ 4812 h 13995"/>
                <a:gd name="T2" fmla="*/ 8427 w 13996"/>
                <a:gd name="T3" fmla="*/ 5227 h 13995"/>
                <a:gd name="T4" fmla="*/ 9013 w 13996"/>
                <a:gd name="T5" fmla="*/ 5935 h 13995"/>
                <a:gd name="T6" fmla="*/ 9257 w 13996"/>
                <a:gd name="T7" fmla="*/ 6790 h 13995"/>
                <a:gd name="T8" fmla="*/ 9184 w 13996"/>
                <a:gd name="T9" fmla="*/ 7645 h 13995"/>
                <a:gd name="T10" fmla="*/ 8769 w 13996"/>
                <a:gd name="T11" fmla="*/ 8451 h 13995"/>
                <a:gd name="T12" fmla="*/ 8060 w 13996"/>
                <a:gd name="T13" fmla="*/ 9012 h 13995"/>
                <a:gd name="T14" fmla="*/ 7206 w 13996"/>
                <a:gd name="T15" fmla="*/ 9257 h 13995"/>
                <a:gd name="T16" fmla="*/ 6351 w 13996"/>
                <a:gd name="T17" fmla="*/ 9183 h 13995"/>
                <a:gd name="T18" fmla="*/ 5545 w 13996"/>
                <a:gd name="T19" fmla="*/ 8768 h 13995"/>
                <a:gd name="T20" fmla="*/ 4983 w 13996"/>
                <a:gd name="T21" fmla="*/ 8060 h 13995"/>
                <a:gd name="T22" fmla="*/ 4714 w 13996"/>
                <a:gd name="T23" fmla="*/ 7229 h 13995"/>
                <a:gd name="T24" fmla="*/ 4812 w 13996"/>
                <a:gd name="T25" fmla="*/ 6350 h 13995"/>
                <a:gd name="T26" fmla="*/ 5227 w 13996"/>
                <a:gd name="T27" fmla="*/ 5569 h 13995"/>
                <a:gd name="T28" fmla="*/ 5936 w 13996"/>
                <a:gd name="T29" fmla="*/ 4983 h 13995"/>
                <a:gd name="T30" fmla="*/ 6766 w 13996"/>
                <a:gd name="T31" fmla="*/ 4738 h 13995"/>
                <a:gd name="T32" fmla="*/ 6253 w 13996"/>
                <a:gd name="T33" fmla="*/ 49 h 13995"/>
                <a:gd name="T34" fmla="*/ 5862 w 13996"/>
                <a:gd name="T35" fmla="*/ 391 h 13995"/>
                <a:gd name="T36" fmla="*/ 5325 w 13996"/>
                <a:gd name="T37" fmla="*/ 2174 h 13995"/>
                <a:gd name="T38" fmla="*/ 3347 w 13996"/>
                <a:gd name="T39" fmla="*/ 1661 h 13995"/>
                <a:gd name="T40" fmla="*/ 2736 w 13996"/>
                <a:gd name="T41" fmla="*/ 1514 h 13995"/>
                <a:gd name="T42" fmla="*/ 1710 w 13996"/>
                <a:gd name="T43" fmla="*/ 2394 h 13995"/>
                <a:gd name="T44" fmla="*/ 1491 w 13996"/>
                <a:gd name="T45" fmla="*/ 2858 h 13995"/>
                <a:gd name="T46" fmla="*/ 1637 w 13996"/>
                <a:gd name="T47" fmla="*/ 3346 h 13995"/>
                <a:gd name="T48" fmla="*/ 2174 w 13996"/>
                <a:gd name="T49" fmla="*/ 5349 h 13995"/>
                <a:gd name="T50" fmla="*/ 392 w 13996"/>
                <a:gd name="T51" fmla="*/ 5886 h 13995"/>
                <a:gd name="T52" fmla="*/ 50 w 13996"/>
                <a:gd name="T53" fmla="*/ 6253 h 13995"/>
                <a:gd name="T54" fmla="*/ 1 w 13996"/>
                <a:gd name="T55" fmla="*/ 7620 h 13995"/>
                <a:gd name="T56" fmla="*/ 269 w 13996"/>
                <a:gd name="T57" fmla="*/ 8060 h 13995"/>
                <a:gd name="T58" fmla="*/ 2077 w 13996"/>
                <a:gd name="T59" fmla="*/ 8377 h 13995"/>
                <a:gd name="T60" fmla="*/ 2541 w 13996"/>
                <a:gd name="T61" fmla="*/ 9501 h 13995"/>
                <a:gd name="T62" fmla="*/ 1491 w 13996"/>
                <a:gd name="T63" fmla="*/ 11015 h 13995"/>
                <a:gd name="T64" fmla="*/ 1613 w 13996"/>
                <a:gd name="T65" fmla="*/ 11504 h 13995"/>
                <a:gd name="T66" fmla="*/ 2590 w 13996"/>
                <a:gd name="T67" fmla="*/ 12432 h 13995"/>
                <a:gd name="T68" fmla="*/ 3103 w 13996"/>
                <a:gd name="T69" fmla="*/ 12456 h 13995"/>
                <a:gd name="T70" fmla="*/ 4763 w 13996"/>
                <a:gd name="T71" fmla="*/ 11577 h 13995"/>
                <a:gd name="T72" fmla="*/ 5789 w 13996"/>
                <a:gd name="T73" fmla="*/ 13360 h 13995"/>
                <a:gd name="T74" fmla="*/ 6033 w 13996"/>
                <a:gd name="T75" fmla="*/ 13824 h 13995"/>
                <a:gd name="T76" fmla="*/ 7596 w 13996"/>
                <a:gd name="T77" fmla="*/ 13995 h 13995"/>
                <a:gd name="T78" fmla="*/ 8036 w 13996"/>
                <a:gd name="T79" fmla="*/ 13726 h 13995"/>
                <a:gd name="T80" fmla="*/ 8353 w 13996"/>
                <a:gd name="T81" fmla="*/ 11919 h 13995"/>
                <a:gd name="T82" fmla="*/ 9501 w 13996"/>
                <a:gd name="T83" fmla="*/ 11455 h 13995"/>
                <a:gd name="T84" fmla="*/ 10991 w 13996"/>
                <a:gd name="T85" fmla="*/ 12505 h 13995"/>
                <a:gd name="T86" fmla="*/ 11504 w 13996"/>
                <a:gd name="T87" fmla="*/ 12383 h 13995"/>
                <a:gd name="T88" fmla="*/ 12432 w 13996"/>
                <a:gd name="T89" fmla="*/ 11381 h 13995"/>
                <a:gd name="T90" fmla="*/ 12457 w 13996"/>
                <a:gd name="T91" fmla="*/ 10893 h 13995"/>
                <a:gd name="T92" fmla="*/ 11577 w 13996"/>
                <a:gd name="T93" fmla="*/ 9232 h 13995"/>
                <a:gd name="T94" fmla="*/ 13360 w 13996"/>
                <a:gd name="T95" fmla="*/ 8206 h 13995"/>
                <a:gd name="T96" fmla="*/ 13800 w 13996"/>
                <a:gd name="T97" fmla="*/ 7962 h 13995"/>
                <a:gd name="T98" fmla="*/ 13995 w 13996"/>
                <a:gd name="T99" fmla="*/ 7474 h 13995"/>
                <a:gd name="T100" fmla="*/ 13873 w 13996"/>
                <a:gd name="T101" fmla="*/ 6155 h 13995"/>
                <a:gd name="T102" fmla="*/ 13482 w 13996"/>
                <a:gd name="T103" fmla="*/ 5837 h 13995"/>
                <a:gd name="T104" fmla="*/ 11699 w 13996"/>
                <a:gd name="T105" fmla="*/ 5056 h 13995"/>
                <a:gd name="T106" fmla="*/ 12408 w 13996"/>
                <a:gd name="T107" fmla="*/ 3249 h 13995"/>
                <a:gd name="T108" fmla="*/ 12457 w 13996"/>
                <a:gd name="T109" fmla="*/ 2736 h 13995"/>
                <a:gd name="T110" fmla="*/ 11602 w 13996"/>
                <a:gd name="T111" fmla="*/ 1710 h 13995"/>
                <a:gd name="T112" fmla="*/ 10991 w 13996"/>
                <a:gd name="T113" fmla="*/ 1514 h 13995"/>
                <a:gd name="T114" fmla="*/ 9501 w 13996"/>
                <a:gd name="T115" fmla="*/ 2565 h 13995"/>
                <a:gd name="T116" fmla="*/ 8353 w 13996"/>
                <a:gd name="T117" fmla="*/ 2076 h 13995"/>
                <a:gd name="T118" fmla="*/ 8036 w 13996"/>
                <a:gd name="T119" fmla="*/ 293 h 13995"/>
                <a:gd name="T120" fmla="*/ 7596 w 13996"/>
                <a:gd name="T121" fmla="*/ 25 h 139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996"/>
                <a:gd name="T184" fmla="*/ 0 h 13995"/>
                <a:gd name="T185" fmla="*/ 13996 w 13996"/>
                <a:gd name="T186" fmla="*/ 13995 h 1399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996" h="13995" extrusionOk="0">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solidFill>
              <a:srgbClr val="0A8C6D"/>
            </a:solidFill>
            <a:ln w="9525">
              <a:noFill/>
              <a:round/>
              <a:headEnd/>
              <a:tailEnd/>
            </a:ln>
          </p:spPr>
          <p:txBody>
            <a:bodyPr lIns="91425" tIns="91425" rIns="91425" bIns="91425" anchor="ctr"/>
            <a:lstStyle/>
            <a:p>
              <a:endParaRPr lang="it-IT"/>
            </a:p>
          </p:txBody>
        </p:sp>
        <p:sp>
          <p:nvSpPr>
            <p:cNvPr id="36870" name="Google Shape;165;p11"/>
            <p:cNvSpPr>
              <a:spLocks/>
            </p:cNvSpPr>
            <p:nvPr/>
          </p:nvSpPr>
          <p:spPr bwMode="auto">
            <a:xfrm>
              <a:off x="5567825" y="3185975"/>
              <a:ext cx="199075" cy="199075"/>
            </a:xfrm>
            <a:custGeom>
              <a:avLst/>
              <a:gdLst>
                <a:gd name="T0" fmla="*/ 4421 w 7963"/>
                <a:gd name="T1" fmla="*/ 2370 h 7963"/>
                <a:gd name="T2" fmla="*/ 5032 w 7963"/>
                <a:gd name="T3" fmla="*/ 2663 h 7963"/>
                <a:gd name="T4" fmla="*/ 5447 w 7963"/>
                <a:gd name="T5" fmla="*/ 3151 h 7963"/>
                <a:gd name="T6" fmla="*/ 5642 w 7963"/>
                <a:gd name="T7" fmla="*/ 3762 h 7963"/>
                <a:gd name="T8" fmla="*/ 5618 w 7963"/>
                <a:gd name="T9" fmla="*/ 4421 h 7963"/>
                <a:gd name="T10" fmla="*/ 5300 w 7963"/>
                <a:gd name="T11" fmla="*/ 5007 h 7963"/>
                <a:gd name="T12" fmla="*/ 4812 w 7963"/>
                <a:gd name="T13" fmla="*/ 5447 h 7963"/>
                <a:gd name="T14" fmla="*/ 4201 w 7963"/>
                <a:gd name="T15" fmla="*/ 5642 h 7963"/>
                <a:gd name="T16" fmla="*/ 3566 w 7963"/>
                <a:gd name="T17" fmla="*/ 5594 h 7963"/>
                <a:gd name="T18" fmla="*/ 2956 w 7963"/>
                <a:gd name="T19" fmla="*/ 5300 h 7963"/>
                <a:gd name="T20" fmla="*/ 2540 w 7963"/>
                <a:gd name="T21" fmla="*/ 4812 h 7963"/>
                <a:gd name="T22" fmla="*/ 2321 w 7963"/>
                <a:gd name="T23" fmla="*/ 4201 h 7963"/>
                <a:gd name="T24" fmla="*/ 2369 w 7963"/>
                <a:gd name="T25" fmla="*/ 3542 h 7963"/>
                <a:gd name="T26" fmla="*/ 2687 w 7963"/>
                <a:gd name="T27" fmla="*/ 2956 h 7963"/>
                <a:gd name="T28" fmla="*/ 3175 w 7963"/>
                <a:gd name="T29" fmla="*/ 2516 h 7963"/>
                <a:gd name="T30" fmla="*/ 3786 w 7963"/>
                <a:gd name="T31" fmla="*/ 2321 h 7963"/>
                <a:gd name="T32" fmla="*/ 2443 w 7963"/>
                <a:gd name="T33" fmla="*/ 196 h 7963"/>
                <a:gd name="T34" fmla="*/ 2150 w 7963"/>
                <a:gd name="T35" fmla="*/ 538 h 7963"/>
                <a:gd name="T36" fmla="*/ 2223 w 7963"/>
                <a:gd name="T37" fmla="*/ 1954 h 7963"/>
                <a:gd name="T38" fmla="*/ 831 w 7963"/>
                <a:gd name="T39" fmla="*/ 1661 h 7963"/>
                <a:gd name="T40" fmla="*/ 464 w 7963"/>
                <a:gd name="T41" fmla="*/ 1906 h 7963"/>
                <a:gd name="T42" fmla="*/ 196 w 7963"/>
                <a:gd name="T43" fmla="*/ 2712 h 7963"/>
                <a:gd name="T44" fmla="*/ 1344 w 7963"/>
                <a:gd name="T45" fmla="*/ 3591 h 7963"/>
                <a:gd name="T46" fmla="*/ 196 w 7963"/>
                <a:gd name="T47" fmla="*/ 4519 h 7963"/>
                <a:gd name="T48" fmla="*/ 25 w 7963"/>
                <a:gd name="T49" fmla="*/ 4934 h 7963"/>
                <a:gd name="T50" fmla="*/ 293 w 7963"/>
                <a:gd name="T51" fmla="*/ 5667 h 7963"/>
                <a:gd name="T52" fmla="*/ 1832 w 7963"/>
                <a:gd name="T53" fmla="*/ 5569 h 7963"/>
                <a:gd name="T54" fmla="*/ 1686 w 7963"/>
                <a:gd name="T55" fmla="*/ 7059 h 7963"/>
                <a:gd name="T56" fmla="*/ 1857 w 7963"/>
                <a:gd name="T57" fmla="*/ 7450 h 7963"/>
                <a:gd name="T58" fmla="*/ 2711 w 7963"/>
                <a:gd name="T59" fmla="*/ 7792 h 7963"/>
                <a:gd name="T60" fmla="*/ 3591 w 7963"/>
                <a:gd name="T61" fmla="*/ 6644 h 7963"/>
                <a:gd name="T62" fmla="*/ 4543 w 7963"/>
                <a:gd name="T63" fmla="*/ 7792 h 7963"/>
                <a:gd name="T64" fmla="*/ 4934 w 7963"/>
                <a:gd name="T65" fmla="*/ 7963 h 7963"/>
                <a:gd name="T66" fmla="*/ 5667 w 7963"/>
                <a:gd name="T67" fmla="*/ 7694 h 7963"/>
                <a:gd name="T68" fmla="*/ 5838 w 7963"/>
                <a:gd name="T69" fmla="*/ 7279 h 7963"/>
                <a:gd name="T70" fmla="*/ 6985 w 7963"/>
                <a:gd name="T71" fmla="*/ 6277 h 7963"/>
                <a:gd name="T72" fmla="*/ 7425 w 7963"/>
                <a:gd name="T73" fmla="*/ 6180 h 7963"/>
                <a:gd name="T74" fmla="*/ 7791 w 7963"/>
                <a:gd name="T75" fmla="*/ 5496 h 7963"/>
                <a:gd name="T76" fmla="*/ 7669 w 7963"/>
                <a:gd name="T77" fmla="*/ 5056 h 7963"/>
                <a:gd name="T78" fmla="*/ 6668 w 7963"/>
                <a:gd name="T79" fmla="*/ 3957 h 7963"/>
                <a:gd name="T80" fmla="*/ 7938 w 7963"/>
                <a:gd name="T81" fmla="*/ 3249 h 7963"/>
                <a:gd name="T82" fmla="*/ 7767 w 7963"/>
                <a:gd name="T83" fmla="*/ 2419 h 7963"/>
                <a:gd name="T84" fmla="*/ 7449 w 7963"/>
                <a:gd name="T85" fmla="*/ 2150 h 7963"/>
                <a:gd name="T86" fmla="*/ 5886 w 7963"/>
                <a:gd name="T87" fmla="*/ 2077 h 7963"/>
                <a:gd name="T88" fmla="*/ 6277 w 7963"/>
                <a:gd name="T89" fmla="*/ 684 h 7963"/>
                <a:gd name="T90" fmla="*/ 5569 w 7963"/>
                <a:gd name="T91" fmla="*/ 196 h 7963"/>
                <a:gd name="T92" fmla="*/ 5080 w 7963"/>
                <a:gd name="T93" fmla="*/ 294 h 7963"/>
                <a:gd name="T94" fmla="*/ 3981 w 7963"/>
                <a:gd name="T95" fmla="*/ 1295 h 7963"/>
                <a:gd name="T96" fmla="*/ 3273 w 7963"/>
                <a:gd name="T97" fmla="*/ 49 h 796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963"/>
                <a:gd name="T148" fmla="*/ 0 h 7963"/>
                <a:gd name="T149" fmla="*/ 7963 w 7963"/>
                <a:gd name="T150" fmla="*/ 7963 h 796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963" h="7963" extrusionOk="0">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solidFill>
              <a:srgbClr val="0A8C6D"/>
            </a:solidFill>
            <a:ln w="9525">
              <a:noFill/>
              <a:round/>
              <a:headEnd/>
              <a:tailEnd/>
            </a:ln>
          </p:spPr>
          <p:txBody>
            <a:bodyPr lIns="91425" tIns="91425" rIns="91425" bIns="91425" anchor="ctr"/>
            <a:lstStyle/>
            <a:p>
              <a:endParaRPr lang="it-IT"/>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Google Shape;170;p12"/>
          <p:cNvSpPr txBox="1">
            <a:spLocks noGrp="1"/>
          </p:cNvSpPr>
          <p:nvPr>
            <p:ph type="title"/>
          </p:nvPr>
        </p:nvSpPr>
        <p:spPr>
          <a:xfrm>
            <a:off x="922338" y="892175"/>
            <a:ext cx="6865937" cy="635000"/>
          </a:xfrm>
        </p:spPr>
        <p:txBody>
          <a:bodyPr/>
          <a:lstStyle/>
          <a:p>
            <a:pPr eaLnBrk="1" hangingPunct="1">
              <a:spcBef>
                <a:spcPct val="0"/>
              </a:spcBef>
              <a:spcAft>
                <a:spcPct val="0"/>
              </a:spcAft>
              <a:buClr>
                <a:srgbClr val="434343"/>
              </a:buClr>
              <a:buFont typeface="Raleway Thin"/>
              <a:buNone/>
            </a:pPr>
            <a:r>
              <a:rPr lang="en-US" sz="3000" smtClean="0">
                <a:solidFill>
                  <a:srgbClr val="0A8C6D"/>
                </a:solidFill>
                <a:latin typeface="Raleway Medium"/>
                <a:cs typeface="Arial" charset="0"/>
                <a:sym typeface="Raleway Medium"/>
              </a:rPr>
              <a:t>Per saperne di piu’ su questo modulo:</a:t>
            </a:r>
            <a:endParaRPr lang="it-IT" sz="3000" smtClean="0">
              <a:solidFill>
                <a:srgbClr val="0A8C6D"/>
              </a:solidFill>
              <a:latin typeface="Raleway Medium"/>
              <a:cs typeface="Arial" charset="0"/>
              <a:sym typeface="Raleway Medium"/>
            </a:endParaRPr>
          </a:p>
        </p:txBody>
      </p:sp>
      <p:sp>
        <p:nvSpPr>
          <p:cNvPr id="171" name="Google Shape;171;p12"/>
          <p:cNvSpPr txBox="1">
            <a:spLocks noGrp="1"/>
          </p:cNvSpPr>
          <p:nvPr>
            <p:ph type="body" idx="1"/>
          </p:nvPr>
        </p:nvSpPr>
        <p:spPr>
          <a:xfrm>
            <a:off x="922338" y="1589088"/>
            <a:ext cx="7567612" cy="2365375"/>
          </a:xfrm>
        </p:spPr>
        <p:txBody>
          <a:bodyPr/>
          <a:lstStyle/>
          <a:p>
            <a:pPr marL="114300" indent="0" eaLnBrk="1" hangingPunct="1">
              <a:spcBef>
                <a:spcPts val="600"/>
              </a:spcBef>
              <a:spcAft>
                <a:spcPct val="0"/>
              </a:spcAft>
              <a:buFont typeface="Raleway Thin"/>
              <a:buNone/>
            </a:pPr>
            <a:r>
              <a:rPr lang="en-US" sz="1300" b="1" smtClean="0">
                <a:solidFill>
                  <a:srgbClr val="0A8C6D"/>
                </a:solidFill>
                <a:latin typeface="Raleway Light"/>
                <a:cs typeface="Arial" charset="0"/>
                <a:sym typeface="Raleway Light"/>
              </a:rPr>
              <a:t>The Explainer: Cosa e’ il pensiero progettuale?:</a:t>
            </a:r>
            <a:endParaRPr lang="it-IT" sz="1300" b="1" smtClean="0">
              <a:solidFill>
                <a:srgbClr val="0A8C6D"/>
              </a:solidFill>
              <a:latin typeface="Raleway Light"/>
              <a:cs typeface="Arial" charset="0"/>
              <a:sym typeface="Raleway Light"/>
            </a:endParaRPr>
          </a:p>
          <a:p>
            <a:pPr marL="114300" indent="0" eaLnBrk="1" hangingPunct="1">
              <a:spcBef>
                <a:spcPts val="600"/>
              </a:spcBef>
              <a:spcAft>
                <a:spcPct val="0"/>
              </a:spcAft>
              <a:buFont typeface="Raleway Thin"/>
              <a:buNone/>
            </a:pPr>
            <a:r>
              <a:rPr lang="en-US" sz="1300" u="sng" smtClean="0">
                <a:solidFill>
                  <a:schemeClr val="hlink"/>
                </a:solidFill>
                <a:latin typeface="Raleway Light"/>
                <a:cs typeface="Arial" charset="0"/>
                <a:sym typeface="Raleway Light"/>
                <a:hlinkClick r:id="rId3"/>
              </a:rPr>
              <a:t>https://www.youtube.com/watch?v=_WI3B54m6SU</a:t>
            </a:r>
            <a:endParaRPr lang="it-IT" sz="13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r>
              <a:rPr lang="en-US" sz="1300" b="1" smtClean="0">
                <a:solidFill>
                  <a:srgbClr val="0A8C6D"/>
                </a:solidFill>
                <a:latin typeface="Raleway Light"/>
                <a:cs typeface="Arial" charset="0"/>
                <a:sym typeface="Raleway Light"/>
              </a:rPr>
              <a:t>Definire il pensiero progettuale :</a:t>
            </a:r>
            <a:br>
              <a:rPr lang="en-US" sz="1300" b="1" smtClean="0">
                <a:solidFill>
                  <a:srgbClr val="0A8C6D"/>
                </a:solidFill>
                <a:latin typeface="Raleway Light"/>
                <a:cs typeface="Arial" charset="0"/>
                <a:sym typeface="Raleway Light"/>
              </a:rPr>
            </a:br>
            <a:r>
              <a:rPr lang="en-US" sz="1300" u="sng" smtClean="0">
                <a:solidFill>
                  <a:schemeClr val="hlink"/>
                </a:solidFill>
                <a:latin typeface="Raleway Light"/>
                <a:cs typeface="Arial" charset="0"/>
                <a:sym typeface="Raleway Light"/>
                <a:hlinkClick r:id="rId4"/>
              </a:rPr>
              <a:t>https://designthinking.ideo.com/</a:t>
            </a:r>
            <a:endParaRPr lang="it-IT" sz="13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endParaRPr lang="it-IT" sz="13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endParaRPr lang="it-IT" sz="12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endParaRPr lang="it-IT" sz="1200" smtClean="0">
              <a:solidFill>
                <a:srgbClr val="666666"/>
              </a:solidFill>
              <a:latin typeface="Raleway Light"/>
              <a:cs typeface="Arial" charset="0"/>
              <a:sym typeface="Raleway Light"/>
            </a:endParaRPr>
          </a:p>
        </p:txBody>
      </p:sp>
      <p:grpSp>
        <p:nvGrpSpPr>
          <p:cNvPr id="38915" name="Google Shape;172;p12"/>
          <p:cNvGrpSpPr>
            <a:grpSpLocks/>
          </p:cNvGrpSpPr>
          <p:nvPr/>
        </p:nvGrpSpPr>
        <p:grpSpPr bwMode="auto">
          <a:xfrm>
            <a:off x="8089900" y="319088"/>
            <a:ext cx="727075" cy="742950"/>
            <a:chOff x="3955900" y="2984500"/>
            <a:chExt cx="414000" cy="422525"/>
          </a:xfrm>
        </p:grpSpPr>
        <p:sp>
          <p:nvSpPr>
            <p:cNvPr id="38916" name="Google Shape;173;p12"/>
            <p:cNvSpPr>
              <a:spLocks/>
            </p:cNvSpPr>
            <p:nvPr/>
          </p:nvSpPr>
          <p:spPr bwMode="auto">
            <a:xfrm>
              <a:off x="3955900" y="2984500"/>
              <a:ext cx="315700" cy="315675"/>
            </a:xfrm>
            <a:custGeom>
              <a:avLst/>
              <a:gdLst>
                <a:gd name="T0" fmla="*/ 7376 w 12628"/>
                <a:gd name="T1" fmla="*/ 1099 h 12627"/>
                <a:gd name="T2" fmla="*/ 8842 w 12628"/>
                <a:gd name="T3" fmla="*/ 1636 h 12627"/>
                <a:gd name="T4" fmla="*/ 10087 w 12628"/>
                <a:gd name="T5" fmla="*/ 2540 h 12627"/>
                <a:gd name="T6" fmla="*/ 10991 w 12628"/>
                <a:gd name="T7" fmla="*/ 3786 h 12627"/>
                <a:gd name="T8" fmla="*/ 11528 w 12628"/>
                <a:gd name="T9" fmla="*/ 5251 h 12627"/>
                <a:gd name="T10" fmla="*/ 11626 w 12628"/>
                <a:gd name="T11" fmla="*/ 6863 h 12627"/>
                <a:gd name="T12" fmla="*/ 11211 w 12628"/>
                <a:gd name="T13" fmla="*/ 8402 h 12627"/>
                <a:gd name="T14" fmla="*/ 10429 w 12628"/>
                <a:gd name="T15" fmla="*/ 9696 h 12627"/>
                <a:gd name="T16" fmla="*/ 9281 w 12628"/>
                <a:gd name="T17" fmla="*/ 10746 h 12627"/>
                <a:gd name="T18" fmla="*/ 7889 w 12628"/>
                <a:gd name="T19" fmla="*/ 11406 h 12627"/>
                <a:gd name="T20" fmla="*/ 6302 w 12628"/>
                <a:gd name="T21" fmla="*/ 11650 h 12627"/>
                <a:gd name="T22" fmla="*/ 4714 w 12628"/>
                <a:gd name="T23" fmla="*/ 11406 h 12627"/>
                <a:gd name="T24" fmla="*/ 3322 w 12628"/>
                <a:gd name="T25" fmla="*/ 10746 h 12627"/>
                <a:gd name="T26" fmla="*/ 2199 w 12628"/>
                <a:gd name="T27" fmla="*/ 9696 h 12627"/>
                <a:gd name="T28" fmla="*/ 1393 w 12628"/>
                <a:gd name="T29" fmla="*/ 8402 h 12627"/>
                <a:gd name="T30" fmla="*/ 1002 w 12628"/>
                <a:gd name="T31" fmla="*/ 6863 h 12627"/>
                <a:gd name="T32" fmla="*/ 1075 w 12628"/>
                <a:gd name="T33" fmla="*/ 5251 h 12627"/>
                <a:gd name="T34" fmla="*/ 1613 w 12628"/>
                <a:gd name="T35" fmla="*/ 3786 h 12627"/>
                <a:gd name="T36" fmla="*/ 2541 w 12628"/>
                <a:gd name="T37" fmla="*/ 2540 h 12627"/>
                <a:gd name="T38" fmla="*/ 3762 w 12628"/>
                <a:gd name="T39" fmla="*/ 1636 h 12627"/>
                <a:gd name="T40" fmla="*/ 5227 w 12628"/>
                <a:gd name="T41" fmla="*/ 1099 h 12627"/>
                <a:gd name="T42" fmla="*/ 6302 w 12628"/>
                <a:gd name="T43" fmla="*/ 0 h 12627"/>
                <a:gd name="T44" fmla="*/ 5349 w 12628"/>
                <a:gd name="T45" fmla="*/ 73 h 12627"/>
                <a:gd name="T46" fmla="*/ 4446 w 12628"/>
                <a:gd name="T47" fmla="*/ 293 h 12627"/>
                <a:gd name="T48" fmla="*/ 3566 w 12628"/>
                <a:gd name="T49" fmla="*/ 635 h 12627"/>
                <a:gd name="T50" fmla="*/ 2785 w 12628"/>
                <a:gd name="T51" fmla="*/ 1075 h 12627"/>
                <a:gd name="T52" fmla="*/ 1442 w 12628"/>
                <a:gd name="T53" fmla="*/ 2296 h 12627"/>
                <a:gd name="T54" fmla="*/ 758 w 12628"/>
                <a:gd name="T55" fmla="*/ 3322 h 12627"/>
                <a:gd name="T56" fmla="*/ 391 w 12628"/>
                <a:gd name="T57" fmla="*/ 4152 h 12627"/>
                <a:gd name="T58" fmla="*/ 123 w 12628"/>
                <a:gd name="T59" fmla="*/ 5056 h 12627"/>
                <a:gd name="T60" fmla="*/ 1 w 12628"/>
                <a:gd name="T61" fmla="*/ 5984 h 12627"/>
                <a:gd name="T62" fmla="*/ 25 w 12628"/>
                <a:gd name="T63" fmla="*/ 6961 h 12627"/>
                <a:gd name="T64" fmla="*/ 196 w 12628"/>
                <a:gd name="T65" fmla="*/ 7889 h 12627"/>
                <a:gd name="T66" fmla="*/ 489 w 12628"/>
                <a:gd name="T67" fmla="*/ 8768 h 12627"/>
                <a:gd name="T68" fmla="*/ 904 w 12628"/>
                <a:gd name="T69" fmla="*/ 9598 h 12627"/>
                <a:gd name="T70" fmla="*/ 1857 w 12628"/>
                <a:gd name="T71" fmla="*/ 10771 h 12627"/>
                <a:gd name="T72" fmla="*/ 3029 w 12628"/>
                <a:gd name="T73" fmla="*/ 11723 h 12627"/>
                <a:gd name="T74" fmla="*/ 3859 w 12628"/>
                <a:gd name="T75" fmla="*/ 12138 h 12627"/>
                <a:gd name="T76" fmla="*/ 4739 w 12628"/>
                <a:gd name="T77" fmla="*/ 12431 h 12627"/>
                <a:gd name="T78" fmla="*/ 5667 w 12628"/>
                <a:gd name="T79" fmla="*/ 12602 h 12627"/>
                <a:gd name="T80" fmla="*/ 6961 w 12628"/>
                <a:gd name="T81" fmla="*/ 12602 h 12627"/>
                <a:gd name="T82" fmla="*/ 7889 w 12628"/>
                <a:gd name="T83" fmla="*/ 12431 h 12627"/>
                <a:gd name="T84" fmla="*/ 8768 w 12628"/>
                <a:gd name="T85" fmla="*/ 12138 h 12627"/>
                <a:gd name="T86" fmla="*/ 9574 w 12628"/>
                <a:gd name="T87" fmla="*/ 11723 h 12627"/>
                <a:gd name="T88" fmla="*/ 10771 w 12628"/>
                <a:gd name="T89" fmla="*/ 10771 h 12627"/>
                <a:gd name="T90" fmla="*/ 11699 w 12628"/>
                <a:gd name="T91" fmla="*/ 9598 h 12627"/>
                <a:gd name="T92" fmla="*/ 12114 w 12628"/>
                <a:gd name="T93" fmla="*/ 8768 h 12627"/>
                <a:gd name="T94" fmla="*/ 12432 w 12628"/>
                <a:gd name="T95" fmla="*/ 7889 h 12627"/>
                <a:gd name="T96" fmla="*/ 12578 w 12628"/>
                <a:gd name="T97" fmla="*/ 6961 h 12627"/>
                <a:gd name="T98" fmla="*/ 12603 w 12628"/>
                <a:gd name="T99" fmla="*/ 5984 h 12627"/>
                <a:gd name="T100" fmla="*/ 12481 w 12628"/>
                <a:gd name="T101" fmla="*/ 5056 h 12627"/>
                <a:gd name="T102" fmla="*/ 12237 w 12628"/>
                <a:gd name="T103" fmla="*/ 4152 h 12627"/>
                <a:gd name="T104" fmla="*/ 11846 w 12628"/>
                <a:gd name="T105" fmla="*/ 3322 h 12627"/>
                <a:gd name="T106" fmla="*/ 11186 w 12628"/>
                <a:gd name="T107" fmla="*/ 2296 h 12627"/>
                <a:gd name="T108" fmla="*/ 9843 w 12628"/>
                <a:gd name="T109" fmla="*/ 1075 h 12627"/>
                <a:gd name="T110" fmla="*/ 9037 w 12628"/>
                <a:gd name="T111" fmla="*/ 635 h 12627"/>
                <a:gd name="T112" fmla="*/ 8182 w 12628"/>
                <a:gd name="T113" fmla="*/ 293 h 12627"/>
                <a:gd name="T114" fmla="*/ 7279 w 12628"/>
                <a:gd name="T115" fmla="*/ 73 h 12627"/>
                <a:gd name="T116" fmla="*/ 6302 w 12628"/>
                <a:gd name="T117" fmla="*/ 0 h 1262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628"/>
                <a:gd name="T178" fmla="*/ 0 h 12627"/>
                <a:gd name="T179" fmla="*/ 12628 w 12628"/>
                <a:gd name="T180" fmla="*/ 12627 h 1262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628" h="12627" extrusionOk="0">
                  <a:moveTo>
                    <a:pt x="6302" y="977"/>
                  </a:moveTo>
                  <a:lnTo>
                    <a:pt x="6863" y="1026"/>
                  </a:lnTo>
                  <a:lnTo>
                    <a:pt x="7376" y="1099"/>
                  </a:lnTo>
                  <a:lnTo>
                    <a:pt x="7889" y="1221"/>
                  </a:lnTo>
                  <a:lnTo>
                    <a:pt x="8378" y="1417"/>
                  </a:lnTo>
                  <a:lnTo>
                    <a:pt x="8842" y="1636"/>
                  </a:lnTo>
                  <a:lnTo>
                    <a:pt x="9281" y="1905"/>
                  </a:lnTo>
                  <a:lnTo>
                    <a:pt x="9697" y="2198"/>
                  </a:lnTo>
                  <a:lnTo>
                    <a:pt x="10087" y="2540"/>
                  </a:lnTo>
                  <a:lnTo>
                    <a:pt x="10429" y="2931"/>
                  </a:lnTo>
                  <a:lnTo>
                    <a:pt x="10722" y="3346"/>
                  </a:lnTo>
                  <a:lnTo>
                    <a:pt x="10991" y="3786"/>
                  </a:lnTo>
                  <a:lnTo>
                    <a:pt x="11211" y="4250"/>
                  </a:lnTo>
                  <a:lnTo>
                    <a:pt x="11406" y="4738"/>
                  </a:lnTo>
                  <a:lnTo>
                    <a:pt x="11528" y="5251"/>
                  </a:lnTo>
                  <a:lnTo>
                    <a:pt x="11626" y="5764"/>
                  </a:lnTo>
                  <a:lnTo>
                    <a:pt x="11650" y="6326"/>
                  </a:lnTo>
                  <a:lnTo>
                    <a:pt x="11626" y="6863"/>
                  </a:lnTo>
                  <a:lnTo>
                    <a:pt x="11528" y="7400"/>
                  </a:lnTo>
                  <a:lnTo>
                    <a:pt x="11406" y="7913"/>
                  </a:lnTo>
                  <a:lnTo>
                    <a:pt x="11211" y="8402"/>
                  </a:lnTo>
                  <a:lnTo>
                    <a:pt x="10991" y="8866"/>
                  </a:lnTo>
                  <a:lnTo>
                    <a:pt x="10722" y="9305"/>
                  </a:lnTo>
                  <a:lnTo>
                    <a:pt x="10429" y="9696"/>
                  </a:lnTo>
                  <a:lnTo>
                    <a:pt x="10087" y="10087"/>
                  </a:lnTo>
                  <a:lnTo>
                    <a:pt x="9697" y="10429"/>
                  </a:lnTo>
                  <a:lnTo>
                    <a:pt x="9281" y="10746"/>
                  </a:lnTo>
                  <a:lnTo>
                    <a:pt x="8842" y="11015"/>
                  </a:lnTo>
                  <a:lnTo>
                    <a:pt x="8378" y="11235"/>
                  </a:lnTo>
                  <a:lnTo>
                    <a:pt x="7889" y="11406"/>
                  </a:lnTo>
                  <a:lnTo>
                    <a:pt x="7376" y="11552"/>
                  </a:lnTo>
                  <a:lnTo>
                    <a:pt x="6863" y="11625"/>
                  </a:lnTo>
                  <a:lnTo>
                    <a:pt x="6302" y="11650"/>
                  </a:lnTo>
                  <a:lnTo>
                    <a:pt x="5764" y="11625"/>
                  </a:lnTo>
                  <a:lnTo>
                    <a:pt x="5227" y="11552"/>
                  </a:lnTo>
                  <a:lnTo>
                    <a:pt x="4714" y="11406"/>
                  </a:lnTo>
                  <a:lnTo>
                    <a:pt x="4226" y="11235"/>
                  </a:lnTo>
                  <a:lnTo>
                    <a:pt x="3762" y="11015"/>
                  </a:lnTo>
                  <a:lnTo>
                    <a:pt x="3322" y="10746"/>
                  </a:lnTo>
                  <a:lnTo>
                    <a:pt x="2931" y="10429"/>
                  </a:lnTo>
                  <a:lnTo>
                    <a:pt x="2541" y="10087"/>
                  </a:lnTo>
                  <a:lnTo>
                    <a:pt x="2199" y="9696"/>
                  </a:lnTo>
                  <a:lnTo>
                    <a:pt x="1881" y="9305"/>
                  </a:lnTo>
                  <a:lnTo>
                    <a:pt x="1613" y="8866"/>
                  </a:lnTo>
                  <a:lnTo>
                    <a:pt x="1393" y="8402"/>
                  </a:lnTo>
                  <a:lnTo>
                    <a:pt x="1222" y="7913"/>
                  </a:lnTo>
                  <a:lnTo>
                    <a:pt x="1075" y="7400"/>
                  </a:lnTo>
                  <a:lnTo>
                    <a:pt x="1002" y="6863"/>
                  </a:lnTo>
                  <a:lnTo>
                    <a:pt x="978" y="6326"/>
                  </a:lnTo>
                  <a:lnTo>
                    <a:pt x="1002" y="5764"/>
                  </a:lnTo>
                  <a:lnTo>
                    <a:pt x="1075" y="5251"/>
                  </a:lnTo>
                  <a:lnTo>
                    <a:pt x="1222" y="4738"/>
                  </a:lnTo>
                  <a:lnTo>
                    <a:pt x="1393" y="4250"/>
                  </a:lnTo>
                  <a:lnTo>
                    <a:pt x="1613" y="3786"/>
                  </a:lnTo>
                  <a:lnTo>
                    <a:pt x="1881" y="3346"/>
                  </a:lnTo>
                  <a:lnTo>
                    <a:pt x="2199" y="2931"/>
                  </a:lnTo>
                  <a:lnTo>
                    <a:pt x="2541" y="2540"/>
                  </a:lnTo>
                  <a:lnTo>
                    <a:pt x="2931" y="2198"/>
                  </a:lnTo>
                  <a:lnTo>
                    <a:pt x="3322" y="1905"/>
                  </a:lnTo>
                  <a:lnTo>
                    <a:pt x="3762" y="1636"/>
                  </a:lnTo>
                  <a:lnTo>
                    <a:pt x="4226" y="1417"/>
                  </a:lnTo>
                  <a:lnTo>
                    <a:pt x="4714" y="1221"/>
                  </a:lnTo>
                  <a:lnTo>
                    <a:pt x="5227" y="1099"/>
                  </a:lnTo>
                  <a:lnTo>
                    <a:pt x="5764" y="1026"/>
                  </a:lnTo>
                  <a:lnTo>
                    <a:pt x="6302" y="977"/>
                  </a:lnTo>
                  <a:close/>
                  <a:moveTo>
                    <a:pt x="6302" y="0"/>
                  </a:moveTo>
                  <a:lnTo>
                    <a:pt x="5984" y="24"/>
                  </a:lnTo>
                  <a:lnTo>
                    <a:pt x="5667" y="49"/>
                  </a:lnTo>
                  <a:lnTo>
                    <a:pt x="5349" y="73"/>
                  </a:lnTo>
                  <a:lnTo>
                    <a:pt x="5032" y="147"/>
                  </a:lnTo>
                  <a:lnTo>
                    <a:pt x="4739" y="220"/>
                  </a:lnTo>
                  <a:lnTo>
                    <a:pt x="4446" y="293"/>
                  </a:lnTo>
                  <a:lnTo>
                    <a:pt x="4153" y="391"/>
                  </a:lnTo>
                  <a:lnTo>
                    <a:pt x="3859" y="513"/>
                  </a:lnTo>
                  <a:lnTo>
                    <a:pt x="3566" y="635"/>
                  </a:lnTo>
                  <a:lnTo>
                    <a:pt x="3298" y="782"/>
                  </a:lnTo>
                  <a:lnTo>
                    <a:pt x="3029" y="928"/>
                  </a:lnTo>
                  <a:lnTo>
                    <a:pt x="2785" y="1075"/>
                  </a:lnTo>
                  <a:lnTo>
                    <a:pt x="2296" y="1441"/>
                  </a:lnTo>
                  <a:lnTo>
                    <a:pt x="1857" y="1856"/>
                  </a:lnTo>
                  <a:lnTo>
                    <a:pt x="1442" y="2296"/>
                  </a:lnTo>
                  <a:lnTo>
                    <a:pt x="1075" y="2784"/>
                  </a:lnTo>
                  <a:lnTo>
                    <a:pt x="904" y="3053"/>
                  </a:lnTo>
                  <a:lnTo>
                    <a:pt x="758" y="3322"/>
                  </a:lnTo>
                  <a:lnTo>
                    <a:pt x="611" y="3590"/>
                  </a:lnTo>
                  <a:lnTo>
                    <a:pt x="489" y="3859"/>
                  </a:lnTo>
                  <a:lnTo>
                    <a:pt x="391" y="4152"/>
                  </a:lnTo>
                  <a:lnTo>
                    <a:pt x="294" y="4445"/>
                  </a:lnTo>
                  <a:lnTo>
                    <a:pt x="196" y="4738"/>
                  </a:lnTo>
                  <a:lnTo>
                    <a:pt x="123" y="5056"/>
                  </a:lnTo>
                  <a:lnTo>
                    <a:pt x="74" y="5349"/>
                  </a:lnTo>
                  <a:lnTo>
                    <a:pt x="25" y="5666"/>
                  </a:lnTo>
                  <a:lnTo>
                    <a:pt x="1" y="5984"/>
                  </a:lnTo>
                  <a:lnTo>
                    <a:pt x="1" y="6326"/>
                  </a:lnTo>
                  <a:lnTo>
                    <a:pt x="1" y="6643"/>
                  </a:lnTo>
                  <a:lnTo>
                    <a:pt x="25" y="6961"/>
                  </a:lnTo>
                  <a:lnTo>
                    <a:pt x="74" y="7278"/>
                  </a:lnTo>
                  <a:lnTo>
                    <a:pt x="123" y="7596"/>
                  </a:lnTo>
                  <a:lnTo>
                    <a:pt x="196" y="7889"/>
                  </a:lnTo>
                  <a:lnTo>
                    <a:pt x="294" y="8206"/>
                  </a:lnTo>
                  <a:lnTo>
                    <a:pt x="391" y="8499"/>
                  </a:lnTo>
                  <a:lnTo>
                    <a:pt x="489" y="8768"/>
                  </a:lnTo>
                  <a:lnTo>
                    <a:pt x="611" y="9061"/>
                  </a:lnTo>
                  <a:lnTo>
                    <a:pt x="758" y="9330"/>
                  </a:lnTo>
                  <a:lnTo>
                    <a:pt x="904" y="9598"/>
                  </a:lnTo>
                  <a:lnTo>
                    <a:pt x="1075" y="9843"/>
                  </a:lnTo>
                  <a:lnTo>
                    <a:pt x="1442" y="10331"/>
                  </a:lnTo>
                  <a:lnTo>
                    <a:pt x="1857" y="10771"/>
                  </a:lnTo>
                  <a:lnTo>
                    <a:pt x="2296" y="11186"/>
                  </a:lnTo>
                  <a:lnTo>
                    <a:pt x="2785" y="11552"/>
                  </a:lnTo>
                  <a:lnTo>
                    <a:pt x="3029" y="11723"/>
                  </a:lnTo>
                  <a:lnTo>
                    <a:pt x="3298" y="11870"/>
                  </a:lnTo>
                  <a:lnTo>
                    <a:pt x="3566" y="12016"/>
                  </a:lnTo>
                  <a:lnTo>
                    <a:pt x="3859" y="12138"/>
                  </a:lnTo>
                  <a:lnTo>
                    <a:pt x="4153" y="12236"/>
                  </a:lnTo>
                  <a:lnTo>
                    <a:pt x="4446" y="12334"/>
                  </a:lnTo>
                  <a:lnTo>
                    <a:pt x="4739" y="12431"/>
                  </a:lnTo>
                  <a:lnTo>
                    <a:pt x="5032" y="12505"/>
                  </a:lnTo>
                  <a:lnTo>
                    <a:pt x="5349" y="12553"/>
                  </a:lnTo>
                  <a:lnTo>
                    <a:pt x="5667" y="12602"/>
                  </a:lnTo>
                  <a:lnTo>
                    <a:pt x="5984" y="12627"/>
                  </a:lnTo>
                  <a:lnTo>
                    <a:pt x="6644" y="12627"/>
                  </a:lnTo>
                  <a:lnTo>
                    <a:pt x="6961" y="12602"/>
                  </a:lnTo>
                  <a:lnTo>
                    <a:pt x="7279" y="12553"/>
                  </a:lnTo>
                  <a:lnTo>
                    <a:pt x="7572" y="12505"/>
                  </a:lnTo>
                  <a:lnTo>
                    <a:pt x="7889" y="12431"/>
                  </a:lnTo>
                  <a:lnTo>
                    <a:pt x="8182" y="12334"/>
                  </a:lnTo>
                  <a:lnTo>
                    <a:pt x="8475" y="12236"/>
                  </a:lnTo>
                  <a:lnTo>
                    <a:pt x="8768" y="12138"/>
                  </a:lnTo>
                  <a:lnTo>
                    <a:pt x="9037" y="12016"/>
                  </a:lnTo>
                  <a:lnTo>
                    <a:pt x="9306" y="11870"/>
                  </a:lnTo>
                  <a:lnTo>
                    <a:pt x="9574" y="11723"/>
                  </a:lnTo>
                  <a:lnTo>
                    <a:pt x="9843" y="11552"/>
                  </a:lnTo>
                  <a:lnTo>
                    <a:pt x="10332" y="11186"/>
                  </a:lnTo>
                  <a:lnTo>
                    <a:pt x="10771" y="10771"/>
                  </a:lnTo>
                  <a:lnTo>
                    <a:pt x="11186" y="10331"/>
                  </a:lnTo>
                  <a:lnTo>
                    <a:pt x="11553" y="9843"/>
                  </a:lnTo>
                  <a:lnTo>
                    <a:pt x="11699" y="9598"/>
                  </a:lnTo>
                  <a:lnTo>
                    <a:pt x="11846" y="9330"/>
                  </a:lnTo>
                  <a:lnTo>
                    <a:pt x="11992" y="9061"/>
                  </a:lnTo>
                  <a:lnTo>
                    <a:pt x="12114" y="8768"/>
                  </a:lnTo>
                  <a:lnTo>
                    <a:pt x="12237" y="8499"/>
                  </a:lnTo>
                  <a:lnTo>
                    <a:pt x="12334" y="8206"/>
                  </a:lnTo>
                  <a:lnTo>
                    <a:pt x="12432" y="7889"/>
                  </a:lnTo>
                  <a:lnTo>
                    <a:pt x="12481" y="7596"/>
                  </a:lnTo>
                  <a:lnTo>
                    <a:pt x="12554" y="7278"/>
                  </a:lnTo>
                  <a:lnTo>
                    <a:pt x="12578" y="6961"/>
                  </a:lnTo>
                  <a:lnTo>
                    <a:pt x="12603" y="6643"/>
                  </a:lnTo>
                  <a:lnTo>
                    <a:pt x="12627" y="6326"/>
                  </a:lnTo>
                  <a:lnTo>
                    <a:pt x="12603" y="5984"/>
                  </a:lnTo>
                  <a:lnTo>
                    <a:pt x="12578" y="5666"/>
                  </a:lnTo>
                  <a:lnTo>
                    <a:pt x="12554" y="5349"/>
                  </a:lnTo>
                  <a:lnTo>
                    <a:pt x="12481" y="5056"/>
                  </a:lnTo>
                  <a:lnTo>
                    <a:pt x="12432" y="4738"/>
                  </a:lnTo>
                  <a:lnTo>
                    <a:pt x="12334" y="4445"/>
                  </a:lnTo>
                  <a:lnTo>
                    <a:pt x="12237" y="4152"/>
                  </a:lnTo>
                  <a:lnTo>
                    <a:pt x="12114" y="3859"/>
                  </a:lnTo>
                  <a:lnTo>
                    <a:pt x="11992" y="3590"/>
                  </a:lnTo>
                  <a:lnTo>
                    <a:pt x="11846" y="3322"/>
                  </a:lnTo>
                  <a:lnTo>
                    <a:pt x="11699" y="3053"/>
                  </a:lnTo>
                  <a:lnTo>
                    <a:pt x="11553" y="2784"/>
                  </a:lnTo>
                  <a:lnTo>
                    <a:pt x="11186" y="2296"/>
                  </a:lnTo>
                  <a:lnTo>
                    <a:pt x="10771" y="1856"/>
                  </a:lnTo>
                  <a:lnTo>
                    <a:pt x="10332" y="1441"/>
                  </a:lnTo>
                  <a:lnTo>
                    <a:pt x="9843" y="1075"/>
                  </a:lnTo>
                  <a:lnTo>
                    <a:pt x="9574" y="928"/>
                  </a:lnTo>
                  <a:lnTo>
                    <a:pt x="9306" y="782"/>
                  </a:lnTo>
                  <a:lnTo>
                    <a:pt x="9037" y="635"/>
                  </a:lnTo>
                  <a:lnTo>
                    <a:pt x="8768" y="513"/>
                  </a:lnTo>
                  <a:lnTo>
                    <a:pt x="8475" y="391"/>
                  </a:lnTo>
                  <a:lnTo>
                    <a:pt x="8182" y="293"/>
                  </a:lnTo>
                  <a:lnTo>
                    <a:pt x="7889" y="220"/>
                  </a:lnTo>
                  <a:lnTo>
                    <a:pt x="7572" y="147"/>
                  </a:lnTo>
                  <a:lnTo>
                    <a:pt x="7279" y="73"/>
                  </a:lnTo>
                  <a:lnTo>
                    <a:pt x="6961" y="49"/>
                  </a:lnTo>
                  <a:lnTo>
                    <a:pt x="6644" y="24"/>
                  </a:lnTo>
                  <a:lnTo>
                    <a:pt x="6302" y="0"/>
                  </a:lnTo>
                  <a:close/>
                </a:path>
              </a:pathLst>
            </a:custGeom>
            <a:solidFill>
              <a:srgbClr val="0A8C6D"/>
            </a:solidFill>
            <a:ln w="9525">
              <a:noFill/>
              <a:round/>
              <a:headEnd/>
              <a:tailEnd/>
            </a:ln>
          </p:spPr>
          <p:txBody>
            <a:bodyPr lIns="91425" tIns="91425" rIns="91425" bIns="91425" anchor="ctr"/>
            <a:lstStyle/>
            <a:p>
              <a:endParaRPr lang="it-IT"/>
            </a:p>
          </p:txBody>
        </p:sp>
        <p:sp>
          <p:nvSpPr>
            <p:cNvPr id="38917" name="Google Shape;174;p12"/>
            <p:cNvSpPr>
              <a:spLocks/>
            </p:cNvSpPr>
            <p:nvPr/>
          </p:nvSpPr>
          <p:spPr bwMode="auto">
            <a:xfrm>
              <a:off x="3992525" y="3021125"/>
              <a:ext cx="242425" cy="242425"/>
            </a:xfrm>
            <a:custGeom>
              <a:avLst/>
              <a:gdLst>
                <a:gd name="T0" fmla="*/ 5081 w 9697"/>
                <a:gd name="T1" fmla="*/ 1539 h 9697"/>
                <a:gd name="T2" fmla="*/ 5252 w 9697"/>
                <a:gd name="T3" fmla="*/ 1734 h 9697"/>
                <a:gd name="T4" fmla="*/ 5276 w 9697"/>
                <a:gd name="T5" fmla="*/ 1979 h 9697"/>
                <a:gd name="T6" fmla="*/ 5154 w 9697"/>
                <a:gd name="T7" fmla="*/ 2198 h 9697"/>
                <a:gd name="T8" fmla="*/ 4934 w 9697"/>
                <a:gd name="T9" fmla="*/ 2321 h 9697"/>
                <a:gd name="T10" fmla="*/ 4348 w 9697"/>
                <a:gd name="T11" fmla="*/ 2394 h 9697"/>
                <a:gd name="T12" fmla="*/ 3640 w 9697"/>
                <a:gd name="T13" fmla="*/ 2638 h 9697"/>
                <a:gd name="T14" fmla="*/ 3054 w 9697"/>
                <a:gd name="T15" fmla="*/ 3078 h 9697"/>
                <a:gd name="T16" fmla="*/ 2639 w 9697"/>
                <a:gd name="T17" fmla="*/ 3664 h 9697"/>
                <a:gd name="T18" fmla="*/ 2370 w 9697"/>
                <a:gd name="T19" fmla="*/ 4348 h 9697"/>
                <a:gd name="T20" fmla="*/ 2321 w 9697"/>
                <a:gd name="T21" fmla="*/ 4934 h 9697"/>
                <a:gd name="T22" fmla="*/ 2199 w 9697"/>
                <a:gd name="T23" fmla="*/ 5154 h 9697"/>
                <a:gd name="T24" fmla="*/ 1979 w 9697"/>
                <a:gd name="T25" fmla="*/ 5276 h 9697"/>
                <a:gd name="T26" fmla="*/ 1711 w 9697"/>
                <a:gd name="T27" fmla="*/ 5251 h 9697"/>
                <a:gd name="T28" fmla="*/ 1515 w 9697"/>
                <a:gd name="T29" fmla="*/ 5105 h 9697"/>
                <a:gd name="T30" fmla="*/ 1442 w 9697"/>
                <a:gd name="T31" fmla="*/ 4861 h 9697"/>
                <a:gd name="T32" fmla="*/ 1588 w 9697"/>
                <a:gd name="T33" fmla="*/ 3835 h 9697"/>
                <a:gd name="T34" fmla="*/ 2028 w 9697"/>
                <a:gd name="T35" fmla="*/ 2956 h 9697"/>
                <a:gd name="T36" fmla="*/ 2688 w 9697"/>
                <a:gd name="T37" fmla="*/ 2223 h 9697"/>
                <a:gd name="T38" fmla="*/ 3518 w 9697"/>
                <a:gd name="T39" fmla="*/ 1710 h 9697"/>
                <a:gd name="T40" fmla="*/ 4495 w 9697"/>
                <a:gd name="T41" fmla="*/ 1466 h 9697"/>
                <a:gd name="T42" fmla="*/ 3860 w 9697"/>
                <a:gd name="T43" fmla="*/ 98 h 9697"/>
                <a:gd name="T44" fmla="*/ 2541 w 9697"/>
                <a:gd name="T45" fmla="*/ 587 h 9697"/>
                <a:gd name="T46" fmla="*/ 1418 w 9697"/>
                <a:gd name="T47" fmla="*/ 1441 h 9697"/>
                <a:gd name="T48" fmla="*/ 587 w 9697"/>
                <a:gd name="T49" fmla="*/ 2540 h 9697"/>
                <a:gd name="T50" fmla="*/ 99 w 9697"/>
                <a:gd name="T51" fmla="*/ 3884 h 9697"/>
                <a:gd name="T52" fmla="*/ 25 w 9697"/>
                <a:gd name="T53" fmla="*/ 5349 h 9697"/>
                <a:gd name="T54" fmla="*/ 392 w 9697"/>
                <a:gd name="T55" fmla="*/ 6741 h 9697"/>
                <a:gd name="T56" fmla="*/ 1100 w 9697"/>
                <a:gd name="T57" fmla="*/ 7938 h 9697"/>
                <a:gd name="T58" fmla="*/ 2150 w 9697"/>
                <a:gd name="T59" fmla="*/ 8866 h 9697"/>
                <a:gd name="T60" fmla="*/ 3396 w 9697"/>
                <a:gd name="T61" fmla="*/ 9477 h 9697"/>
                <a:gd name="T62" fmla="*/ 4837 w 9697"/>
                <a:gd name="T63" fmla="*/ 9696 h 9697"/>
                <a:gd name="T64" fmla="*/ 6278 w 9697"/>
                <a:gd name="T65" fmla="*/ 9477 h 9697"/>
                <a:gd name="T66" fmla="*/ 7548 w 9697"/>
                <a:gd name="T67" fmla="*/ 8866 h 9697"/>
                <a:gd name="T68" fmla="*/ 8573 w 9697"/>
                <a:gd name="T69" fmla="*/ 7938 h 9697"/>
                <a:gd name="T70" fmla="*/ 9306 w 9697"/>
                <a:gd name="T71" fmla="*/ 6741 h 9697"/>
                <a:gd name="T72" fmla="*/ 9673 w 9697"/>
                <a:gd name="T73" fmla="*/ 5349 h 9697"/>
                <a:gd name="T74" fmla="*/ 9599 w 9697"/>
                <a:gd name="T75" fmla="*/ 3884 h 9697"/>
                <a:gd name="T76" fmla="*/ 9111 w 9697"/>
                <a:gd name="T77" fmla="*/ 2540 h 9697"/>
                <a:gd name="T78" fmla="*/ 8256 w 9697"/>
                <a:gd name="T79" fmla="*/ 1441 h 9697"/>
                <a:gd name="T80" fmla="*/ 7157 w 9697"/>
                <a:gd name="T81" fmla="*/ 587 h 9697"/>
                <a:gd name="T82" fmla="*/ 5814 w 9697"/>
                <a:gd name="T83" fmla="*/ 98 h 969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697"/>
                <a:gd name="T127" fmla="*/ 0 h 9697"/>
                <a:gd name="T128" fmla="*/ 9697 w 9697"/>
                <a:gd name="T129" fmla="*/ 9697 h 969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697" h="9697" extrusionOk="0">
                  <a:moveTo>
                    <a:pt x="4934" y="1466"/>
                  </a:moveTo>
                  <a:lnTo>
                    <a:pt x="5008" y="1490"/>
                  </a:lnTo>
                  <a:lnTo>
                    <a:pt x="5081" y="1539"/>
                  </a:lnTo>
                  <a:lnTo>
                    <a:pt x="5154" y="1588"/>
                  </a:lnTo>
                  <a:lnTo>
                    <a:pt x="5203" y="1637"/>
                  </a:lnTo>
                  <a:lnTo>
                    <a:pt x="5252" y="1734"/>
                  </a:lnTo>
                  <a:lnTo>
                    <a:pt x="5276" y="1808"/>
                  </a:lnTo>
                  <a:lnTo>
                    <a:pt x="5276" y="1905"/>
                  </a:lnTo>
                  <a:lnTo>
                    <a:pt x="5276" y="1979"/>
                  </a:lnTo>
                  <a:lnTo>
                    <a:pt x="5252" y="2076"/>
                  </a:lnTo>
                  <a:lnTo>
                    <a:pt x="5203" y="2150"/>
                  </a:lnTo>
                  <a:lnTo>
                    <a:pt x="5154" y="2198"/>
                  </a:lnTo>
                  <a:lnTo>
                    <a:pt x="5081" y="2247"/>
                  </a:lnTo>
                  <a:lnTo>
                    <a:pt x="5008" y="2296"/>
                  </a:lnTo>
                  <a:lnTo>
                    <a:pt x="4934" y="2321"/>
                  </a:lnTo>
                  <a:lnTo>
                    <a:pt x="4837" y="2345"/>
                  </a:lnTo>
                  <a:lnTo>
                    <a:pt x="4593" y="2345"/>
                  </a:lnTo>
                  <a:lnTo>
                    <a:pt x="4348" y="2394"/>
                  </a:lnTo>
                  <a:lnTo>
                    <a:pt x="4104" y="2443"/>
                  </a:lnTo>
                  <a:lnTo>
                    <a:pt x="3860" y="2540"/>
                  </a:lnTo>
                  <a:lnTo>
                    <a:pt x="3640" y="2638"/>
                  </a:lnTo>
                  <a:lnTo>
                    <a:pt x="3445" y="2760"/>
                  </a:lnTo>
                  <a:lnTo>
                    <a:pt x="3249" y="2907"/>
                  </a:lnTo>
                  <a:lnTo>
                    <a:pt x="3054" y="3078"/>
                  </a:lnTo>
                  <a:lnTo>
                    <a:pt x="2907" y="3249"/>
                  </a:lnTo>
                  <a:lnTo>
                    <a:pt x="2761" y="3444"/>
                  </a:lnTo>
                  <a:lnTo>
                    <a:pt x="2639" y="3664"/>
                  </a:lnTo>
                  <a:lnTo>
                    <a:pt x="2517" y="3884"/>
                  </a:lnTo>
                  <a:lnTo>
                    <a:pt x="2443" y="4103"/>
                  </a:lnTo>
                  <a:lnTo>
                    <a:pt x="2370" y="4348"/>
                  </a:lnTo>
                  <a:lnTo>
                    <a:pt x="2346" y="4592"/>
                  </a:lnTo>
                  <a:lnTo>
                    <a:pt x="2321" y="4861"/>
                  </a:lnTo>
                  <a:lnTo>
                    <a:pt x="2321" y="4934"/>
                  </a:lnTo>
                  <a:lnTo>
                    <a:pt x="2297" y="5032"/>
                  </a:lnTo>
                  <a:lnTo>
                    <a:pt x="2248" y="5105"/>
                  </a:lnTo>
                  <a:lnTo>
                    <a:pt x="2199" y="5154"/>
                  </a:lnTo>
                  <a:lnTo>
                    <a:pt x="2126" y="5227"/>
                  </a:lnTo>
                  <a:lnTo>
                    <a:pt x="2053" y="5251"/>
                  </a:lnTo>
                  <a:lnTo>
                    <a:pt x="1979" y="5276"/>
                  </a:lnTo>
                  <a:lnTo>
                    <a:pt x="1882" y="5300"/>
                  </a:lnTo>
                  <a:lnTo>
                    <a:pt x="1808" y="5276"/>
                  </a:lnTo>
                  <a:lnTo>
                    <a:pt x="1711" y="5251"/>
                  </a:lnTo>
                  <a:lnTo>
                    <a:pt x="1637" y="5227"/>
                  </a:lnTo>
                  <a:lnTo>
                    <a:pt x="1564" y="5154"/>
                  </a:lnTo>
                  <a:lnTo>
                    <a:pt x="1515" y="5105"/>
                  </a:lnTo>
                  <a:lnTo>
                    <a:pt x="1491" y="5032"/>
                  </a:lnTo>
                  <a:lnTo>
                    <a:pt x="1466" y="4934"/>
                  </a:lnTo>
                  <a:lnTo>
                    <a:pt x="1442" y="4861"/>
                  </a:lnTo>
                  <a:lnTo>
                    <a:pt x="1466" y="4494"/>
                  </a:lnTo>
                  <a:lnTo>
                    <a:pt x="1515" y="4177"/>
                  </a:lnTo>
                  <a:lnTo>
                    <a:pt x="1588" y="3835"/>
                  </a:lnTo>
                  <a:lnTo>
                    <a:pt x="1711" y="3542"/>
                  </a:lnTo>
                  <a:lnTo>
                    <a:pt x="1857" y="3224"/>
                  </a:lnTo>
                  <a:lnTo>
                    <a:pt x="2028" y="2956"/>
                  </a:lnTo>
                  <a:lnTo>
                    <a:pt x="2223" y="2687"/>
                  </a:lnTo>
                  <a:lnTo>
                    <a:pt x="2443" y="2443"/>
                  </a:lnTo>
                  <a:lnTo>
                    <a:pt x="2688" y="2223"/>
                  </a:lnTo>
                  <a:lnTo>
                    <a:pt x="2956" y="2028"/>
                  </a:lnTo>
                  <a:lnTo>
                    <a:pt x="3225" y="1857"/>
                  </a:lnTo>
                  <a:lnTo>
                    <a:pt x="3518" y="1710"/>
                  </a:lnTo>
                  <a:lnTo>
                    <a:pt x="3835" y="1612"/>
                  </a:lnTo>
                  <a:lnTo>
                    <a:pt x="4153" y="1515"/>
                  </a:lnTo>
                  <a:lnTo>
                    <a:pt x="4495" y="1466"/>
                  </a:lnTo>
                  <a:close/>
                  <a:moveTo>
                    <a:pt x="4837" y="0"/>
                  </a:moveTo>
                  <a:lnTo>
                    <a:pt x="4348" y="25"/>
                  </a:lnTo>
                  <a:lnTo>
                    <a:pt x="3860" y="98"/>
                  </a:lnTo>
                  <a:lnTo>
                    <a:pt x="3396" y="220"/>
                  </a:lnTo>
                  <a:lnTo>
                    <a:pt x="2956" y="391"/>
                  </a:lnTo>
                  <a:lnTo>
                    <a:pt x="2541" y="587"/>
                  </a:lnTo>
                  <a:lnTo>
                    <a:pt x="2150" y="831"/>
                  </a:lnTo>
                  <a:lnTo>
                    <a:pt x="1759" y="1124"/>
                  </a:lnTo>
                  <a:lnTo>
                    <a:pt x="1418" y="1441"/>
                  </a:lnTo>
                  <a:lnTo>
                    <a:pt x="1100" y="1783"/>
                  </a:lnTo>
                  <a:lnTo>
                    <a:pt x="831" y="2150"/>
                  </a:lnTo>
                  <a:lnTo>
                    <a:pt x="587" y="2540"/>
                  </a:lnTo>
                  <a:lnTo>
                    <a:pt x="392" y="2980"/>
                  </a:lnTo>
                  <a:lnTo>
                    <a:pt x="221" y="3420"/>
                  </a:lnTo>
                  <a:lnTo>
                    <a:pt x="99" y="3884"/>
                  </a:lnTo>
                  <a:lnTo>
                    <a:pt x="25" y="4348"/>
                  </a:lnTo>
                  <a:lnTo>
                    <a:pt x="1" y="4861"/>
                  </a:lnTo>
                  <a:lnTo>
                    <a:pt x="25" y="5349"/>
                  </a:lnTo>
                  <a:lnTo>
                    <a:pt x="99" y="5838"/>
                  </a:lnTo>
                  <a:lnTo>
                    <a:pt x="221" y="6302"/>
                  </a:lnTo>
                  <a:lnTo>
                    <a:pt x="392" y="6741"/>
                  </a:lnTo>
                  <a:lnTo>
                    <a:pt x="587" y="7156"/>
                  </a:lnTo>
                  <a:lnTo>
                    <a:pt x="831" y="7547"/>
                  </a:lnTo>
                  <a:lnTo>
                    <a:pt x="1100" y="7938"/>
                  </a:lnTo>
                  <a:lnTo>
                    <a:pt x="1418" y="8280"/>
                  </a:lnTo>
                  <a:lnTo>
                    <a:pt x="1759" y="8597"/>
                  </a:lnTo>
                  <a:lnTo>
                    <a:pt x="2150" y="8866"/>
                  </a:lnTo>
                  <a:lnTo>
                    <a:pt x="2541" y="9110"/>
                  </a:lnTo>
                  <a:lnTo>
                    <a:pt x="2956" y="9306"/>
                  </a:lnTo>
                  <a:lnTo>
                    <a:pt x="3396" y="9477"/>
                  </a:lnTo>
                  <a:lnTo>
                    <a:pt x="3860" y="9599"/>
                  </a:lnTo>
                  <a:lnTo>
                    <a:pt x="4348" y="9672"/>
                  </a:lnTo>
                  <a:lnTo>
                    <a:pt x="4837" y="9696"/>
                  </a:lnTo>
                  <a:lnTo>
                    <a:pt x="5350" y="9672"/>
                  </a:lnTo>
                  <a:lnTo>
                    <a:pt x="5814" y="9599"/>
                  </a:lnTo>
                  <a:lnTo>
                    <a:pt x="6278" y="9477"/>
                  </a:lnTo>
                  <a:lnTo>
                    <a:pt x="6717" y="9306"/>
                  </a:lnTo>
                  <a:lnTo>
                    <a:pt x="7157" y="9110"/>
                  </a:lnTo>
                  <a:lnTo>
                    <a:pt x="7548" y="8866"/>
                  </a:lnTo>
                  <a:lnTo>
                    <a:pt x="7914" y="8597"/>
                  </a:lnTo>
                  <a:lnTo>
                    <a:pt x="8256" y="8280"/>
                  </a:lnTo>
                  <a:lnTo>
                    <a:pt x="8573" y="7938"/>
                  </a:lnTo>
                  <a:lnTo>
                    <a:pt x="8867" y="7547"/>
                  </a:lnTo>
                  <a:lnTo>
                    <a:pt x="9111" y="7156"/>
                  </a:lnTo>
                  <a:lnTo>
                    <a:pt x="9306" y="6741"/>
                  </a:lnTo>
                  <a:lnTo>
                    <a:pt x="9477" y="6302"/>
                  </a:lnTo>
                  <a:lnTo>
                    <a:pt x="9599" y="5838"/>
                  </a:lnTo>
                  <a:lnTo>
                    <a:pt x="9673" y="5349"/>
                  </a:lnTo>
                  <a:lnTo>
                    <a:pt x="9697" y="4861"/>
                  </a:lnTo>
                  <a:lnTo>
                    <a:pt x="9673" y="4348"/>
                  </a:lnTo>
                  <a:lnTo>
                    <a:pt x="9599" y="3884"/>
                  </a:lnTo>
                  <a:lnTo>
                    <a:pt x="9477" y="3420"/>
                  </a:lnTo>
                  <a:lnTo>
                    <a:pt x="9306" y="2980"/>
                  </a:lnTo>
                  <a:lnTo>
                    <a:pt x="9111" y="2540"/>
                  </a:lnTo>
                  <a:lnTo>
                    <a:pt x="8867" y="2150"/>
                  </a:lnTo>
                  <a:lnTo>
                    <a:pt x="8573" y="1783"/>
                  </a:lnTo>
                  <a:lnTo>
                    <a:pt x="8256" y="1441"/>
                  </a:lnTo>
                  <a:lnTo>
                    <a:pt x="7914" y="1124"/>
                  </a:lnTo>
                  <a:lnTo>
                    <a:pt x="7548" y="831"/>
                  </a:lnTo>
                  <a:lnTo>
                    <a:pt x="7157" y="587"/>
                  </a:lnTo>
                  <a:lnTo>
                    <a:pt x="6717" y="391"/>
                  </a:lnTo>
                  <a:lnTo>
                    <a:pt x="6278" y="220"/>
                  </a:lnTo>
                  <a:lnTo>
                    <a:pt x="5814" y="98"/>
                  </a:lnTo>
                  <a:lnTo>
                    <a:pt x="5350" y="25"/>
                  </a:lnTo>
                  <a:lnTo>
                    <a:pt x="4837" y="0"/>
                  </a:lnTo>
                  <a:close/>
                </a:path>
              </a:pathLst>
            </a:custGeom>
            <a:solidFill>
              <a:srgbClr val="0A8C6D"/>
            </a:solidFill>
            <a:ln w="9525">
              <a:noFill/>
              <a:round/>
              <a:headEnd/>
              <a:tailEnd/>
            </a:ln>
          </p:spPr>
          <p:txBody>
            <a:bodyPr lIns="91425" tIns="91425" rIns="91425" bIns="91425" anchor="ctr"/>
            <a:lstStyle/>
            <a:p>
              <a:endParaRPr lang="it-IT"/>
            </a:p>
          </p:txBody>
        </p:sp>
        <p:sp>
          <p:nvSpPr>
            <p:cNvPr id="38918" name="Google Shape;175;p12"/>
            <p:cNvSpPr>
              <a:spLocks/>
            </p:cNvSpPr>
            <p:nvPr/>
          </p:nvSpPr>
          <p:spPr bwMode="auto">
            <a:xfrm>
              <a:off x="4215400" y="3253150"/>
              <a:ext cx="154500" cy="153875"/>
            </a:xfrm>
            <a:custGeom>
              <a:avLst/>
              <a:gdLst>
                <a:gd name="T0" fmla="*/ 1075 w 6180"/>
                <a:gd name="T1" fmla="*/ 0 h 6155"/>
                <a:gd name="T2" fmla="*/ 831 w 6180"/>
                <a:gd name="T3" fmla="*/ 269 h 6155"/>
                <a:gd name="T4" fmla="*/ 562 w 6180"/>
                <a:gd name="T5" fmla="*/ 537 h 6155"/>
                <a:gd name="T6" fmla="*/ 293 w 6180"/>
                <a:gd name="T7" fmla="*/ 782 h 6155"/>
                <a:gd name="T8" fmla="*/ 0 w 6180"/>
                <a:gd name="T9" fmla="*/ 1026 h 6155"/>
                <a:gd name="T10" fmla="*/ 4983 w 6180"/>
                <a:gd name="T11" fmla="*/ 6008 h 6155"/>
                <a:gd name="T12" fmla="*/ 5056 w 6180"/>
                <a:gd name="T13" fmla="*/ 6057 h 6155"/>
                <a:gd name="T14" fmla="*/ 5129 w 6180"/>
                <a:gd name="T15" fmla="*/ 6106 h 6155"/>
                <a:gd name="T16" fmla="*/ 5227 w 6180"/>
                <a:gd name="T17" fmla="*/ 6130 h 6155"/>
                <a:gd name="T18" fmla="*/ 5325 w 6180"/>
                <a:gd name="T19" fmla="*/ 6155 h 6155"/>
                <a:gd name="T20" fmla="*/ 5422 w 6180"/>
                <a:gd name="T21" fmla="*/ 6130 h 6155"/>
                <a:gd name="T22" fmla="*/ 5496 w 6180"/>
                <a:gd name="T23" fmla="*/ 6106 h 6155"/>
                <a:gd name="T24" fmla="*/ 5593 w 6180"/>
                <a:gd name="T25" fmla="*/ 6057 h 6155"/>
                <a:gd name="T26" fmla="*/ 5667 w 6180"/>
                <a:gd name="T27" fmla="*/ 6008 h 6155"/>
                <a:gd name="T28" fmla="*/ 6033 w 6180"/>
                <a:gd name="T29" fmla="*/ 5642 h 6155"/>
                <a:gd name="T30" fmla="*/ 6106 w 6180"/>
                <a:gd name="T31" fmla="*/ 5569 h 6155"/>
                <a:gd name="T32" fmla="*/ 6155 w 6180"/>
                <a:gd name="T33" fmla="*/ 5471 h 6155"/>
                <a:gd name="T34" fmla="*/ 6179 w 6180"/>
                <a:gd name="T35" fmla="*/ 5373 h 6155"/>
                <a:gd name="T36" fmla="*/ 6179 w 6180"/>
                <a:gd name="T37" fmla="*/ 5300 h 6155"/>
                <a:gd name="T38" fmla="*/ 6179 w 6180"/>
                <a:gd name="T39" fmla="*/ 5202 h 6155"/>
                <a:gd name="T40" fmla="*/ 6155 w 6180"/>
                <a:gd name="T41" fmla="*/ 5105 h 6155"/>
                <a:gd name="T42" fmla="*/ 6106 w 6180"/>
                <a:gd name="T43" fmla="*/ 5031 h 6155"/>
                <a:gd name="T44" fmla="*/ 6033 w 6180"/>
                <a:gd name="T45" fmla="*/ 4934 h 6155"/>
                <a:gd name="T46" fmla="*/ 1075 w 6180"/>
                <a:gd name="T47" fmla="*/ 0 h 615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180"/>
                <a:gd name="T73" fmla="*/ 0 h 6155"/>
                <a:gd name="T74" fmla="*/ 6180 w 6180"/>
                <a:gd name="T75" fmla="*/ 6155 h 615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180" h="6155" extrusionOk="0">
                  <a:moveTo>
                    <a:pt x="1075" y="0"/>
                  </a:moveTo>
                  <a:lnTo>
                    <a:pt x="831" y="269"/>
                  </a:lnTo>
                  <a:lnTo>
                    <a:pt x="562" y="537"/>
                  </a:lnTo>
                  <a:lnTo>
                    <a:pt x="293" y="782"/>
                  </a:lnTo>
                  <a:lnTo>
                    <a:pt x="0" y="1026"/>
                  </a:lnTo>
                  <a:lnTo>
                    <a:pt x="4983" y="6008"/>
                  </a:lnTo>
                  <a:lnTo>
                    <a:pt x="5056" y="6057"/>
                  </a:lnTo>
                  <a:lnTo>
                    <a:pt x="5129" y="6106"/>
                  </a:lnTo>
                  <a:lnTo>
                    <a:pt x="5227" y="6130"/>
                  </a:lnTo>
                  <a:lnTo>
                    <a:pt x="5325" y="6155"/>
                  </a:lnTo>
                  <a:lnTo>
                    <a:pt x="5422" y="6130"/>
                  </a:lnTo>
                  <a:lnTo>
                    <a:pt x="5496" y="6106"/>
                  </a:lnTo>
                  <a:lnTo>
                    <a:pt x="5593" y="6057"/>
                  </a:lnTo>
                  <a:lnTo>
                    <a:pt x="5667" y="6008"/>
                  </a:lnTo>
                  <a:lnTo>
                    <a:pt x="6033" y="5642"/>
                  </a:lnTo>
                  <a:lnTo>
                    <a:pt x="6106" y="5569"/>
                  </a:lnTo>
                  <a:lnTo>
                    <a:pt x="6155" y="5471"/>
                  </a:lnTo>
                  <a:lnTo>
                    <a:pt x="6179" y="5373"/>
                  </a:lnTo>
                  <a:lnTo>
                    <a:pt x="6179" y="5300"/>
                  </a:lnTo>
                  <a:lnTo>
                    <a:pt x="6179" y="5202"/>
                  </a:lnTo>
                  <a:lnTo>
                    <a:pt x="6155" y="5105"/>
                  </a:lnTo>
                  <a:lnTo>
                    <a:pt x="6106" y="5031"/>
                  </a:lnTo>
                  <a:lnTo>
                    <a:pt x="6033" y="4934"/>
                  </a:lnTo>
                  <a:lnTo>
                    <a:pt x="1075" y="0"/>
                  </a:lnTo>
                  <a:close/>
                </a:path>
              </a:pathLst>
            </a:custGeom>
            <a:solidFill>
              <a:srgbClr val="0A8C6D"/>
            </a:solidFill>
            <a:ln w="9525">
              <a:noFill/>
              <a:round/>
              <a:headEnd/>
              <a:tailEnd/>
            </a:ln>
          </p:spPr>
          <p:txBody>
            <a:bodyPr lIns="91425" tIns="91425" rIns="91425" bIns="91425" anchor="ctr"/>
            <a:lstStyle/>
            <a:p>
              <a:endParaRPr lang="it-IT"/>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A8C6D"/>
        </a:solidFill>
        <a:effectLst/>
      </p:bgPr>
    </p:bg>
    <p:spTree>
      <p:nvGrpSpPr>
        <p:cNvPr id="1" name=""/>
        <p:cNvGrpSpPr/>
        <p:nvPr/>
      </p:nvGrpSpPr>
      <p:grpSpPr>
        <a:xfrm>
          <a:off x="0" y="0"/>
          <a:ext cx="0" cy="0"/>
          <a:chOff x="0" y="0"/>
          <a:chExt cx="0" cy="0"/>
        </a:xfrm>
      </p:grpSpPr>
      <p:sp>
        <p:nvSpPr>
          <p:cNvPr id="40962" name="Google Shape;180;p13"/>
          <p:cNvSpPr txBox="1">
            <a:spLocks noGrp="1"/>
          </p:cNvSpPr>
          <p:nvPr>
            <p:ph type="ctrTitle"/>
          </p:nvPr>
        </p:nvSpPr>
        <p:spPr>
          <a:xfrm>
            <a:off x="685800" y="3287713"/>
            <a:ext cx="7772400" cy="1158875"/>
          </a:xfrm>
        </p:spPr>
        <p:txBody>
          <a:bodyPr/>
          <a:lstStyle/>
          <a:p>
            <a:pPr eaLnBrk="1" hangingPunct="1">
              <a:spcBef>
                <a:spcPct val="0"/>
              </a:spcBef>
              <a:spcAft>
                <a:spcPct val="0"/>
              </a:spcAft>
              <a:buClr>
                <a:srgbClr val="FFFFFF"/>
              </a:buClr>
              <a:buFont typeface="Raleway Thin"/>
              <a:buNone/>
            </a:pPr>
            <a:r>
              <a:rPr lang="en-US" b="1" smtClean="0">
                <a:solidFill>
                  <a:srgbClr val="FFFFFF"/>
                </a:solidFill>
                <a:latin typeface="Raleway Thin"/>
                <a:cs typeface="Arial" charset="0"/>
                <a:sym typeface="Raleway Thin"/>
              </a:rPr>
              <a:t>Approccio Umano</a:t>
            </a:r>
            <a:endParaRPr lang="it-IT" b="1" smtClean="0">
              <a:solidFill>
                <a:srgbClr val="FFFFFF"/>
              </a:solidFill>
              <a:latin typeface="Raleway Thin"/>
              <a:cs typeface="Arial" charset="0"/>
              <a:sym typeface="Raleway Thin"/>
            </a:endParaRPr>
          </a:p>
        </p:txBody>
      </p:sp>
      <p:pic>
        <p:nvPicPr>
          <p:cNvPr id="40963" name="Google Shape;181;p13"/>
          <p:cNvPicPr preferRelativeResize="0">
            <a:picLocks noChangeAspect="1" noChangeArrowheads="1"/>
          </p:cNvPicPr>
          <p:nvPr/>
        </p:nvPicPr>
        <p:blipFill>
          <a:blip r:embed="rId3"/>
          <a:srcRect/>
          <a:stretch>
            <a:fillRect/>
          </a:stretch>
        </p:blipFill>
        <p:spPr bwMode="auto">
          <a:xfrm>
            <a:off x="7489825" y="388938"/>
            <a:ext cx="1262063" cy="1320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Google Shape;186;p14"/>
          <p:cNvSpPr txBox="1">
            <a:spLocks noGrp="1"/>
          </p:cNvSpPr>
          <p:nvPr>
            <p:ph type="title"/>
          </p:nvPr>
        </p:nvSpPr>
        <p:spPr>
          <a:xfrm>
            <a:off x="922338" y="892175"/>
            <a:ext cx="6865937" cy="857250"/>
          </a:xfrm>
        </p:spPr>
        <p:txBody>
          <a:bodyPr/>
          <a:lstStyle/>
          <a:p>
            <a:pPr eaLnBrk="1" hangingPunct="1">
              <a:spcBef>
                <a:spcPct val="0"/>
              </a:spcBef>
              <a:spcAft>
                <a:spcPct val="0"/>
              </a:spcAft>
              <a:buClr>
                <a:srgbClr val="434343"/>
              </a:buClr>
              <a:buFont typeface="Raleway Thin"/>
              <a:buNone/>
            </a:pPr>
            <a:r>
              <a:rPr lang="en-US" sz="3300" smtClean="0">
                <a:solidFill>
                  <a:srgbClr val="434343"/>
                </a:solidFill>
                <a:latin typeface="Raleway ExtraLight"/>
                <a:cs typeface="Arial" charset="0"/>
                <a:sym typeface="Raleway ExtraLight"/>
              </a:rPr>
              <a:t>L’importanza </a:t>
            </a:r>
            <a:br>
              <a:rPr lang="en-US" sz="3300" smtClean="0">
                <a:solidFill>
                  <a:srgbClr val="434343"/>
                </a:solidFill>
                <a:latin typeface="Raleway ExtraLight"/>
                <a:cs typeface="Arial" charset="0"/>
                <a:sym typeface="Raleway ExtraLight"/>
              </a:rPr>
            </a:br>
            <a:r>
              <a:rPr lang="en-US" sz="3300" smtClean="0">
                <a:solidFill>
                  <a:srgbClr val="0A8C6D"/>
                </a:solidFill>
                <a:latin typeface="Raleway ExtraLight"/>
                <a:cs typeface="Arial" charset="0"/>
                <a:sym typeface="Raleway ExtraLight"/>
              </a:rPr>
              <a:t>dell’approccio incentrato sll’ uomo</a:t>
            </a:r>
            <a:endParaRPr lang="it-IT" sz="3300" smtClean="0">
              <a:solidFill>
                <a:srgbClr val="0A8C6D"/>
              </a:solidFill>
              <a:latin typeface="Raleway ExtraLight"/>
              <a:cs typeface="Arial" charset="0"/>
              <a:sym typeface="Raleway ExtraLight"/>
            </a:endParaRPr>
          </a:p>
        </p:txBody>
      </p:sp>
      <p:sp>
        <p:nvSpPr>
          <p:cNvPr id="43010" name="Google Shape;187;p14"/>
          <p:cNvSpPr txBox="1">
            <a:spLocks noGrp="1"/>
          </p:cNvSpPr>
          <p:nvPr>
            <p:ph type="body" idx="1"/>
          </p:nvPr>
        </p:nvSpPr>
        <p:spPr>
          <a:xfrm>
            <a:off x="982663" y="2211388"/>
            <a:ext cx="7570787" cy="2365375"/>
          </a:xfrm>
        </p:spPr>
        <p:txBody>
          <a:bodyPr/>
          <a:lstStyle/>
          <a:p>
            <a:pPr marL="0" indent="0" eaLnBrk="1" hangingPunct="1">
              <a:spcBef>
                <a:spcPts val="600"/>
              </a:spcBef>
              <a:spcAft>
                <a:spcPct val="0"/>
              </a:spcAft>
              <a:buFont typeface="Raleway Thin"/>
              <a:buNone/>
            </a:pPr>
            <a:r>
              <a:rPr lang="it-IT" smtClean="0">
                <a:solidFill>
                  <a:srgbClr val="666666"/>
                </a:solidFill>
                <a:latin typeface="Raleway Thin"/>
                <a:cs typeface="Arial" charset="0"/>
                <a:sym typeface="Raleway Thin"/>
              </a:rPr>
              <a:t>Un approccio incentrato sull'uomo è un aspetto importante del pensiero progettuale perché si concentra sui bisogni e sui desideri dell'utente finale.</a:t>
            </a:r>
          </a:p>
          <a:p>
            <a:pPr marL="0" indent="0" eaLnBrk="1" hangingPunct="1">
              <a:spcBef>
                <a:spcPts val="600"/>
              </a:spcBef>
              <a:spcAft>
                <a:spcPct val="0"/>
              </a:spcAft>
              <a:buFont typeface="Raleway Thin"/>
              <a:buNone/>
            </a:pPr>
            <a:r>
              <a:rPr lang="it-IT" smtClean="0">
                <a:solidFill>
                  <a:srgbClr val="666666"/>
                </a:solidFill>
                <a:latin typeface="Raleway Thin"/>
                <a:cs typeface="Arial" charset="0"/>
                <a:sym typeface="Raleway Thin"/>
              </a:rPr>
              <a:t>Considerando l'utente in ogni fase del processo di progettazione, possiamo creare soluzioni più pertinenti, utili e utilizzabili.</a:t>
            </a:r>
          </a:p>
          <a:p>
            <a:pPr marL="0" indent="0" eaLnBrk="1" hangingPunct="1">
              <a:spcBef>
                <a:spcPts val="600"/>
              </a:spcBef>
              <a:spcAft>
                <a:spcPct val="0"/>
              </a:spcAft>
              <a:buFont typeface="Raleway Thin"/>
              <a:buNone/>
            </a:pPr>
            <a:r>
              <a:rPr lang="it-IT" smtClean="0">
                <a:solidFill>
                  <a:srgbClr val="666666"/>
                </a:solidFill>
                <a:latin typeface="Raleway Thin"/>
                <a:cs typeface="Arial" charset="0"/>
                <a:sym typeface="Raleway Thin"/>
              </a:rPr>
              <a:t>Nel complesso, un approccio incentrato sull'uomo è essenziale per creare progetti pertinenti, utili e divertenti per l'utente finale.</a:t>
            </a:r>
          </a:p>
          <a:p>
            <a:pPr marL="0" indent="0" eaLnBrk="1" hangingPunct="1">
              <a:spcBef>
                <a:spcPts val="600"/>
              </a:spcBef>
              <a:spcAft>
                <a:spcPct val="0"/>
              </a:spcAft>
              <a:buFont typeface="Raleway Thin"/>
              <a:buNone/>
            </a:pPr>
            <a:endParaRPr lang="it-IT" smtClean="0">
              <a:solidFill>
                <a:srgbClr val="666666"/>
              </a:solidFill>
              <a:latin typeface="Raleway Thin"/>
              <a:cs typeface="Arial" charset="0"/>
              <a:sym typeface="Raleway Thin"/>
            </a:endParaRPr>
          </a:p>
        </p:txBody>
      </p:sp>
      <p:sp>
        <p:nvSpPr>
          <p:cNvPr id="43011" name="Google Shape;188;p14"/>
          <p:cNvSpPr>
            <a:spLocks/>
          </p:cNvSpPr>
          <p:nvPr/>
        </p:nvSpPr>
        <p:spPr bwMode="auto">
          <a:xfrm>
            <a:off x="8054975" y="327025"/>
            <a:ext cx="796925" cy="727075"/>
          </a:xfrm>
          <a:custGeom>
            <a:avLst/>
            <a:gdLst>
              <a:gd name="T0" fmla="*/ 6863 w 16218"/>
              <a:gd name="T1" fmla="*/ 74 h 14752"/>
              <a:gd name="T2" fmla="*/ 5691 w 16218"/>
              <a:gd name="T3" fmla="*/ 293 h 14752"/>
              <a:gd name="T4" fmla="*/ 4592 w 16218"/>
              <a:gd name="T5" fmla="*/ 660 h 14752"/>
              <a:gd name="T6" fmla="*/ 3566 w 16218"/>
              <a:gd name="T7" fmla="*/ 1173 h 14752"/>
              <a:gd name="T8" fmla="*/ 2663 w 16218"/>
              <a:gd name="T9" fmla="*/ 1783 h 14752"/>
              <a:gd name="T10" fmla="*/ 1857 w 16218"/>
              <a:gd name="T11" fmla="*/ 2492 h 14752"/>
              <a:gd name="T12" fmla="*/ 1173 w 16218"/>
              <a:gd name="T13" fmla="*/ 3298 h 14752"/>
              <a:gd name="T14" fmla="*/ 636 w 16218"/>
              <a:gd name="T15" fmla="*/ 4201 h 14752"/>
              <a:gd name="T16" fmla="*/ 245 w 16218"/>
              <a:gd name="T17" fmla="*/ 5154 h 14752"/>
              <a:gd name="T18" fmla="*/ 49 w 16218"/>
              <a:gd name="T19" fmla="*/ 6179 h 14752"/>
              <a:gd name="T20" fmla="*/ 1 w 16218"/>
              <a:gd name="T21" fmla="*/ 7254 h 14752"/>
              <a:gd name="T22" fmla="*/ 196 w 16218"/>
              <a:gd name="T23" fmla="*/ 8353 h 14752"/>
              <a:gd name="T24" fmla="*/ 562 w 16218"/>
              <a:gd name="T25" fmla="*/ 9403 h 14752"/>
              <a:gd name="T26" fmla="*/ 1100 w 16218"/>
              <a:gd name="T27" fmla="*/ 10356 h 14752"/>
              <a:gd name="T28" fmla="*/ 1832 w 16218"/>
              <a:gd name="T29" fmla="*/ 11235 h 14752"/>
              <a:gd name="T30" fmla="*/ 2687 w 16218"/>
              <a:gd name="T31" fmla="*/ 12017 h 14752"/>
              <a:gd name="T32" fmla="*/ 2028 w 16218"/>
              <a:gd name="T33" fmla="*/ 13140 h 14752"/>
              <a:gd name="T34" fmla="*/ 1173 w 16218"/>
              <a:gd name="T35" fmla="*/ 14044 h 14752"/>
              <a:gd name="T36" fmla="*/ 513 w 16218"/>
              <a:gd name="T37" fmla="*/ 14483 h 14752"/>
              <a:gd name="T38" fmla="*/ 123 w 16218"/>
              <a:gd name="T39" fmla="*/ 14703 h 14752"/>
              <a:gd name="T40" fmla="*/ 1710 w 16218"/>
              <a:gd name="T41" fmla="*/ 14728 h 14752"/>
              <a:gd name="T42" fmla="*/ 2907 w 16218"/>
              <a:gd name="T43" fmla="*/ 14459 h 14752"/>
              <a:gd name="T44" fmla="*/ 4177 w 16218"/>
              <a:gd name="T45" fmla="*/ 13873 h 14752"/>
              <a:gd name="T46" fmla="*/ 5349 w 16218"/>
              <a:gd name="T47" fmla="*/ 13360 h 14752"/>
              <a:gd name="T48" fmla="*/ 6497 w 16218"/>
              <a:gd name="T49" fmla="*/ 13628 h 14752"/>
              <a:gd name="T50" fmla="*/ 7694 w 16218"/>
              <a:gd name="T51" fmla="*/ 13775 h 14752"/>
              <a:gd name="T52" fmla="*/ 9355 w 16218"/>
              <a:gd name="T53" fmla="*/ 13702 h 14752"/>
              <a:gd name="T54" fmla="*/ 10527 w 16218"/>
              <a:gd name="T55" fmla="*/ 13458 h 14752"/>
              <a:gd name="T56" fmla="*/ 11626 w 16218"/>
              <a:gd name="T57" fmla="*/ 13091 h 14752"/>
              <a:gd name="T58" fmla="*/ 12652 w 16218"/>
              <a:gd name="T59" fmla="*/ 12603 h 14752"/>
              <a:gd name="T60" fmla="*/ 13555 w 16218"/>
              <a:gd name="T61" fmla="*/ 11992 h 14752"/>
              <a:gd name="T62" fmla="*/ 14361 w 16218"/>
              <a:gd name="T63" fmla="*/ 11259 h 14752"/>
              <a:gd name="T64" fmla="*/ 15045 w 16218"/>
              <a:gd name="T65" fmla="*/ 10453 h 14752"/>
              <a:gd name="T66" fmla="*/ 15582 w 16218"/>
              <a:gd name="T67" fmla="*/ 9574 h 14752"/>
              <a:gd name="T68" fmla="*/ 15973 w 16218"/>
              <a:gd name="T69" fmla="*/ 8597 h 14752"/>
              <a:gd name="T70" fmla="*/ 16169 w 16218"/>
              <a:gd name="T71" fmla="*/ 7596 h 14752"/>
              <a:gd name="T72" fmla="*/ 16217 w 16218"/>
              <a:gd name="T73" fmla="*/ 6521 h 14752"/>
              <a:gd name="T74" fmla="*/ 16047 w 16218"/>
              <a:gd name="T75" fmla="*/ 5496 h 14752"/>
              <a:gd name="T76" fmla="*/ 15729 w 16218"/>
              <a:gd name="T77" fmla="*/ 4519 h 14752"/>
              <a:gd name="T78" fmla="*/ 15241 w 16218"/>
              <a:gd name="T79" fmla="*/ 3591 h 14752"/>
              <a:gd name="T80" fmla="*/ 14606 w 16218"/>
              <a:gd name="T81" fmla="*/ 2760 h 14752"/>
              <a:gd name="T82" fmla="*/ 13848 w 16218"/>
              <a:gd name="T83" fmla="*/ 2003 h 14752"/>
              <a:gd name="T84" fmla="*/ 12969 w 16218"/>
              <a:gd name="T85" fmla="*/ 1368 h 14752"/>
              <a:gd name="T86" fmla="*/ 11968 w 16218"/>
              <a:gd name="T87" fmla="*/ 831 h 14752"/>
              <a:gd name="T88" fmla="*/ 10893 w 16218"/>
              <a:gd name="T89" fmla="*/ 416 h 14752"/>
              <a:gd name="T90" fmla="*/ 9745 w 16218"/>
              <a:gd name="T91" fmla="*/ 123 h 14752"/>
              <a:gd name="T92" fmla="*/ 8524 w 16218"/>
              <a:gd name="T93" fmla="*/ 0 h 147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218"/>
              <a:gd name="T142" fmla="*/ 0 h 14752"/>
              <a:gd name="T143" fmla="*/ 16218 w 16218"/>
              <a:gd name="T144" fmla="*/ 14752 h 147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A8C6D"/>
          </a:solidFill>
          <a:ln w="9525">
            <a:noFill/>
            <a:round/>
            <a:headEnd/>
            <a:tailEnd/>
          </a:ln>
        </p:spPr>
        <p:txBody>
          <a:bodyPr lIns="91425" tIns="91425" rIns="91425" bIns="91425" anchor="ctr"/>
          <a:lstStyle/>
          <a:p>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Google Shape;193;p15"/>
          <p:cNvSpPr txBox="1">
            <a:spLocks noGrp="1"/>
          </p:cNvSpPr>
          <p:nvPr>
            <p:ph type="body" idx="1"/>
          </p:nvPr>
        </p:nvSpPr>
        <p:spPr>
          <a:xfrm>
            <a:off x="588963" y="541338"/>
            <a:ext cx="4203700" cy="4144962"/>
          </a:xfrm>
        </p:spPr>
        <p:txBody>
          <a:bodyPr/>
          <a:lstStyle/>
          <a:p>
            <a:pPr marL="114300" indent="0" eaLnBrk="1" hangingPunct="1">
              <a:lnSpc>
                <a:spcPct val="90000"/>
              </a:lnSpc>
              <a:spcBef>
                <a:spcPts val="600"/>
              </a:spcBef>
              <a:spcAft>
                <a:spcPct val="0"/>
              </a:spcAft>
              <a:buFont typeface="Raleway Thin"/>
              <a:buNone/>
            </a:pPr>
            <a:r>
              <a:rPr lang="it-IT" smtClean="0">
                <a:solidFill>
                  <a:srgbClr val="666666"/>
                </a:solidFill>
                <a:latin typeface="Raleway Thin"/>
                <a:cs typeface="Arial" charset="0"/>
                <a:sym typeface="Raleway Thin"/>
              </a:rPr>
              <a:t>Il design incentrato sull'utente porta a prodotti e servizi migliori: concentrandosi sull'utente, i progettisti possono creare soluzioni che soddisfano le esigenze e le aspettative del pubblico di destinazione. Ciò si traduce in prodotti e servizi che hanno maggiori probabilità di avere successo sul mercato.</a:t>
            </a:r>
          </a:p>
          <a:p>
            <a:pPr marL="114300" indent="0" eaLnBrk="1" hangingPunct="1">
              <a:lnSpc>
                <a:spcPct val="90000"/>
              </a:lnSpc>
              <a:spcBef>
                <a:spcPts val="600"/>
              </a:spcBef>
              <a:spcAft>
                <a:spcPct val="0"/>
              </a:spcAft>
              <a:buFont typeface="Raleway Thin"/>
              <a:buNone/>
            </a:pPr>
            <a:r>
              <a:rPr lang="it-IT" b="1" smtClean="0">
                <a:solidFill>
                  <a:srgbClr val="0A8C6D"/>
                </a:solidFill>
                <a:latin typeface="Raleway Thin"/>
                <a:cs typeface="Arial" charset="0"/>
                <a:sym typeface="Raleway Thin"/>
              </a:rPr>
              <a:t>L'empatia guida l'innovazione:</a:t>
            </a:r>
            <a:r>
              <a:rPr lang="it-IT" smtClean="0">
                <a:solidFill>
                  <a:srgbClr val="666666"/>
                </a:solidFill>
                <a:latin typeface="Raleway Thin"/>
                <a:cs typeface="Arial" charset="0"/>
                <a:sym typeface="Raleway Thin"/>
              </a:rPr>
              <a:t> mettendosi nei panni dell'utente, i designer possono acquisire una comprensione più profonda delle esigenze dell'utente e proporre soluzioni innovative che rispondano a tali esigenze in modo unico e creativo.</a:t>
            </a:r>
          </a:p>
          <a:p>
            <a:pPr marL="114300" indent="0" eaLnBrk="1" hangingPunct="1">
              <a:lnSpc>
                <a:spcPct val="90000"/>
              </a:lnSpc>
              <a:spcBef>
                <a:spcPts val="600"/>
              </a:spcBef>
              <a:spcAft>
                <a:spcPct val="0"/>
              </a:spcAft>
              <a:buFont typeface="Raleway Thin"/>
              <a:buNone/>
            </a:pPr>
            <a:r>
              <a:rPr lang="it-IT" b="1" smtClean="0">
                <a:solidFill>
                  <a:srgbClr val="0A8C6D"/>
                </a:solidFill>
                <a:latin typeface="Raleway Thin"/>
                <a:cs typeface="Arial" charset="0"/>
                <a:sym typeface="Raleway Thin"/>
              </a:rPr>
              <a:t>Un approccio incentrato sull'uomo porta a una migliore esperienza dell’utente:</a:t>
            </a:r>
            <a:r>
              <a:rPr lang="it-IT" smtClean="0">
                <a:latin typeface="Arial" charset="0"/>
                <a:cs typeface="Arial" charset="0"/>
                <a:sym typeface="Raleway Thin"/>
              </a:rPr>
              <a:t> </a:t>
            </a:r>
            <a:r>
              <a:rPr lang="it-IT" smtClean="0">
                <a:solidFill>
                  <a:srgbClr val="666666"/>
                </a:solidFill>
                <a:latin typeface="Raleway Thin"/>
                <a:cs typeface="Arial" charset="0"/>
                <a:sym typeface="Raleway Thin"/>
              </a:rPr>
              <a:t>considerando l'utente durante tutto il processo di progettazione, i progettisti possono creare un'esperienza utente più intuitiva, fluida e piacevole.</a:t>
            </a:r>
          </a:p>
        </p:txBody>
      </p:sp>
      <p:sp>
        <p:nvSpPr>
          <p:cNvPr id="45058" name="Google Shape;194;p15"/>
          <p:cNvSpPr>
            <a:spLocks/>
          </p:cNvSpPr>
          <p:nvPr/>
        </p:nvSpPr>
        <p:spPr bwMode="auto">
          <a:xfrm>
            <a:off x="8054975" y="327025"/>
            <a:ext cx="796925" cy="727075"/>
          </a:xfrm>
          <a:custGeom>
            <a:avLst/>
            <a:gdLst>
              <a:gd name="T0" fmla="*/ 6863 w 16218"/>
              <a:gd name="T1" fmla="*/ 74 h 14752"/>
              <a:gd name="T2" fmla="*/ 5691 w 16218"/>
              <a:gd name="T3" fmla="*/ 293 h 14752"/>
              <a:gd name="T4" fmla="*/ 4592 w 16218"/>
              <a:gd name="T5" fmla="*/ 660 h 14752"/>
              <a:gd name="T6" fmla="*/ 3566 w 16218"/>
              <a:gd name="T7" fmla="*/ 1173 h 14752"/>
              <a:gd name="T8" fmla="*/ 2663 w 16218"/>
              <a:gd name="T9" fmla="*/ 1783 h 14752"/>
              <a:gd name="T10" fmla="*/ 1857 w 16218"/>
              <a:gd name="T11" fmla="*/ 2492 h 14752"/>
              <a:gd name="T12" fmla="*/ 1173 w 16218"/>
              <a:gd name="T13" fmla="*/ 3298 h 14752"/>
              <a:gd name="T14" fmla="*/ 636 w 16218"/>
              <a:gd name="T15" fmla="*/ 4201 h 14752"/>
              <a:gd name="T16" fmla="*/ 245 w 16218"/>
              <a:gd name="T17" fmla="*/ 5154 h 14752"/>
              <a:gd name="T18" fmla="*/ 49 w 16218"/>
              <a:gd name="T19" fmla="*/ 6179 h 14752"/>
              <a:gd name="T20" fmla="*/ 1 w 16218"/>
              <a:gd name="T21" fmla="*/ 7254 h 14752"/>
              <a:gd name="T22" fmla="*/ 196 w 16218"/>
              <a:gd name="T23" fmla="*/ 8353 h 14752"/>
              <a:gd name="T24" fmla="*/ 562 w 16218"/>
              <a:gd name="T25" fmla="*/ 9403 h 14752"/>
              <a:gd name="T26" fmla="*/ 1100 w 16218"/>
              <a:gd name="T27" fmla="*/ 10356 h 14752"/>
              <a:gd name="T28" fmla="*/ 1832 w 16218"/>
              <a:gd name="T29" fmla="*/ 11235 h 14752"/>
              <a:gd name="T30" fmla="*/ 2687 w 16218"/>
              <a:gd name="T31" fmla="*/ 12017 h 14752"/>
              <a:gd name="T32" fmla="*/ 2028 w 16218"/>
              <a:gd name="T33" fmla="*/ 13140 h 14752"/>
              <a:gd name="T34" fmla="*/ 1173 w 16218"/>
              <a:gd name="T35" fmla="*/ 14044 h 14752"/>
              <a:gd name="T36" fmla="*/ 513 w 16218"/>
              <a:gd name="T37" fmla="*/ 14483 h 14752"/>
              <a:gd name="T38" fmla="*/ 123 w 16218"/>
              <a:gd name="T39" fmla="*/ 14703 h 14752"/>
              <a:gd name="T40" fmla="*/ 1710 w 16218"/>
              <a:gd name="T41" fmla="*/ 14728 h 14752"/>
              <a:gd name="T42" fmla="*/ 2907 w 16218"/>
              <a:gd name="T43" fmla="*/ 14459 h 14752"/>
              <a:gd name="T44" fmla="*/ 4177 w 16218"/>
              <a:gd name="T45" fmla="*/ 13873 h 14752"/>
              <a:gd name="T46" fmla="*/ 5349 w 16218"/>
              <a:gd name="T47" fmla="*/ 13360 h 14752"/>
              <a:gd name="T48" fmla="*/ 6497 w 16218"/>
              <a:gd name="T49" fmla="*/ 13628 h 14752"/>
              <a:gd name="T50" fmla="*/ 7694 w 16218"/>
              <a:gd name="T51" fmla="*/ 13775 h 14752"/>
              <a:gd name="T52" fmla="*/ 9355 w 16218"/>
              <a:gd name="T53" fmla="*/ 13702 h 14752"/>
              <a:gd name="T54" fmla="*/ 10527 w 16218"/>
              <a:gd name="T55" fmla="*/ 13458 h 14752"/>
              <a:gd name="T56" fmla="*/ 11626 w 16218"/>
              <a:gd name="T57" fmla="*/ 13091 h 14752"/>
              <a:gd name="T58" fmla="*/ 12652 w 16218"/>
              <a:gd name="T59" fmla="*/ 12603 h 14752"/>
              <a:gd name="T60" fmla="*/ 13555 w 16218"/>
              <a:gd name="T61" fmla="*/ 11992 h 14752"/>
              <a:gd name="T62" fmla="*/ 14361 w 16218"/>
              <a:gd name="T63" fmla="*/ 11259 h 14752"/>
              <a:gd name="T64" fmla="*/ 15045 w 16218"/>
              <a:gd name="T65" fmla="*/ 10453 h 14752"/>
              <a:gd name="T66" fmla="*/ 15582 w 16218"/>
              <a:gd name="T67" fmla="*/ 9574 h 14752"/>
              <a:gd name="T68" fmla="*/ 15973 w 16218"/>
              <a:gd name="T69" fmla="*/ 8597 h 14752"/>
              <a:gd name="T70" fmla="*/ 16169 w 16218"/>
              <a:gd name="T71" fmla="*/ 7596 h 14752"/>
              <a:gd name="T72" fmla="*/ 16217 w 16218"/>
              <a:gd name="T73" fmla="*/ 6521 h 14752"/>
              <a:gd name="T74" fmla="*/ 16047 w 16218"/>
              <a:gd name="T75" fmla="*/ 5496 h 14752"/>
              <a:gd name="T76" fmla="*/ 15729 w 16218"/>
              <a:gd name="T77" fmla="*/ 4519 h 14752"/>
              <a:gd name="T78" fmla="*/ 15241 w 16218"/>
              <a:gd name="T79" fmla="*/ 3591 h 14752"/>
              <a:gd name="T80" fmla="*/ 14606 w 16218"/>
              <a:gd name="T81" fmla="*/ 2760 h 14752"/>
              <a:gd name="T82" fmla="*/ 13848 w 16218"/>
              <a:gd name="T83" fmla="*/ 2003 h 14752"/>
              <a:gd name="T84" fmla="*/ 12969 w 16218"/>
              <a:gd name="T85" fmla="*/ 1368 h 14752"/>
              <a:gd name="T86" fmla="*/ 11968 w 16218"/>
              <a:gd name="T87" fmla="*/ 831 h 14752"/>
              <a:gd name="T88" fmla="*/ 10893 w 16218"/>
              <a:gd name="T89" fmla="*/ 416 h 14752"/>
              <a:gd name="T90" fmla="*/ 9745 w 16218"/>
              <a:gd name="T91" fmla="*/ 123 h 14752"/>
              <a:gd name="T92" fmla="*/ 8524 w 16218"/>
              <a:gd name="T93" fmla="*/ 0 h 147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218"/>
              <a:gd name="T142" fmla="*/ 0 h 14752"/>
              <a:gd name="T143" fmla="*/ 16218 w 16218"/>
              <a:gd name="T144" fmla="*/ 14752 h 147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A8C6D"/>
          </a:solidFill>
          <a:ln w="9525">
            <a:noFill/>
            <a:round/>
            <a:headEnd/>
            <a:tailEnd/>
          </a:ln>
        </p:spPr>
        <p:txBody>
          <a:bodyPr lIns="91425" tIns="91425" rIns="91425" bIns="91425" anchor="ctr"/>
          <a:lstStyle/>
          <a:p>
            <a:endParaRPr lang="it-IT"/>
          </a:p>
        </p:txBody>
      </p:sp>
      <p:pic>
        <p:nvPicPr>
          <p:cNvPr id="45059" name="Google Shape;195;p15" descr="woman looking up to the sky while standing on white sand"/>
          <p:cNvPicPr preferRelativeResize="0">
            <a:picLocks noChangeAspect="1" noChangeArrowheads="1"/>
          </p:cNvPicPr>
          <p:nvPr/>
        </p:nvPicPr>
        <p:blipFill>
          <a:blip r:embed="rId3"/>
          <a:srcRect/>
          <a:stretch>
            <a:fillRect/>
          </a:stretch>
        </p:blipFill>
        <p:spPr bwMode="auto">
          <a:xfrm>
            <a:off x="5240338" y="608013"/>
            <a:ext cx="2581275" cy="387191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Google Shape;200;p16"/>
          <p:cNvSpPr txBox="1">
            <a:spLocks noGrp="1"/>
          </p:cNvSpPr>
          <p:nvPr>
            <p:ph type="title"/>
          </p:nvPr>
        </p:nvSpPr>
        <p:spPr>
          <a:xfrm>
            <a:off x="609600" y="422275"/>
            <a:ext cx="6865938" cy="857250"/>
          </a:xfrm>
        </p:spPr>
        <p:txBody>
          <a:bodyPr/>
          <a:lstStyle/>
          <a:p>
            <a:pPr eaLnBrk="1" hangingPunct="1">
              <a:spcBef>
                <a:spcPct val="0"/>
              </a:spcBef>
              <a:spcAft>
                <a:spcPct val="0"/>
              </a:spcAft>
              <a:buClr>
                <a:srgbClr val="434343"/>
              </a:buClr>
              <a:buFont typeface="Raleway Thin"/>
              <a:buNone/>
            </a:pPr>
            <a:r>
              <a:rPr lang="en-US" sz="3600" smtClean="0">
                <a:solidFill>
                  <a:srgbClr val="0A8C6D"/>
                </a:solidFill>
                <a:latin typeface="Raleway ExtraLight"/>
                <a:cs typeface="Arial" charset="0"/>
                <a:sym typeface="Raleway ExtraLight"/>
              </a:rPr>
              <a:t>Capire gli utenti</a:t>
            </a:r>
            <a:endParaRPr lang="it-IT" sz="3600" smtClean="0">
              <a:solidFill>
                <a:srgbClr val="0A8C6D"/>
              </a:solidFill>
              <a:latin typeface="Raleway ExtraLight"/>
              <a:cs typeface="Arial" charset="0"/>
              <a:sym typeface="Raleway ExtraLight"/>
            </a:endParaRPr>
          </a:p>
        </p:txBody>
      </p:sp>
      <p:sp>
        <p:nvSpPr>
          <p:cNvPr id="201" name="Google Shape;201;p16"/>
          <p:cNvSpPr txBox="1">
            <a:spLocks noGrp="1"/>
          </p:cNvSpPr>
          <p:nvPr>
            <p:ph type="body" idx="1"/>
          </p:nvPr>
        </p:nvSpPr>
        <p:spPr>
          <a:xfrm>
            <a:off x="331788" y="1073150"/>
            <a:ext cx="4594225" cy="2365375"/>
          </a:xfrm>
        </p:spPr>
        <p:txBody>
          <a:bodyPr/>
          <a:lstStyle/>
          <a:p>
            <a:pPr eaLnBrk="1" hangingPunct="1">
              <a:spcBef>
                <a:spcPts val="600"/>
              </a:spcBef>
              <a:spcAft>
                <a:spcPct val="0"/>
              </a:spcAft>
              <a:buClr>
                <a:srgbClr val="0A8C6D"/>
              </a:buClr>
              <a:buSzPts val="1200"/>
              <a:buFont typeface="Noto Sans Symbols"/>
              <a:buChar char="▪"/>
            </a:pPr>
            <a:r>
              <a:rPr lang="it-IT" sz="1200" smtClean="0">
                <a:solidFill>
                  <a:srgbClr val="666666"/>
                </a:solidFill>
                <a:latin typeface="Raleway Thin"/>
                <a:cs typeface="Arial" charset="0"/>
                <a:sym typeface="Raleway Thin"/>
              </a:rPr>
              <a:t>Raccolta di informazioni sul pubblico di destinazione attraverso metodi come interviste agli utenti, osservazioni e test di usabilità</a:t>
            </a:r>
          </a:p>
          <a:p>
            <a:pPr eaLnBrk="1" hangingPunct="1">
              <a:spcBef>
                <a:spcPts val="600"/>
              </a:spcBef>
              <a:spcAft>
                <a:spcPct val="0"/>
              </a:spcAft>
              <a:buClr>
                <a:srgbClr val="0A8C6D"/>
              </a:buClr>
              <a:buSzPts val="1200"/>
              <a:buFont typeface="Noto Sans Symbols"/>
              <a:buChar char="▪"/>
            </a:pPr>
            <a:r>
              <a:rPr lang="it-IT" sz="1200" smtClean="0">
                <a:solidFill>
                  <a:srgbClr val="666666"/>
                </a:solidFill>
                <a:latin typeface="Raleway Thin"/>
                <a:cs typeface="Arial" charset="0"/>
                <a:sym typeface="Raleway Thin"/>
              </a:rPr>
              <a:t>Acquisire informazioni dettagliate sulle esigenze, i comportamenti, le motivazioni e i punti deboli dell'utente</a:t>
            </a:r>
          </a:p>
          <a:p>
            <a:pPr eaLnBrk="1" hangingPunct="1">
              <a:spcBef>
                <a:spcPts val="600"/>
              </a:spcBef>
              <a:spcAft>
                <a:spcPct val="0"/>
              </a:spcAft>
              <a:buClr>
                <a:srgbClr val="0A8C6D"/>
              </a:buClr>
              <a:buSzPts val="1200"/>
              <a:buFont typeface="Noto Sans Symbols"/>
              <a:buChar char="▪"/>
            </a:pPr>
            <a:r>
              <a:rPr lang="it-IT" sz="1200" smtClean="0">
                <a:solidFill>
                  <a:srgbClr val="666666"/>
                </a:solidFill>
                <a:latin typeface="Raleway Thin"/>
                <a:cs typeface="Arial" charset="0"/>
                <a:sym typeface="Raleway Thin"/>
              </a:rPr>
              <a:t>Creazione di user  per aiutarti a capire ed entrare in empatia con l'utente</a:t>
            </a:r>
          </a:p>
          <a:p>
            <a:pPr eaLnBrk="1" hangingPunct="1">
              <a:spcBef>
                <a:spcPts val="600"/>
              </a:spcBef>
              <a:spcAft>
                <a:spcPct val="0"/>
              </a:spcAft>
              <a:buClr>
                <a:srgbClr val="0A8C6D"/>
              </a:buClr>
              <a:buSzPts val="1200"/>
              <a:buFont typeface="Noto Sans Symbols"/>
              <a:buChar char="▪"/>
            </a:pPr>
            <a:r>
              <a:rPr lang="it-IT" sz="1200" smtClean="0">
                <a:solidFill>
                  <a:srgbClr val="666666"/>
                </a:solidFill>
                <a:latin typeface="Raleway Thin"/>
                <a:cs typeface="Arial" charset="0"/>
                <a:sym typeface="Raleway Thin"/>
              </a:rPr>
              <a:t>Utilizzo delle informazioni acquisite dalla ricerca sugli utenti per sviluppare una profonda comprensione del punto di vista dell'utente</a:t>
            </a:r>
          </a:p>
          <a:p>
            <a:pPr eaLnBrk="1" hangingPunct="1">
              <a:spcBef>
                <a:spcPts val="600"/>
              </a:spcBef>
              <a:spcAft>
                <a:spcPct val="0"/>
              </a:spcAft>
              <a:buClr>
                <a:srgbClr val="0A8C6D"/>
              </a:buClr>
              <a:buSzPts val="1200"/>
              <a:buFont typeface="Noto Sans Symbols"/>
              <a:buChar char="▪"/>
            </a:pPr>
            <a:r>
              <a:rPr lang="it-IT" sz="1200" smtClean="0">
                <a:solidFill>
                  <a:srgbClr val="666666"/>
                </a:solidFill>
                <a:latin typeface="Raleway Thin"/>
                <a:cs typeface="Arial" charset="0"/>
                <a:sym typeface="Raleway Thin"/>
              </a:rPr>
              <a:t>Tecniche come giochi di ruolo e storytelling per aiutarti a metterti nei panni dell'utente e comprendere le sue esigenze e motivazioni a un livello più profondo</a:t>
            </a:r>
          </a:p>
          <a:p>
            <a:pPr eaLnBrk="1" hangingPunct="1">
              <a:spcBef>
                <a:spcPts val="600"/>
              </a:spcBef>
              <a:spcAft>
                <a:spcPct val="0"/>
              </a:spcAft>
              <a:buClr>
                <a:srgbClr val="0A8C6D"/>
              </a:buClr>
              <a:buSzPts val="1200"/>
              <a:buFont typeface="Noto Sans Symbols"/>
              <a:buChar char="▪"/>
            </a:pPr>
            <a:r>
              <a:rPr lang="it-IT" sz="1200" smtClean="0">
                <a:solidFill>
                  <a:srgbClr val="666666"/>
                </a:solidFill>
                <a:latin typeface="Raleway Thin"/>
                <a:cs typeface="Arial" charset="0"/>
                <a:sym typeface="Raleway Thin"/>
              </a:rPr>
              <a:t>L'importanza dell'empatia nel design perché aiuta a creare soluzioni rilevanti e significative per l'utente</a:t>
            </a:r>
          </a:p>
          <a:p>
            <a:pPr eaLnBrk="1" hangingPunct="1">
              <a:spcBef>
                <a:spcPts val="600"/>
              </a:spcBef>
              <a:spcAft>
                <a:spcPct val="0"/>
              </a:spcAft>
              <a:buClr>
                <a:srgbClr val="0A8C6D"/>
              </a:buClr>
              <a:buSzPts val="1200"/>
              <a:buFont typeface="Noto Sans Symbols"/>
              <a:buNone/>
            </a:pPr>
            <a:endParaRPr lang="it-IT" sz="1200" smtClean="0">
              <a:solidFill>
                <a:srgbClr val="666666"/>
              </a:solidFill>
              <a:latin typeface="Raleway Thin"/>
              <a:cs typeface="Arial" charset="0"/>
              <a:sym typeface="Raleway Thin"/>
            </a:endParaRPr>
          </a:p>
        </p:txBody>
      </p:sp>
      <p:sp>
        <p:nvSpPr>
          <p:cNvPr id="47107" name="Google Shape;202;p16"/>
          <p:cNvSpPr>
            <a:spLocks/>
          </p:cNvSpPr>
          <p:nvPr/>
        </p:nvSpPr>
        <p:spPr bwMode="auto">
          <a:xfrm>
            <a:off x="8054975" y="327025"/>
            <a:ext cx="796925" cy="727075"/>
          </a:xfrm>
          <a:custGeom>
            <a:avLst/>
            <a:gdLst>
              <a:gd name="T0" fmla="*/ 6863 w 16218"/>
              <a:gd name="T1" fmla="*/ 74 h 14752"/>
              <a:gd name="T2" fmla="*/ 5691 w 16218"/>
              <a:gd name="T3" fmla="*/ 293 h 14752"/>
              <a:gd name="T4" fmla="*/ 4592 w 16218"/>
              <a:gd name="T5" fmla="*/ 660 h 14752"/>
              <a:gd name="T6" fmla="*/ 3566 w 16218"/>
              <a:gd name="T7" fmla="*/ 1173 h 14752"/>
              <a:gd name="T8" fmla="*/ 2663 w 16218"/>
              <a:gd name="T9" fmla="*/ 1783 h 14752"/>
              <a:gd name="T10" fmla="*/ 1857 w 16218"/>
              <a:gd name="T11" fmla="*/ 2492 h 14752"/>
              <a:gd name="T12" fmla="*/ 1173 w 16218"/>
              <a:gd name="T13" fmla="*/ 3298 h 14752"/>
              <a:gd name="T14" fmla="*/ 636 w 16218"/>
              <a:gd name="T15" fmla="*/ 4201 h 14752"/>
              <a:gd name="T16" fmla="*/ 245 w 16218"/>
              <a:gd name="T17" fmla="*/ 5154 h 14752"/>
              <a:gd name="T18" fmla="*/ 49 w 16218"/>
              <a:gd name="T19" fmla="*/ 6179 h 14752"/>
              <a:gd name="T20" fmla="*/ 1 w 16218"/>
              <a:gd name="T21" fmla="*/ 7254 h 14752"/>
              <a:gd name="T22" fmla="*/ 196 w 16218"/>
              <a:gd name="T23" fmla="*/ 8353 h 14752"/>
              <a:gd name="T24" fmla="*/ 562 w 16218"/>
              <a:gd name="T25" fmla="*/ 9403 h 14752"/>
              <a:gd name="T26" fmla="*/ 1100 w 16218"/>
              <a:gd name="T27" fmla="*/ 10356 h 14752"/>
              <a:gd name="T28" fmla="*/ 1832 w 16218"/>
              <a:gd name="T29" fmla="*/ 11235 h 14752"/>
              <a:gd name="T30" fmla="*/ 2687 w 16218"/>
              <a:gd name="T31" fmla="*/ 12017 h 14752"/>
              <a:gd name="T32" fmla="*/ 2028 w 16218"/>
              <a:gd name="T33" fmla="*/ 13140 h 14752"/>
              <a:gd name="T34" fmla="*/ 1173 w 16218"/>
              <a:gd name="T35" fmla="*/ 14044 h 14752"/>
              <a:gd name="T36" fmla="*/ 513 w 16218"/>
              <a:gd name="T37" fmla="*/ 14483 h 14752"/>
              <a:gd name="T38" fmla="*/ 123 w 16218"/>
              <a:gd name="T39" fmla="*/ 14703 h 14752"/>
              <a:gd name="T40" fmla="*/ 1710 w 16218"/>
              <a:gd name="T41" fmla="*/ 14728 h 14752"/>
              <a:gd name="T42" fmla="*/ 2907 w 16218"/>
              <a:gd name="T43" fmla="*/ 14459 h 14752"/>
              <a:gd name="T44" fmla="*/ 4177 w 16218"/>
              <a:gd name="T45" fmla="*/ 13873 h 14752"/>
              <a:gd name="T46" fmla="*/ 5349 w 16218"/>
              <a:gd name="T47" fmla="*/ 13360 h 14752"/>
              <a:gd name="T48" fmla="*/ 6497 w 16218"/>
              <a:gd name="T49" fmla="*/ 13628 h 14752"/>
              <a:gd name="T50" fmla="*/ 7694 w 16218"/>
              <a:gd name="T51" fmla="*/ 13775 h 14752"/>
              <a:gd name="T52" fmla="*/ 9355 w 16218"/>
              <a:gd name="T53" fmla="*/ 13702 h 14752"/>
              <a:gd name="T54" fmla="*/ 10527 w 16218"/>
              <a:gd name="T55" fmla="*/ 13458 h 14752"/>
              <a:gd name="T56" fmla="*/ 11626 w 16218"/>
              <a:gd name="T57" fmla="*/ 13091 h 14752"/>
              <a:gd name="T58" fmla="*/ 12652 w 16218"/>
              <a:gd name="T59" fmla="*/ 12603 h 14752"/>
              <a:gd name="T60" fmla="*/ 13555 w 16218"/>
              <a:gd name="T61" fmla="*/ 11992 h 14752"/>
              <a:gd name="T62" fmla="*/ 14361 w 16218"/>
              <a:gd name="T63" fmla="*/ 11259 h 14752"/>
              <a:gd name="T64" fmla="*/ 15045 w 16218"/>
              <a:gd name="T65" fmla="*/ 10453 h 14752"/>
              <a:gd name="T66" fmla="*/ 15582 w 16218"/>
              <a:gd name="T67" fmla="*/ 9574 h 14752"/>
              <a:gd name="T68" fmla="*/ 15973 w 16218"/>
              <a:gd name="T69" fmla="*/ 8597 h 14752"/>
              <a:gd name="T70" fmla="*/ 16169 w 16218"/>
              <a:gd name="T71" fmla="*/ 7596 h 14752"/>
              <a:gd name="T72" fmla="*/ 16217 w 16218"/>
              <a:gd name="T73" fmla="*/ 6521 h 14752"/>
              <a:gd name="T74" fmla="*/ 16047 w 16218"/>
              <a:gd name="T75" fmla="*/ 5496 h 14752"/>
              <a:gd name="T76" fmla="*/ 15729 w 16218"/>
              <a:gd name="T77" fmla="*/ 4519 h 14752"/>
              <a:gd name="T78" fmla="*/ 15241 w 16218"/>
              <a:gd name="T79" fmla="*/ 3591 h 14752"/>
              <a:gd name="T80" fmla="*/ 14606 w 16218"/>
              <a:gd name="T81" fmla="*/ 2760 h 14752"/>
              <a:gd name="T82" fmla="*/ 13848 w 16218"/>
              <a:gd name="T83" fmla="*/ 2003 h 14752"/>
              <a:gd name="T84" fmla="*/ 12969 w 16218"/>
              <a:gd name="T85" fmla="*/ 1368 h 14752"/>
              <a:gd name="T86" fmla="*/ 11968 w 16218"/>
              <a:gd name="T87" fmla="*/ 831 h 14752"/>
              <a:gd name="T88" fmla="*/ 10893 w 16218"/>
              <a:gd name="T89" fmla="*/ 416 h 14752"/>
              <a:gd name="T90" fmla="*/ 9745 w 16218"/>
              <a:gd name="T91" fmla="*/ 123 h 14752"/>
              <a:gd name="T92" fmla="*/ 8524 w 16218"/>
              <a:gd name="T93" fmla="*/ 0 h 147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218"/>
              <a:gd name="T142" fmla="*/ 0 h 14752"/>
              <a:gd name="T143" fmla="*/ 16218 w 16218"/>
              <a:gd name="T144" fmla="*/ 14752 h 147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A8C6D"/>
          </a:solidFill>
          <a:ln w="9525">
            <a:noFill/>
            <a:round/>
            <a:headEnd/>
            <a:tailEnd/>
          </a:ln>
        </p:spPr>
        <p:txBody>
          <a:bodyPr lIns="91425" tIns="91425" rIns="91425" bIns="91425" anchor="ctr"/>
          <a:lstStyle/>
          <a:p>
            <a:endParaRPr lang="it-IT"/>
          </a:p>
        </p:txBody>
      </p:sp>
      <p:grpSp>
        <p:nvGrpSpPr>
          <p:cNvPr id="47108" name="Google Shape;203;p16"/>
          <p:cNvGrpSpPr>
            <a:grpSpLocks/>
          </p:cNvGrpSpPr>
          <p:nvPr/>
        </p:nvGrpSpPr>
        <p:grpSpPr bwMode="auto">
          <a:xfrm>
            <a:off x="4767263" y="715963"/>
            <a:ext cx="4037012" cy="3941762"/>
            <a:chOff x="2256567" y="677103"/>
            <a:chExt cx="4036590" cy="3941675"/>
          </a:xfrm>
        </p:grpSpPr>
        <p:sp>
          <p:nvSpPr>
            <p:cNvPr id="47115" name="Google Shape;204;p16"/>
            <p:cNvSpPr>
              <a:spLocks noChangeArrowheads="1"/>
            </p:cNvSpPr>
            <p:nvPr/>
          </p:nvSpPr>
          <p:spPr bwMode="auto">
            <a:xfrm rot="-6597333">
              <a:off x="4296826" y="3950027"/>
              <a:ext cx="586303" cy="586303"/>
            </a:xfrm>
            <a:prstGeom prst="ellipse">
              <a:avLst/>
            </a:prstGeom>
            <a:solidFill>
              <a:srgbClr val="0A8C6D"/>
            </a:solidFill>
            <a:ln w="9525">
              <a:noFill/>
              <a:round/>
              <a:headEnd/>
              <a:tailEnd/>
            </a:ln>
          </p:spPr>
          <p:txBody>
            <a:bodyPr lIns="91425" tIns="91425" rIns="91425" bIns="91425" anchor="ctr"/>
            <a:lstStyle/>
            <a:p>
              <a:pPr>
                <a:buClr>
                  <a:srgbClr val="000000"/>
                </a:buClr>
                <a:buFont typeface="Arial" charset="0"/>
                <a:buNone/>
              </a:pPr>
              <a:endParaRPr lang="it-IT">
                <a:latin typeface="Raleway Thin"/>
                <a:sym typeface="Raleway Thin"/>
              </a:endParaRPr>
            </a:p>
          </p:txBody>
        </p:sp>
        <p:sp>
          <p:nvSpPr>
            <p:cNvPr id="47116" name="Google Shape;205;p16"/>
            <p:cNvSpPr>
              <a:spLocks noChangeArrowheads="1"/>
            </p:cNvSpPr>
            <p:nvPr/>
          </p:nvSpPr>
          <p:spPr bwMode="auto">
            <a:xfrm rot="-6599386">
              <a:off x="2318596" y="1407533"/>
              <a:ext cx="440541" cy="440541"/>
            </a:xfrm>
            <a:prstGeom prst="ellipse">
              <a:avLst/>
            </a:prstGeom>
            <a:solidFill>
              <a:srgbClr val="0A8C6D"/>
            </a:solidFill>
            <a:ln w="9525">
              <a:noFill/>
              <a:round/>
              <a:headEnd/>
              <a:tailEnd/>
            </a:ln>
          </p:spPr>
          <p:txBody>
            <a:bodyPr lIns="91425" tIns="91425" rIns="91425" bIns="91425" anchor="ctr"/>
            <a:lstStyle/>
            <a:p>
              <a:pPr>
                <a:buClr>
                  <a:srgbClr val="000000"/>
                </a:buClr>
                <a:buFont typeface="Arial" charset="0"/>
                <a:buNone/>
              </a:pPr>
              <a:endParaRPr lang="it-IT">
                <a:latin typeface="Raleway Thin"/>
                <a:sym typeface="Raleway Thin"/>
              </a:endParaRPr>
            </a:p>
          </p:txBody>
        </p:sp>
        <p:sp>
          <p:nvSpPr>
            <p:cNvPr id="47117" name="Google Shape;206;p16"/>
            <p:cNvSpPr>
              <a:spLocks noChangeArrowheads="1"/>
            </p:cNvSpPr>
            <p:nvPr/>
          </p:nvSpPr>
          <p:spPr bwMode="auto">
            <a:xfrm rot="-6598839">
              <a:off x="2887641" y="2346984"/>
              <a:ext cx="1199287" cy="1199287"/>
            </a:xfrm>
            <a:prstGeom prst="ellipse">
              <a:avLst/>
            </a:prstGeom>
            <a:solidFill>
              <a:srgbClr val="0A8C6D"/>
            </a:solidFill>
            <a:ln w="9525">
              <a:noFill/>
              <a:round/>
              <a:headEnd/>
              <a:tailEnd/>
            </a:ln>
          </p:spPr>
          <p:txBody>
            <a:bodyPr lIns="91425" tIns="91425" rIns="91425" bIns="91425" anchor="ctr"/>
            <a:lstStyle/>
            <a:p>
              <a:pPr>
                <a:buClr>
                  <a:srgbClr val="000000"/>
                </a:buClr>
                <a:buFont typeface="Arial" charset="0"/>
                <a:buNone/>
              </a:pPr>
              <a:endParaRPr lang="it-IT">
                <a:latin typeface="Raleway Thin"/>
                <a:sym typeface="Raleway Thin"/>
              </a:endParaRPr>
            </a:p>
          </p:txBody>
        </p:sp>
        <p:sp>
          <p:nvSpPr>
            <p:cNvPr id="47118" name="Google Shape;207;p16"/>
            <p:cNvSpPr>
              <a:spLocks noChangeArrowheads="1"/>
            </p:cNvSpPr>
            <p:nvPr/>
          </p:nvSpPr>
          <p:spPr bwMode="auto">
            <a:xfrm rot="-6598620">
              <a:off x="4374916" y="913763"/>
              <a:ext cx="1681581" cy="1681581"/>
            </a:xfrm>
            <a:prstGeom prst="ellipse">
              <a:avLst/>
            </a:prstGeom>
            <a:solidFill>
              <a:srgbClr val="0A8C6D"/>
            </a:solidFill>
            <a:ln w="9525">
              <a:solidFill>
                <a:srgbClr val="0A8C6D"/>
              </a:solidFill>
              <a:round/>
              <a:headEnd type="none" w="sm" len="sm"/>
              <a:tailEnd type="none" w="sm" len="sm"/>
            </a:ln>
          </p:spPr>
          <p:txBody>
            <a:bodyPr lIns="91425" tIns="91425" rIns="91425" bIns="91425" anchor="ctr"/>
            <a:lstStyle/>
            <a:p>
              <a:pPr>
                <a:buClr>
                  <a:srgbClr val="000000"/>
                </a:buClr>
                <a:buFont typeface="Arial" charset="0"/>
                <a:buNone/>
              </a:pPr>
              <a:endParaRPr lang="it-IT">
                <a:latin typeface="Raleway Thin"/>
                <a:sym typeface="Raleway Thin"/>
              </a:endParaRPr>
            </a:p>
          </p:txBody>
        </p:sp>
        <p:sp>
          <p:nvSpPr>
            <p:cNvPr id="47119" name="Google Shape;208;p16"/>
            <p:cNvSpPr>
              <a:spLocks noChangeArrowheads="1"/>
            </p:cNvSpPr>
            <p:nvPr/>
          </p:nvSpPr>
          <p:spPr bwMode="auto">
            <a:xfrm rot="-6597866">
              <a:off x="2661829" y="2208216"/>
              <a:ext cx="629106" cy="629106"/>
            </a:xfrm>
            <a:prstGeom prst="ellipse">
              <a:avLst/>
            </a:prstGeom>
            <a:solidFill>
              <a:srgbClr val="0A8C6D"/>
            </a:solidFill>
            <a:ln w="9525">
              <a:noFill/>
              <a:round/>
              <a:headEnd/>
              <a:tailEnd/>
            </a:ln>
          </p:spPr>
          <p:txBody>
            <a:bodyPr lIns="91425" tIns="91425" rIns="91425" bIns="91425" anchor="ctr"/>
            <a:lstStyle/>
            <a:p>
              <a:pPr>
                <a:buClr>
                  <a:srgbClr val="000000"/>
                </a:buClr>
                <a:buFont typeface="Arial" charset="0"/>
                <a:buNone/>
              </a:pPr>
              <a:endParaRPr lang="it-IT">
                <a:latin typeface="Raleway Thin"/>
                <a:sym typeface="Raleway Thin"/>
              </a:endParaRPr>
            </a:p>
          </p:txBody>
        </p:sp>
        <p:sp>
          <p:nvSpPr>
            <p:cNvPr id="47120" name="Google Shape;209;p16"/>
            <p:cNvSpPr>
              <a:spLocks noChangeArrowheads="1"/>
            </p:cNvSpPr>
            <p:nvPr/>
          </p:nvSpPr>
          <p:spPr bwMode="auto">
            <a:xfrm rot="-6597701">
              <a:off x="3267625" y="1113818"/>
              <a:ext cx="274172" cy="274172"/>
            </a:xfrm>
            <a:prstGeom prst="ellipse">
              <a:avLst/>
            </a:prstGeom>
            <a:solidFill>
              <a:srgbClr val="0A8C6D"/>
            </a:solidFill>
            <a:ln w="9525">
              <a:solidFill>
                <a:srgbClr val="0A8C6D"/>
              </a:solidFill>
              <a:round/>
              <a:headEnd type="none" w="sm" len="sm"/>
              <a:tailEnd type="none" w="sm" len="sm"/>
            </a:ln>
          </p:spPr>
          <p:txBody>
            <a:bodyPr lIns="91425" tIns="91425" rIns="91425" bIns="91425" anchor="ctr"/>
            <a:lstStyle/>
            <a:p>
              <a:pPr>
                <a:buClr>
                  <a:srgbClr val="000000"/>
                </a:buClr>
                <a:buFont typeface="Arial" charset="0"/>
                <a:buNone/>
              </a:pPr>
              <a:endParaRPr lang="it-IT">
                <a:latin typeface="Raleway Thin"/>
                <a:sym typeface="Raleway Thin"/>
              </a:endParaRPr>
            </a:p>
          </p:txBody>
        </p:sp>
      </p:grpSp>
      <p:grpSp>
        <p:nvGrpSpPr>
          <p:cNvPr id="47109" name="Google Shape;210;p16"/>
          <p:cNvGrpSpPr>
            <a:grpSpLocks/>
          </p:cNvGrpSpPr>
          <p:nvPr/>
        </p:nvGrpSpPr>
        <p:grpSpPr bwMode="auto">
          <a:xfrm>
            <a:off x="5894388" y="1739900"/>
            <a:ext cx="2439987" cy="2439988"/>
            <a:chOff x="4447194" y="1815766"/>
            <a:chExt cx="2440200" cy="2440200"/>
          </a:xfrm>
        </p:grpSpPr>
        <p:sp>
          <p:nvSpPr>
            <p:cNvPr id="211" name="Google Shape;211;p16"/>
            <p:cNvSpPr/>
            <p:nvPr/>
          </p:nvSpPr>
          <p:spPr>
            <a:xfrm>
              <a:off x="4447194" y="1815766"/>
              <a:ext cx="2440200" cy="2440200"/>
            </a:xfrm>
            <a:prstGeom prst="ellipse">
              <a:avLst/>
            </a:prstGeom>
            <a:solidFill>
              <a:srgbClr val="0A8C6D"/>
            </a:solidFill>
            <a:ln>
              <a:noFill/>
            </a:ln>
            <a:effectLst>
              <a:outerShdw blurRad="228600" dist="50800" dir="5400000" algn="tl" rotWithShape="0">
                <a:srgbClr val="000000">
                  <a:alpha val="54509"/>
                </a:srgbClr>
              </a:outerShdw>
            </a:effectLst>
          </p:spPr>
          <p:txBody>
            <a:bodyPr spcFirstLastPara="1" lIns="91425" tIns="91425" rIns="91425" bIns="91425" anchor="ctr"/>
            <a:lstStyle/>
            <a:p>
              <a:pPr fontAlgn="auto">
                <a:spcBef>
                  <a:spcPts val="0"/>
                </a:spcBef>
                <a:spcAft>
                  <a:spcPts val="0"/>
                </a:spcAft>
                <a:buClr>
                  <a:srgbClr val="000000"/>
                </a:buClr>
                <a:buFont typeface="Arial"/>
                <a:buNone/>
                <a:defRPr/>
              </a:pPr>
              <a:endParaRPr sz="900" kern="0">
                <a:solidFill>
                  <a:srgbClr val="00695C"/>
                </a:solidFill>
                <a:latin typeface="Raleway Thin"/>
                <a:ea typeface="Raleway Thin"/>
                <a:cs typeface="Raleway Thin"/>
                <a:sym typeface="Raleway Thin"/>
              </a:endParaRPr>
            </a:p>
          </p:txBody>
        </p:sp>
        <p:sp>
          <p:nvSpPr>
            <p:cNvPr id="47114" name="Google Shape;212;p16"/>
            <p:cNvSpPr txBox="1">
              <a:spLocks noChangeArrowheads="1"/>
            </p:cNvSpPr>
            <p:nvPr/>
          </p:nvSpPr>
          <p:spPr bwMode="auto">
            <a:xfrm>
              <a:off x="4735950" y="2504275"/>
              <a:ext cx="1862700" cy="1163400"/>
            </a:xfrm>
            <a:prstGeom prst="rect">
              <a:avLst/>
            </a:prstGeom>
            <a:solidFill>
              <a:srgbClr val="0A8C6D"/>
            </a:solidFill>
            <a:ln w="9525">
              <a:noFill/>
              <a:miter lim="800000"/>
              <a:headEnd/>
              <a:tailEnd/>
            </a:ln>
          </p:spPr>
          <p:txBody>
            <a:bodyPr lIns="91425" tIns="91425" rIns="91425" bIns="91425" anchor="ctr"/>
            <a:lstStyle/>
            <a:p>
              <a:pPr algn="ctr">
                <a:buClr>
                  <a:srgbClr val="000000"/>
                </a:buClr>
                <a:buFont typeface="Arial" charset="0"/>
                <a:buNone/>
              </a:pPr>
              <a:r>
                <a:rPr lang="en-US" sz="1200">
                  <a:solidFill>
                    <a:srgbClr val="FFFFFF"/>
                  </a:solidFill>
                  <a:latin typeface="Raleway Thin"/>
                  <a:sym typeface="Raleway Thin"/>
                </a:rPr>
                <a:t>Empatizzare e ottenere prospettive diverse</a:t>
              </a:r>
              <a:endParaRPr lang="it-IT" sz="1200">
                <a:solidFill>
                  <a:srgbClr val="FFFFFF"/>
                </a:solidFill>
                <a:latin typeface="Raleway Thin"/>
                <a:sym typeface="Raleway Thin"/>
              </a:endParaRPr>
            </a:p>
          </p:txBody>
        </p:sp>
      </p:grpSp>
      <p:grpSp>
        <p:nvGrpSpPr>
          <p:cNvPr id="47110" name="Google Shape;213;p16"/>
          <p:cNvGrpSpPr>
            <a:grpSpLocks/>
          </p:cNvGrpSpPr>
          <p:nvPr/>
        </p:nvGrpSpPr>
        <p:grpSpPr bwMode="auto">
          <a:xfrm>
            <a:off x="7019925" y="1114425"/>
            <a:ext cx="1439863" cy="1030288"/>
            <a:chOff x="3490737" y="1374053"/>
            <a:chExt cx="1423800" cy="1423800"/>
          </a:xfrm>
        </p:grpSpPr>
        <p:sp>
          <p:nvSpPr>
            <p:cNvPr id="214" name="Google Shape;214;p16"/>
            <p:cNvSpPr/>
            <p:nvPr/>
          </p:nvSpPr>
          <p:spPr>
            <a:xfrm>
              <a:off x="3490737" y="1374053"/>
              <a:ext cx="1423800" cy="1423800"/>
            </a:xfrm>
            <a:prstGeom prst="ellipse">
              <a:avLst/>
            </a:prstGeom>
            <a:solidFill>
              <a:srgbClr val="0A8C6D"/>
            </a:solidFill>
            <a:ln w="9525" cap="flat" cmpd="sng">
              <a:solidFill>
                <a:srgbClr val="0A8C6D"/>
              </a:solidFill>
              <a:prstDash val="solid"/>
              <a:round/>
              <a:headEnd type="none" w="sm" len="sm"/>
              <a:tailEnd type="none" w="sm" len="sm"/>
            </a:ln>
            <a:effectLst>
              <a:outerShdw blurRad="228600" dist="50800" dir="5400000" algn="tl" rotWithShape="0">
                <a:srgbClr val="000000">
                  <a:alpha val="54509"/>
                </a:srgbClr>
              </a:outerShdw>
            </a:effectLst>
          </p:spPr>
          <p:txBody>
            <a:bodyPr spcFirstLastPara="1" lIns="91425" tIns="91425" rIns="91425" bIns="91425" anchor="ctr"/>
            <a:lstStyle/>
            <a:p>
              <a:pPr fontAlgn="auto">
                <a:spcBef>
                  <a:spcPts val="0"/>
                </a:spcBef>
                <a:spcAft>
                  <a:spcPts val="0"/>
                </a:spcAft>
                <a:buClr>
                  <a:srgbClr val="000000"/>
                </a:buClr>
                <a:buFont typeface="Arial"/>
                <a:buNone/>
                <a:defRPr/>
              </a:pPr>
              <a:endParaRPr sz="900" kern="0">
                <a:solidFill>
                  <a:srgbClr val="00695C"/>
                </a:solidFill>
                <a:latin typeface="Raleway Thin"/>
                <a:ea typeface="Raleway Thin"/>
                <a:cs typeface="Raleway Thin"/>
                <a:sym typeface="Raleway Thin"/>
              </a:endParaRPr>
            </a:p>
          </p:txBody>
        </p:sp>
        <p:sp>
          <p:nvSpPr>
            <p:cNvPr id="47112" name="Google Shape;215;p16"/>
            <p:cNvSpPr txBox="1">
              <a:spLocks noChangeArrowheads="1"/>
            </p:cNvSpPr>
            <p:nvPr/>
          </p:nvSpPr>
          <p:spPr bwMode="auto">
            <a:xfrm>
              <a:off x="3645274" y="1750717"/>
              <a:ext cx="1088041" cy="754937"/>
            </a:xfrm>
            <a:prstGeom prst="rect">
              <a:avLst/>
            </a:prstGeom>
            <a:solidFill>
              <a:srgbClr val="0A8C6D"/>
            </a:solidFill>
            <a:ln w="9525">
              <a:solidFill>
                <a:srgbClr val="0A8C6D"/>
              </a:solidFill>
              <a:round/>
              <a:headEnd type="none" w="sm" len="sm"/>
              <a:tailEnd type="none" w="sm" len="sm"/>
            </a:ln>
          </p:spPr>
          <p:txBody>
            <a:bodyPr lIns="91425" tIns="91425" rIns="91425" bIns="91425" anchor="ctr"/>
            <a:lstStyle/>
            <a:p>
              <a:pPr algn="ctr">
                <a:buClr>
                  <a:srgbClr val="000000"/>
                </a:buClr>
                <a:buFont typeface="Arial" charset="0"/>
                <a:buNone/>
              </a:pPr>
              <a:r>
                <a:rPr lang="en-US" sz="1000">
                  <a:solidFill>
                    <a:srgbClr val="FFFFFF"/>
                  </a:solidFill>
                  <a:latin typeface="Raleway Thin"/>
                  <a:sym typeface="Raleway Thin"/>
                </a:rPr>
                <a:t>Innovazione</a:t>
              </a:r>
              <a:endParaRPr lang="it-IT" sz="1000">
                <a:solidFill>
                  <a:srgbClr val="FFFFFF"/>
                </a:solidFill>
                <a:latin typeface="Raleway Thin"/>
                <a:sym typeface="Raleway Thin"/>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Google Shape;220;p17"/>
          <p:cNvSpPr txBox="1">
            <a:spLocks noGrp="1"/>
          </p:cNvSpPr>
          <p:nvPr>
            <p:ph type="title"/>
          </p:nvPr>
        </p:nvSpPr>
        <p:spPr>
          <a:xfrm>
            <a:off x="922338" y="892175"/>
            <a:ext cx="6865937" cy="857250"/>
          </a:xfrm>
        </p:spPr>
        <p:txBody>
          <a:bodyPr anchor="b"/>
          <a:lstStyle/>
          <a:p>
            <a:pPr eaLnBrk="1" hangingPunct="1">
              <a:spcBef>
                <a:spcPct val="0"/>
              </a:spcBef>
              <a:spcAft>
                <a:spcPct val="0"/>
              </a:spcAft>
              <a:buClr>
                <a:srgbClr val="434343"/>
              </a:buClr>
              <a:buFont typeface="Raleway Thin"/>
              <a:buNone/>
            </a:pPr>
            <a:r>
              <a:rPr lang="en-US" sz="1600" b="1" smtClean="0">
                <a:solidFill>
                  <a:srgbClr val="0A8C6D"/>
                </a:solidFill>
                <a:latin typeface="Raleway Light"/>
                <a:cs typeface="Arial" charset="0"/>
                <a:sym typeface="Raleway Light"/>
              </a:rPr>
              <a:t>Sfida di empatia</a:t>
            </a:r>
            <a:br>
              <a:rPr lang="en-US" sz="1600" b="1" smtClean="0">
                <a:solidFill>
                  <a:srgbClr val="0A8C6D"/>
                </a:solidFill>
                <a:latin typeface="Raleway Light"/>
                <a:cs typeface="Arial" charset="0"/>
                <a:sym typeface="Raleway Light"/>
              </a:rPr>
            </a:br>
            <a:r>
              <a:rPr lang="it-IT" sz="1200" smtClean="0">
                <a:latin typeface="Arial" charset="0"/>
                <a:cs typeface="Arial" charset="0"/>
                <a:sym typeface="Raleway Light"/>
              </a:rPr>
              <a:t>L'obiettivo di questa attività è motivare i partecipanti ad ascoltare i punti di vista degli altri e ottenere prospettive diverse.</a:t>
            </a:r>
          </a:p>
        </p:txBody>
      </p:sp>
      <p:sp>
        <p:nvSpPr>
          <p:cNvPr id="221" name="Google Shape;221;p17"/>
          <p:cNvSpPr txBox="1">
            <a:spLocks noGrp="1"/>
          </p:cNvSpPr>
          <p:nvPr>
            <p:ph type="body" idx="1"/>
          </p:nvPr>
        </p:nvSpPr>
        <p:spPr>
          <a:xfrm>
            <a:off x="921999" y="1887378"/>
            <a:ext cx="5129665" cy="2821782"/>
          </a:xfrm>
        </p:spPr>
        <p:txBody>
          <a:bodyPr/>
          <a:lstStyle/>
          <a:p>
            <a:pPr marL="0" indent="0" eaLnBrk="1" fontAlgn="auto" hangingPunct="1">
              <a:buClr>
                <a:schemeClr val="accent1"/>
              </a:buClr>
              <a:buFont typeface="Raleway Thin"/>
              <a:buNone/>
              <a:defRPr/>
            </a:pPr>
            <a:r>
              <a:rPr lang="it-IT" sz="1600" b="1" dirty="0" smtClean="0">
                <a:solidFill>
                  <a:schemeClr val="lt1"/>
                </a:solidFill>
                <a:highlight>
                  <a:srgbClr val="0A8C6D"/>
                </a:highlight>
                <a:latin typeface="Raleway Light"/>
                <a:ea typeface="Raleway Light"/>
                <a:cs typeface="Raleway Light"/>
                <a:sym typeface="Raleway Light"/>
              </a:rPr>
              <a:t>Passi per completare l’attività</a:t>
            </a:r>
            <a:endParaRPr sz="1600" b="1" dirty="0">
              <a:solidFill>
                <a:schemeClr val="lt1"/>
              </a:solidFill>
              <a:highlight>
                <a:srgbClr val="0A8C6D"/>
              </a:highlight>
              <a:latin typeface="Raleway Light"/>
              <a:ea typeface="Raleway Light"/>
              <a:cs typeface="Raleway Light"/>
              <a:sym typeface="Raleway Light"/>
            </a:endParaRPr>
          </a:p>
          <a:p>
            <a:pPr marL="0" indent="0" eaLnBrk="1" fontAlgn="auto" hangingPunct="1">
              <a:buClr>
                <a:schemeClr val="accent1"/>
              </a:buClr>
              <a:buFont typeface="Raleway Thin"/>
              <a:buNone/>
              <a:defRPr/>
            </a:pPr>
            <a:r>
              <a:rPr lang="it-IT" sz="1100" b="1" dirty="0" err="1" smtClean="0">
                <a:solidFill>
                  <a:schemeClr val="dk2"/>
                </a:solidFill>
                <a:latin typeface="Raleway Light"/>
                <a:ea typeface="Raleway Light"/>
                <a:cs typeface="Raleway Light"/>
                <a:sym typeface="Raleway Light"/>
              </a:rPr>
              <a:t>Step</a:t>
            </a:r>
            <a:r>
              <a:rPr lang="it-IT" sz="1100" b="1" dirty="0" smtClean="0">
                <a:solidFill>
                  <a:schemeClr val="dk2"/>
                </a:solidFill>
                <a:latin typeface="Raleway Light"/>
                <a:ea typeface="Raleway Light"/>
                <a:cs typeface="Raleway Light"/>
                <a:sym typeface="Raleway Light"/>
              </a:rPr>
              <a:t> 1</a:t>
            </a:r>
            <a:r>
              <a:rPr lang="it-IT" sz="1100" b="1" dirty="0">
                <a:solidFill>
                  <a:schemeClr val="dk2"/>
                </a:solidFill>
                <a:latin typeface="Raleway Light"/>
                <a:ea typeface="Raleway Light"/>
                <a:cs typeface="Raleway Light"/>
                <a:sym typeface="Raleway Light"/>
              </a:rPr>
              <a:t>: in gruppi di 3-4, seleziona un punto di pittura specifico nella vita quotidiana delle donne</a:t>
            </a:r>
            <a:r>
              <a:rPr lang="it-IT" sz="1100" b="1" dirty="0" smtClean="0">
                <a:solidFill>
                  <a:schemeClr val="dk2"/>
                </a:solidFill>
                <a:latin typeface="Raleway Light"/>
                <a:ea typeface="Raleway Light"/>
                <a:cs typeface="Raleway Light"/>
                <a:sym typeface="Raleway Light"/>
              </a:rPr>
              <a:t>.</a:t>
            </a:r>
          </a:p>
          <a:p>
            <a:pPr marL="0" indent="0" eaLnBrk="1" fontAlgn="auto" hangingPunct="1">
              <a:buClr>
                <a:schemeClr val="accent1"/>
              </a:buClr>
              <a:buFont typeface="Raleway Thin"/>
              <a:buNone/>
              <a:defRPr/>
            </a:pPr>
            <a:r>
              <a:rPr lang="it-IT" sz="1100" b="1" dirty="0" smtClean="0">
                <a:solidFill>
                  <a:schemeClr val="dk2"/>
                </a:solidFill>
                <a:latin typeface="Raleway Light"/>
                <a:ea typeface="Raleway Light"/>
                <a:cs typeface="Raleway Light"/>
                <a:sym typeface="Raleway Light"/>
              </a:rPr>
              <a:t>Step2</a:t>
            </a:r>
            <a:r>
              <a:rPr lang="it-IT" sz="1100" b="1" dirty="0">
                <a:solidFill>
                  <a:schemeClr val="dk2"/>
                </a:solidFill>
                <a:latin typeface="Raleway Light"/>
                <a:ea typeface="Raleway Light"/>
                <a:cs typeface="Raleway Light"/>
                <a:sym typeface="Raleway Light"/>
              </a:rPr>
              <a:t>: Conduci brevi interviste e combinale con le tue esperienze personali per raccogliere quante più informazioni possibili sui bisogni, i desideri e le difficoltà degli utenti</a:t>
            </a:r>
            <a:r>
              <a:rPr lang="it-IT" sz="1100" b="1" dirty="0" smtClean="0">
                <a:solidFill>
                  <a:schemeClr val="dk2"/>
                </a:solidFill>
                <a:latin typeface="Raleway Light"/>
                <a:ea typeface="Raleway Light"/>
                <a:cs typeface="Raleway Light"/>
                <a:sym typeface="Raleway Light"/>
              </a:rPr>
              <a:t>.</a:t>
            </a:r>
          </a:p>
          <a:p>
            <a:pPr marL="0" indent="0" eaLnBrk="1" fontAlgn="auto" hangingPunct="1">
              <a:buClr>
                <a:schemeClr val="accent1"/>
              </a:buClr>
              <a:buFont typeface="Raleway Thin"/>
              <a:buNone/>
              <a:defRPr/>
            </a:pPr>
            <a:r>
              <a:rPr lang="it-IT" sz="1100" b="1" dirty="0" smtClean="0">
                <a:solidFill>
                  <a:schemeClr val="dk2"/>
                </a:solidFill>
                <a:latin typeface="Raleway Light"/>
                <a:ea typeface="Raleway Light"/>
                <a:cs typeface="Raleway Light"/>
                <a:sym typeface="Raleway Light"/>
              </a:rPr>
              <a:t>Step3</a:t>
            </a:r>
            <a:r>
              <a:rPr lang="it-IT" sz="1100" b="1" dirty="0">
                <a:solidFill>
                  <a:schemeClr val="dk2"/>
                </a:solidFill>
                <a:latin typeface="Raleway Light"/>
                <a:ea typeface="Raleway Light"/>
                <a:cs typeface="Raleway Light"/>
                <a:sym typeface="Raleway Light"/>
              </a:rPr>
              <a:t>: Presenta le tue scoperte al resto della classe</a:t>
            </a:r>
            <a:r>
              <a:rPr lang="it-IT" sz="1100" b="1" dirty="0" smtClean="0">
                <a:solidFill>
                  <a:schemeClr val="dk2"/>
                </a:solidFill>
                <a:latin typeface="Raleway Light"/>
                <a:ea typeface="Raleway Light"/>
                <a:cs typeface="Raleway Light"/>
                <a:sym typeface="Raleway Light"/>
              </a:rPr>
              <a:t>. Ci </a:t>
            </a:r>
            <a:r>
              <a:rPr lang="it-IT" sz="1100" b="1" dirty="0">
                <a:solidFill>
                  <a:schemeClr val="dk2"/>
                </a:solidFill>
                <a:latin typeface="Raleway Light"/>
                <a:ea typeface="Raleway Light"/>
                <a:cs typeface="Raleway Light"/>
                <a:sym typeface="Raleway Light"/>
              </a:rPr>
              <a:t>sono somiglianze tra i risultati dei gruppi</a:t>
            </a:r>
            <a:r>
              <a:rPr lang="it-IT" sz="1100" b="1" dirty="0" smtClean="0">
                <a:solidFill>
                  <a:schemeClr val="dk2"/>
                </a:solidFill>
                <a:latin typeface="Raleway Light"/>
                <a:ea typeface="Raleway Light"/>
                <a:cs typeface="Raleway Light"/>
                <a:sym typeface="Raleway Light"/>
              </a:rPr>
              <a:t>? Quante </a:t>
            </a:r>
            <a:r>
              <a:rPr lang="it-IT" sz="1100" b="1" dirty="0">
                <a:solidFill>
                  <a:schemeClr val="dk2"/>
                </a:solidFill>
                <a:latin typeface="Raleway Light"/>
                <a:ea typeface="Raleway Light"/>
                <a:cs typeface="Raleway Light"/>
                <a:sym typeface="Raleway Light"/>
              </a:rPr>
              <a:t>prospettive diverse hai trovato per lo stesso problema?</a:t>
            </a:r>
            <a:r>
              <a:rPr lang="en-US" sz="1100" dirty="0" smtClean="0">
                <a:solidFill>
                  <a:schemeClr val="dk2"/>
                </a:solidFill>
                <a:latin typeface="Raleway Light"/>
                <a:ea typeface="Raleway Light"/>
                <a:cs typeface="Raleway Light"/>
                <a:sym typeface="Raleway Light"/>
              </a:rPr>
              <a:t>.</a:t>
            </a:r>
            <a:endParaRPr sz="1100" dirty="0">
              <a:solidFill>
                <a:schemeClr val="dk2"/>
              </a:solidFill>
              <a:latin typeface="Raleway Light"/>
              <a:ea typeface="Raleway Light"/>
              <a:cs typeface="Raleway Light"/>
              <a:sym typeface="Raleway Light"/>
            </a:endParaRPr>
          </a:p>
          <a:p>
            <a:pPr marL="0" indent="0" eaLnBrk="1" fontAlgn="auto" hangingPunct="1">
              <a:buClr>
                <a:schemeClr val="accent1"/>
              </a:buClr>
              <a:buFont typeface="Raleway Thin"/>
              <a:buNone/>
              <a:defRPr/>
            </a:pPr>
            <a:r>
              <a:rPr lang="en-US" sz="1200" dirty="0" smtClean="0">
                <a:solidFill>
                  <a:schemeClr val="lt1"/>
                </a:solidFill>
                <a:highlight>
                  <a:srgbClr val="0A8C6D"/>
                </a:highlight>
                <a:latin typeface="Raleway Light"/>
                <a:ea typeface="Raleway Light"/>
                <a:cs typeface="Raleway Light"/>
                <a:sym typeface="Raleway Light"/>
              </a:rPr>
              <a:t>TEMPO</a:t>
            </a:r>
            <a:r>
              <a:rPr lang="en-US" sz="1200" dirty="0" smtClean="0">
                <a:solidFill>
                  <a:schemeClr val="lt1"/>
                </a:solidFill>
                <a:highlight>
                  <a:srgbClr val="0A8C6D"/>
                </a:highlight>
                <a:latin typeface="Raleway Light"/>
                <a:ea typeface="Raleway Light"/>
                <a:cs typeface="Raleway Light"/>
                <a:sym typeface="Raleway Light"/>
              </a:rPr>
              <a:t>: </a:t>
            </a:r>
            <a:r>
              <a:rPr lang="en-US" sz="1200" dirty="0">
                <a:solidFill>
                  <a:schemeClr val="dk1"/>
                </a:solidFill>
                <a:latin typeface="Raleway Light"/>
                <a:ea typeface="Raleway Light"/>
                <a:cs typeface="Raleway Light"/>
                <a:sym typeface="Raleway Light"/>
              </a:rPr>
              <a:t>20’</a:t>
            </a:r>
            <a:endParaRPr sz="1200" dirty="0">
              <a:solidFill>
                <a:schemeClr val="dk1"/>
              </a:solidFill>
              <a:latin typeface="Raleway Light"/>
              <a:ea typeface="Raleway Light"/>
              <a:cs typeface="Raleway Light"/>
              <a:sym typeface="Raleway Light"/>
            </a:endParaRPr>
          </a:p>
          <a:p>
            <a:pPr marL="0" indent="0" eaLnBrk="1" fontAlgn="auto" hangingPunct="1">
              <a:buClr>
                <a:schemeClr val="accent1"/>
              </a:buClr>
              <a:buFont typeface="Raleway Thin"/>
              <a:buNone/>
              <a:defRPr/>
            </a:pPr>
            <a:endParaRPr sz="1200" b="1" dirty="0">
              <a:solidFill>
                <a:srgbClr val="FFB600"/>
              </a:solidFill>
              <a:latin typeface="Raleway Thin"/>
              <a:ea typeface="Raleway Thin"/>
              <a:cs typeface="Raleway Thin"/>
              <a:sym typeface="Raleway Thin"/>
            </a:endParaRPr>
          </a:p>
        </p:txBody>
      </p:sp>
      <p:grpSp>
        <p:nvGrpSpPr>
          <p:cNvPr id="49155" name="Google Shape;222;p17"/>
          <p:cNvGrpSpPr>
            <a:grpSpLocks/>
          </p:cNvGrpSpPr>
          <p:nvPr/>
        </p:nvGrpSpPr>
        <p:grpSpPr bwMode="auto">
          <a:xfrm>
            <a:off x="7964488" y="328613"/>
            <a:ext cx="977900" cy="723900"/>
            <a:chOff x="5255200" y="3006475"/>
            <a:chExt cx="511700" cy="378575"/>
          </a:xfrm>
        </p:grpSpPr>
        <p:sp>
          <p:nvSpPr>
            <p:cNvPr id="49156" name="Google Shape;223;p17"/>
            <p:cNvSpPr>
              <a:spLocks/>
            </p:cNvSpPr>
            <p:nvPr/>
          </p:nvSpPr>
          <p:spPr bwMode="auto">
            <a:xfrm>
              <a:off x="5255200" y="3006475"/>
              <a:ext cx="349900" cy="349875"/>
            </a:xfrm>
            <a:custGeom>
              <a:avLst/>
              <a:gdLst>
                <a:gd name="T0" fmla="*/ 7645 w 13996"/>
                <a:gd name="T1" fmla="*/ 4812 h 13995"/>
                <a:gd name="T2" fmla="*/ 8427 w 13996"/>
                <a:gd name="T3" fmla="*/ 5227 h 13995"/>
                <a:gd name="T4" fmla="*/ 9013 w 13996"/>
                <a:gd name="T5" fmla="*/ 5935 h 13995"/>
                <a:gd name="T6" fmla="*/ 9257 w 13996"/>
                <a:gd name="T7" fmla="*/ 6790 h 13995"/>
                <a:gd name="T8" fmla="*/ 9184 w 13996"/>
                <a:gd name="T9" fmla="*/ 7645 h 13995"/>
                <a:gd name="T10" fmla="*/ 8769 w 13996"/>
                <a:gd name="T11" fmla="*/ 8451 h 13995"/>
                <a:gd name="T12" fmla="*/ 8060 w 13996"/>
                <a:gd name="T13" fmla="*/ 9012 h 13995"/>
                <a:gd name="T14" fmla="*/ 7206 w 13996"/>
                <a:gd name="T15" fmla="*/ 9257 h 13995"/>
                <a:gd name="T16" fmla="*/ 6351 w 13996"/>
                <a:gd name="T17" fmla="*/ 9183 h 13995"/>
                <a:gd name="T18" fmla="*/ 5545 w 13996"/>
                <a:gd name="T19" fmla="*/ 8768 h 13995"/>
                <a:gd name="T20" fmla="*/ 4983 w 13996"/>
                <a:gd name="T21" fmla="*/ 8060 h 13995"/>
                <a:gd name="T22" fmla="*/ 4714 w 13996"/>
                <a:gd name="T23" fmla="*/ 7229 h 13995"/>
                <a:gd name="T24" fmla="*/ 4812 w 13996"/>
                <a:gd name="T25" fmla="*/ 6350 h 13995"/>
                <a:gd name="T26" fmla="*/ 5227 w 13996"/>
                <a:gd name="T27" fmla="*/ 5569 h 13995"/>
                <a:gd name="T28" fmla="*/ 5936 w 13996"/>
                <a:gd name="T29" fmla="*/ 4983 h 13995"/>
                <a:gd name="T30" fmla="*/ 6766 w 13996"/>
                <a:gd name="T31" fmla="*/ 4738 h 13995"/>
                <a:gd name="T32" fmla="*/ 6253 w 13996"/>
                <a:gd name="T33" fmla="*/ 49 h 13995"/>
                <a:gd name="T34" fmla="*/ 5862 w 13996"/>
                <a:gd name="T35" fmla="*/ 391 h 13995"/>
                <a:gd name="T36" fmla="*/ 5325 w 13996"/>
                <a:gd name="T37" fmla="*/ 2174 h 13995"/>
                <a:gd name="T38" fmla="*/ 3347 w 13996"/>
                <a:gd name="T39" fmla="*/ 1661 h 13995"/>
                <a:gd name="T40" fmla="*/ 2736 w 13996"/>
                <a:gd name="T41" fmla="*/ 1514 h 13995"/>
                <a:gd name="T42" fmla="*/ 1710 w 13996"/>
                <a:gd name="T43" fmla="*/ 2394 h 13995"/>
                <a:gd name="T44" fmla="*/ 1491 w 13996"/>
                <a:gd name="T45" fmla="*/ 2858 h 13995"/>
                <a:gd name="T46" fmla="*/ 1637 w 13996"/>
                <a:gd name="T47" fmla="*/ 3346 h 13995"/>
                <a:gd name="T48" fmla="*/ 2174 w 13996"/>
                <a:gd name="T49" fmla="*/ 5349 h 13995"/>
                <a:gd name="T50" fmla="*/ 392 w 13996"/>
                <a:gd name="T51" fmla="*/ 5886 h 13995"/>
                <a:gd name="T52" fmla="*/ 50 w 13996"/>
                <a:gd name="T53" fmla="*/ 6253 h 13995"/>
                <a:gd name="T54" fmla="*/ 1 w 13996"/>
                <a:gd name="T55" fmla="*/ 7620 h 13995"/>
                <a:gd name="T56" fmla="*/ 269 w 13996"/>
                <a:gd name="T57" fmla="*/ 8060 h 13995"/>
                <a:gd name="T58" fmla="*/ 2077 w 13996"/>
                <a:gd name="T59" fmla="*/ 8377 h 13995"/>
                <a:gd name="T60" fmla="*/ 2541 w 13996"/>
                <a:gd name="T61" fmla="*/ 9501 h 13995"/>
                <a:gd name="T62" fmla="*/ 1491 w 13996"/>
                <a:gd name="T63" fmla="*/ 11015 h 13995"/>
                <a:gd name="T64" fmla="*/ 1613 w 13996"/>
                <a:gd name="T65" fmla="*/ 11504 h 13995"/>
                <a:gd name="T66" fmla="*/ 2590 w 13996"/>
                <a:gd name="T67" fmla="*/ 12432 h 13995"/>
                <a:gd name="T68" fmla="*/ 3103 w 13996"/>
                <a:gd name="T69" fmla="*/ 12456 h 13995"/>
                <a:gd name="T70" fmla="*/ 4763 w 13996"/>
                <a:gd name="T71" fmla="*/ 11577 h 13995"/>
                <a:gd name="T72" fmla="*/ 5789 w 13996"/>
                <a:gd name="T73" fmla="*/ 13360 h 13995"/>
                <a:gd name="T74" fmla="*/ 6033 w 13996"/>
                <a:gd name="T75" fmla="*/ 13824 h 13995"/>
                <a:gd name="T76" fmla="*/ 7596 w 13996"/>
                <a:gd name="T77" fmla="*/ 13995 h 13995"/>
                <a:gd name="T78" fmla="*/ 8036 w 13996"/>
                <a:gd name="T79" fmla="*/ 13726 h 13995"/>
                <a:gd name="T80" fmla="*/ 8353 w 13996"/>
                <a:gd name="T81" fmla="*/ 11919 h 13995"/>
                <a:gd name="T82" fmla="*/ 9501 w 13996"/>
                <a:gd name="T83" fmla="*/ 11455 h 13995"/>
                <a:gd name="T84" fmla="*/ 10991 w 13996"/>
                <a:gd name="T85" fmla="*/ 12505 h 13995"/>
                <a:gd name="T86" fmla="*/ 11504 w 13996"/>
                <a:gd name="T87" fmla="*/ 12383 h 13995"/>
                <a:gd name="T88" fmla="*/ 12432 w 13996"/>
                <a:gd name="T89" fmla="*/ 11381 h 13995"/>
                <a:gd name="T90" fmla="*/ 12457 w 13996"/>
                <a:gd name="T91" fmla="*/ 10893 h 13995"/>
                <a:gd name="T92" fmla="*/ 11577 w 13996"/>
                <a:gd name="T93" fmla="*/ 9232 h 13995"/>
                <a:gd name="T94" fmla="*/ 13360 w 13996"/>
                <a:gd name="T95" fmla="*/ 8206 h 13995"/>
                <a:gd name="T96" fmla="*/ 13800 w 13996"/>
                <a:gd name="T97" fmla="*/ 7962 h 13995"/>
                <a:gd name="T98" fmla="*/ 13995 w 13996"/>
                <a:gd name="T99" fmla="*/ 7474 h 13995"/>
                <a:gd name="T100" fmla="*/ 13873 w 13996"/>
                <a:gd name="T101" fmla="*/ 6155 h 13995"/>
                <a:gd name="T102" fmla="*/ 13482 w 13996"/>
                <a:gd name="T103" fmla="*/ 5837 h 13995"/>
                <a:gd name="T104" fmla="*/ 11699 w 13996"/>
                <a:gd name="T105" fmla="*/ 5056 h 13995"/>
                <a:gd name="T106" fmla="*/ 12408 w 13996"/>
                <a:gd name="T107" fmla="*/ 3249 h 13995"/>
                <a:gd name="T108" fmla="*/ 12457 w 13996"/>
                <a:gd name="T109" fmla="*/ 2736 h 13995"/>
                <a:gd name="T110" fmla="*/ 11602 w 13996"/>
                <a:gd name="T111" fmla="*/ 1710 h 13995"/>
                <a:gd name="T112" fmla="*/ 10991 w 13996"/>
                <a:gd name="T113" fmla="*/ 1514 h 13995"/>
                <a:gd name="T114" fmla="*/ 9501 w 13996"/>
                <a:gd name="T115" fmla="*/ 2565 h 13995"/>
                <a:gd name="T116" fmla="*/ 8353 w 13996"/>
                <a:gd name="T117" fmla="*/ 2076 h 13995"/>
                <a:gd name="T118" fmla="*/ 8036 w 13996"/>
                <a:gd name="T119" fmla="*/ 293 h 13995"/>
                <a:gd name="T120" fmla="*/ 7596 w 13996"/>
                <a:gd name="T121" fmla="*/ 25 h 139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996"/>
                <a:gd name="T184" fmla="*/ 0 h 13995"/>
                <a:gd name="T185" fmla="*/ 13996 w 13996"/>
                <a:gd name="T186" fmla="*/ 13995 h 1399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996" h="13995" extrusionOk="0">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solidFill>
              <a:srgbClr val="0A8C6D"/>
            </a:solidFill>
            <a:ln w="9525">
              <a:noFill/>
              <a:round/>
              <a:headEnd/>
              <a:tailEnd/>
            </a:ln>
          </p:spPr>
          <p:txBody>
            <a:bodyPr lIns="91425" tIns="91425" rIns="91425" bIns="91425" anchor="ctr"/>
            <a:lstStyle/>
            <a:p>
              <a:endParaRPr lang="it-IT"/>
            </a:p>
          </p:txBody>
        </p:sp>
        <p:sp>
          <p:nvSpPr>
            <p:cNvPr id="49157" name="Google Shape;224;p17"/>
            <p:cNvSpPr>
              <a:spLocks/>
            </p:cNvSpPr>
            <p:nvPr/>
          </p:nvSpPr>
          <p:spPr bwMode="auto">
            <a:xfrm>
              <a:off x="5567825" y="3185975"/>
              <a:ext cx="199075" cy="199075"/>
            </a:xfrm>
            <a:custGeom>
              <a:avLst/>
              <a:gdLst>
                <a:gd name="T0" fmla="*/ 4421 w 7963"/>
                <a:gd name="T1" fmla="*/ 2370 h 7963"/>
                <a:gd name="T2" fmla="*/ 5032 w 7963"/>
                <a:gd name="T3" fmla="*/ 2663 h 7963"/>
                <a:gd name="T4" fmla="*/ 5447 w 7963"/>
                <a:gd name="T5" fmla="*/ 3151 h 7963"/>
                <a:gd name="T6" fmla="*/ 5642 w 7963"/>
                <a:gd name="T7" fmla="*/ 3762 h 7963"/>
                <a:gd name="T8" fmla="*/ 5618 w 7963"/>
                <a:gd name="T9" fmla="*/ 4421 h 7963"/>
                <a:gd name="T10" fmla="*/ 5300 w 7963"/>
                <a:gd name="T11" fmla="*/ 5007 h 7963"/>
                <a:gd name="T12" fmla="*/ 4812 w 7963"/>
                <a:gd name="T13" fmla="*/ 5447 h 7963"/>
                <a:gd name="T14" fmla="*/ 4201 w 7963"/>
                <a:gd name="T15" fmla="*/ 5642 h 7963"/>
                <a:gd name="T16" fmla="*/ 3566 w 7963"/>
                <a:gd name="T17" fmla="*/ 5594 h 7963"/>
                <a:gd name="T18" fmla="*/ 2956 w 7963"/>
                <a:gd name="T19" fmla="*/ 5300 h 7963"/>
                <a:gd name="T20" fmla="*/ 2540 w 7963"/>
                <a:gd name="T21" fmla="*/ 4812 h 7963"/>
                <a:gd name="T22" fmla="*/ 2321 w 7963"/>
                <a:gd name="T23" fmla="*/ 4201 h 7963"/>
                <a:gd name="T24" fmla="*/ 2369 w 7963"/>
                <a:gd name="T25" fmla="*/ 3542 h 7963"/>
                <a:gd name="T26" fmla="*/ 2687 w 7963"/>
                <a:gd name="T27" fmla="*/ 2956 h 7963"/>
                <a:gd name="T28" fmla="*/ 3175 w 7963"/>
                <a:gd name="T29" fmla="*/ 2516 h 7963"/>
                <a:gd name="T30" fmla="*/ 3786 w 7963"/>
                <a:gd name="T31" fmla="*/ 2321 h 7963"/>
                <a:gd name="T32" fmla="*/ 2443 w 7963"/>
                <a:gd name="T33" fmla="*/ 196 h 7963"/>
                <a:gd name="T34" fmla="*/ 2150 w 7963"/>
                <a:gd name="T35" fmla="*/ 538 h 7963"/>
                <a:gd name="T36" fmla="*/ 2223 w 7963"/>
                <a:gd name="T37" fmla="*/ 1954 h 7963"/>
                <a:gd name="T38" fmla="*/ 831 w 7963"/>
                <a:gd name="T39" fmla="*/ 1661 h 7963"/>
                <a:gd name="T40" fmla="*/ 464 w 7963"/>
                <a:gd name="T41" fmla="*/ 1906 h 7963"/>
                <a:gd name="T42" fmla="*/ 196 w 7963"/>
                <a:gd name="T43" fmla="*/ 2712 h 7963"/>
                <a:gd name="T44" fmla="*/ 1344 w 7963"/>
                <a:gd name="T45" fmla="*/ 3591 h 7963"/>
                <a:gd name="T46" fmla="*/ 196 w 7963"/>
                <a:gd name="T47" fmla="*/ 4519 h 7963"/>
                <a:gd name="T48" fmla="*/ 25 w 7963"/>
                <a:gd name="T49" fmla="*/ 4934 h 7963"/>
                <a:gd name="T50" fmla="*/ 293 w 7963"/>
                <a:gd name="T51" fmla="*/ 5667 h 7963"/>
                <a:gd name="T52" fmla="*/ 1832 w 7963"/>
                <a:gd name="T53" fmla="*/ 5569 h 7963"/>
                <a:gd name="T54" fmla="*/ 1686 w 7963"/>
                <a:gd name="T55" fmla="*/ 7059 h 7963"/>
                <a:gd name="T56" fmla="*/ 1857 w 7963"/>
                <a:gd name="T57" fmla="*/ 7450 h 7963"/>
                <a:gd name="T58" fmla="*/ 2711 w 7963"/>
                <a:gd name="T59" fmla="*/ 7792 h 7963"/>
                <a:gd name="T60" fmla="*/ 3591 w 7963"/>
                <a:gd name="T61" fmla="*/ 6644 h 7963"/>
                <a:gd name="T62" fmla="*/ 4543 w 7963"/>
                <a:gd name="T63" fmla="*/ 7792 h 7963"/>
                <a:gd name="T64" fmla="*/ 4934 w 7963"/>
                <a:gd name="T65" fmla="*/ 7963 h 7963"/>
                <a:gd name="T66" fmla="*/ 5667 w 7963"/>
                <a:gd name="T67" fmla="*/ 7694 h 7963"/>
                <a:gd name="T68" fmla="*/ 5838 w 7963"/>
                <a:gd name="T69" fmla="*/ 7279 h 7963"/>
                <a:gd name="T70" fmla="*/ 6985 w 7963"/>
                <a:gd name="T71" fmla="*/ 6277 h 7963"/>
                <a:gd name="T72" fmla="*/ 7425 w 7963"/>
                <a:gd name="T73" fmla="*/ 6180 h 7963"/>
                <a:gd name="T74" fmla="*/ 7791 w 7963"/>
                <a:gd name="T75" fmla="*/ 5496 h 7963"/>
                <a:gd name="T76" fmla="*/ 7669 w 7963"/>
                <a:gd name="T77" fmla="*/ 5056 h 7963"/>
                <a:gd name="T78" fmla="*/ 6668 w 7963"/>
                <a:gd name="T79" fmla="*/ 3957 h 7963"/>
                <a:gd name="T80" fmla="*/ 7938 w 7963"/>
                <a:gd name="T81" fmla="*/ 3249 h 7963"/>
                <a:gd name="T82" fmla="*/ 7767 w 7963"/>
                <a:gd name="T83" fmla="*/ 2419 h 7963"/>
                <a:gd name="T84" fmla="*/ 7449 w 7963"/>
                <a:gd name="T85" fmla="*/ 2150 h 7963"/>
                <a:gd name="T86" fmla="*/ 5886 w 7963"/>
                <a:gd name="T87" fmla="*/ 2077 h 7963"/>
                <a:gd name="T88" fmla="*/ 6277 w 7963"/>
                <a:gd name="T89" fmla="*/ 684 h 7963"/>
                <a:gd name="T90" fmla="*/ 5569 w 7963"/>
                <a:gd name="T91" fmla="*/ 196 h 7963"/>
                <a:gd name="T92" fmla="*/ 5080 w 7963"/>
                <a:gd name="T93" fmla="*/ 294 h 7963"/>
                <a:gd name="T94" fmla="*/ 3981 w 7963"/>
                <a:gd name="T95" fmla="*/ 1295 h 7963"/>
                <a:gd name="T96" fmla="*/ 3273 w 7963"/>
                <a:gd name="T97" fmla="*/ 49 h 796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963"/>
                <a:gd name="T148" fmla="*/ 0 h 7963"/>
                <a:gd name="T149" fmla="*/ 7963 w 7963"/>
                <a:gd name="T150" fmla="*/ 7963 h 796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963" h="7963" extrusionOk="0">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solidFill>
              <a:srgbClr val="0A8C6D"/>
            </a:solidFill>
            <a:ln w="9525">
              <a:noFill/>
              <a:round/>
              <a:headEnd/>
              <a:tailEnd/>
            </a:ln>
          </p:spPr>
          <p:txBody>
            <a:bodyPr lIns="91425" tIns="91425" rIns="91425" bIns="91425" anchor="ctr"/>
            <a:lstStyle/>
            <a:p>
              <a:endParaRPr lang="it-IT"/>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Google Shape;229;p18"/>
          <p:cNvSpPr txBox="1">
            <a:spLocks noGrp="1"/>
          </p:cNvSpPr>
          <p:nvPr>
            <p:ph type="title"/>
          </p:nvPr>
        </p:nvSpPr>
        <p:spPr>
          <a:xfrm>
            <a:off x="922338" y="892175"/>
            <a:ext cx="6865937" cy="525463"/>
          </a:xfrm>
        </p:spPr>
        <p:txBody>
          <a:bodyPr anchor="b"/>
          <a:lstStyle/>
          <a:p>
            <a:pPr eaLnBrk="1" hangingPunct="1">
              <a:spcBef>
                <a:spcPct val="0"/>
              </a:spcBef>
              <a:spcAft>
                <a:spcPct val="0"/>
              </a:spcAft>
              <a:buClr>
                <a:srgbClr val="434343"/>
              </a:buClr>
              <a:buFont typeface="Raleway Thin"/>
              <a:buNone/>
            </a:pPr>
            <a:r>
              <a:rPr lang="en-US" sz="1600" b="1" smtClean="0">
                <a:solidFill>
                  <a:srgbClr val="0A8C6D"/>
                </a:solidFill>
                <a:latin typeface="Raleway Light"/>
                <a:cs typeface="Arial" charset="0"/>
                <a:sym typeface="Raleway Light"/>
              </a:rPr>
              <a:t>Nelle scarpe degli altri</a:t>
            </a:r>
            <a:endParaRPr lang="it-IT" sz="1200" b="1" smtClean="0">
              <a:solidFill>
                <a:srgbClr val="0A8C6D"/>
              </a:solidFill>
              <a:latin typeface="Raleway Light"/>
              <a:cs typeface="Arial" charset="0"/>
              <a:sym typeface="Raleway Light"/>
            </a:endParaRPr>
          </a:p>
        </p:txBody>
      </p:sp>
      <p:sp>
        <p:nvSpPr>
          <p:cNvPr id="230" name="Google Shape;230;p18"/>
          <p:cNvSpPr txBox="1">
            <a:spLocks noGrp="1"/>
          </p:cNvSpPr>
          <p:nvPr>
            <p:ph type="body" idx="1"/>
          </p:nvPr>
        </p:nvSpPr>
        <p:spPr>
          <a:xfrm>
            <a:off x="922000" y="1539240"/>
            <a:ext cx="3543300" cy="3169920"/>
          </a:xfrm>
        </p:spPr>
        <p:txBody>
          <a:bodyPr/>
          <a:lstStyle/>
          <a:p>
            <a:pPr marL="0" indent="0" eaLnBrk="1" fontAlgn="auto" hangingPunct="1">
              <a:buClr>
                <a:schemeClr val="accent1"/>
              </a:buClr>
              <a:buFont typeface="Raleway Thin"/>
              <a:buNone/>
              <a:defRPr/>
            </a:pPr>
            <a:r>
              <a:rPr lang="en-US" sz="1600" b="1" dirty="0" smtClean="0">
                <a:solidFill>
                  <a:schemeClr val="lt1"/>
                </a:solidFill>
                <a:highlight>
                  <a:srgbClr val="0A8C6D"/>
                </a:highlight>
                <a:latin typeface="Raleway Light"/>
                <a:ea typeface="Raleway Light"/>
                <a:cs typeface="Raleway Light"/>
                <a:sym typeface="Raleway Light"/>
              </a:rPr>
              <a:t>RIFLESSIONE</a:t>
            </a:r>
            <a:endParaRPr sz="1600" b="1" dirty="0">
              <a:solidFill>
                <a:schemeClr val="lt1"/>
              </a:solidFill>
              <a:highlight>
                <a:srgbClr val="0A8C6D"/>
              </a:highlight>
              <a:latin typeface="Raleway Light"/>
              <a:ea typeface="Raleway Light"/>
              <a:cs typeface="Raleway Light"/>
              <a:sym typeface="Raleway Light"/>
            </a:endParaRPr>
          </a:p>
          <a:p>
            <a:pPr marL="0" indent="0" eaLnBrk="1" fontAlgn="auto" hangingPunct="1">
              <a:buClr>
                <a:schemeClr val="accent1"/>
              </a:buClr>
              <a:buFont typeface="Raleway Thin"/>
              <a:buNone/>
              <a:defRPr/>
            </a:pPr>
            <a:endParaRPr sz="1600" b="1" dirty="0">
              <a:solidFill>
                <a:schemeClr val="lt1"/>
              </a:solidFill>
              <a:highlight>
                <a:srgbClr val="FFB600"/>
              </a:highlight>
              <a:latin typeface="Raleway Light"/>
              <a:ea typeface="Raleway Light"/>
              <a:cs typeface="Raleway Light"/>
              <a:sym typeface="Raleway Light"/>
            </a:endParaRPr>
          </a:p>
          <a:p>
            <a:pPr marL="0" indent="0" eaLnBrk="1" fontAlgn="auto" hangingPunct="1">
              <a:buClr>
                <a:srgbClr val="0A8C6D"/>
              </a:buClr>
              <a:buSzPts val="1100"/>
              <a:buFont typeface="Raleway Thin"/>
              <a:buNone/>
              <a:defRPr/>
            </a:pPr>
            <a:r>
              <a:rPr lang="it-IT" sz="1100" dirty="0">
                <a:solidFill>
                  <a:schemeClr val="dk1"/>
                </a:solidFill>
                <a:latin typeface="Raleway Light"/>
                <a:ea typeface="Raleway Light"/>
                <a:cs typeface="Raleway Light"/>
                <a:sym typeface="Raleway Light"/>
              </a:rPr>
              <a:t>Annota i seguenti suggerimenti</a:t>
            </a:r>
            <a:r>
              <a:rPr lang="it-IT" sz="1100" dirty="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Tx/>
              <a:buChar char="-"/>
              <a:defRPr/>
            </a:pPr>
            <a:r>
              <a:rPr lang="it-IT" sz="1100" dirty="0" smtClean="0">
                <a:solidFill>
                  <a:schemeClr val="dk1"/>
                </a:solidFill>
                <a:latin typeface="Raleway Light"/>
                <a:ea typeface="Raleway Light"/>
                <a:cs typeface="Raleway Light"/>
                <a:sym typeface="Raleway Light"/>
              </a:rPr>
              <a:t>Come </a:t>
            </a:r>
            <a:r>
              <a:rPr lang="it-IT" sz="1100" dirty="0">
                <a:solidFill>
                  <a:schemeClr val="dk1"/>
                </a:solidFill>
                <a:latin typeface="Raleway Light"/>
                <a:ea typeface="Raleway Light"/>
                <a:cs typeface="Raleway Light"/>
                <a:sym typeface="Raleway Light"/>
              </a:rPr>
              <a:t>si raccolgono e si considerano diverse prospettive quando si risolve un problema</a:t>
            </a:r>
            <a:r>
              <a:rPr lang="it-IT" sz="1100" dirty="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Tx/>
              <a:buChar char="-"/>
              <a:defRPr/>
            </a:pPr>
            <a:r>
              <a:rPr lang="it-IT" sz="1100" dirty="0" smtClean="0">
                <a:solidFill>
                  <a:schemeClr val="dk1"/>
                </a:solidFill>
                <a:latin typeface="Raleway Light"/>
                <a:ea typeface="Raleway Light"/>
                <a:cs typeface="Raleway Light"/>
                <a:sym typeface="Raleway Light"/>
              </a:rPr>
              <a:t>Come </a:t>
            </a:r>
            <a:r>
              <a:rPr lang="it-IT" sz="1100" dirty="0">
                <a:solidFill>
                  <a:schemeClr val="dk1"/>
                </a:solidFill>
                <a:latin typeface="Raleway Light"/>
                <a:ea typeface="Raleway Light"/>
                <a:cs typeface="Raleway Light"/>
                <a:sym typeface="Raleway Light"/>
              </a:rPr>
              <a:t>puoi cercare attivamente e incorporare prospettive diverse nel tuo processo di risoluzione dei problemi in futuro?</a:t>
            </a:r>
            <a:endParaRPr sz="1100" dirty="0">
              <a:solidFill>
                <a:schemeClr val="dk1"/>
              </a:solidFill>
              <a:latin typeface="Raleway Light"/>
              <a:ea typeface="Raleway Light"/>
              <a:cs typeface="Raleway Light"/>
              <a:sym typeface="Raleway Light"/>
            </a:endParaRPr>
          </a:p>
        </p:txBody>
      </p:sp>
      <p:sp>
        <p:nvSpPr>
          <p:cNvPr id="231" name="Google Shape;231;p18"/>
          <p:cNvSpPr txBox="1">
            <a:spLocks noGrp="1"/>
          </p:cNvSpPr>
          <p:nvPr>
            <p:ph type="body" idx="2"/>
          </p:nvPr>
        </p:nvSpPr>
        <p:spPr>
          <a:xfrm>
            <a:off x="4678688" y="1539240"/>
            <a:ext cx="3543300" cy="3169920"/>
          </a:xfrm>
        </p:spPr>
        <p:txBody>
          <a:bodyPr/>
          <a:lstStyle/>
          <a:p>
            <a:pPr marL="139702" indent="0" eaLnBrk="1" fontAlgn="auto" hangingPunct="1">
              <a:buClr>
                <a:schemeClr val="accent1"/>
              </a:buClr>
              <a:buFont typeface="Raleway Thin"/>
              <a:buNone/>
              <a:defRPr/>
            </a:pPr>
            <a:r>
              <a:rPr lang="en-US" sz="1600" b="1" dirty="0" smtClean="0">
                <a:solidFill>
                  <a:schemeClr val="lt1"/>
                </a:solidFill>
                <a:highlight>
                  <a:srgbClr val="0A8C6D"/>
                </a:highlight>
                <a:latin typeface="Raleway Light"/>
                <a:ea typeface="Raleway Light"/>
                <a:cs typeface="Raleway Light"/>
                <a:sym typeface="Raleway Light"/>
              </a:rPr>
              <a:t>AZIONE</a:t>
            </a:r>
            <a:endParaRPr sz="1800" b="1" dirty="0">
              <a:solidFill>
                <a:schemeClr val="lt1"/>
              </a:solidFill>
              <a:highlight>
                <a:srgbClr val="0A8C6D"/>
              </a:highlight>
              <a:latin typeface="Raleway Light"/>
              <a:ea typeface="Raleway Light"/>
              <a:cs typeface="Raleway Light"/>
              <a:sym typeface="Raleway Light"/>
            </a:endParaRPr>
          </a:p>
          <a:p>
            <a:pPr marL="139702" indent="0" eaLnBrk="1" fontAlgn="auto" hangingPunct="1">
              <a:buClr>
                <a:schemeClr val="accent1"/>
              </a:buClr>
              <a:buFont typeface="Raleway Thin"/>
              <a:buNone/>
              <a:defRPr/>
            </a:pPr>
            <a:endParaRPr sz="1600" b="1" i="1" dirty="0">
              <a:solidFill>
                <a:schemeClr val="lt1"/>
              </a:solidFill>
              <a:highlight>
                <a:srgbClr val="0A8C6D"/>
              </a:highlight>
              <a:latin typeface="Raleway Light"/>
              <a:ea typeface="Raleway Light"/>
              <a:cs typeface="Raleway Light"/>
              <a:sym typeface="Raleway Light"/>
            </a:endParaRPr>
          </a:p>
          <a:p>
            <a:pPr marL="171450" indent="-171450" eaLnBrk="1" fontAlgn="auto" hangingPunct="1">
              <a:buClr>
                <a:srgbClr val="0A8C6D"/>
              </a:buClr>
              <a:buSzPts val="1100"/>
              <a:buFont typeface="Noto Sans Symbols"/>
              <a:buChar char="▪"/>
              <a:defRPr/>
            </a:pPr>
            <a:r>
              <a:rPr lang="it-IT" sz="1100" dirty="0">
                <a:solidFill>
                  <a:schemeClr val="dk1"/>
                </a:solidFill>
                <a:latin typeface="Raleway Light"/>
                <a:ea typeface="Raleway Light"/>
                <a:cs typeface="Raleway Light"/>
                <a:sym typeface="Raleway Light"/>
              </a:rPr>
              <a:t>Pratica regolarmente l'empatia mettendoti nei panni degli altri. Cerca di capire i loro bisogni e desideri e come vedono il mondo</a:t>
            </a:r>
            <a:r>
              <a:rPr lang="it-IT" sz="1100" dirty="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 typeface="Noto Sans Symbols"/>
              <a:buChar char="▪"/>
              <a:defRPr/>
            </a:pPr>
            <a:r>
              <a:rPr lang="it-IT" sz="1100" dirty="0" smtClean="0">
                <a:solidFill>
                  <a:schemeClr val="dk1"/>
                </a:solidFill>
                <a:latin typeface="Raleway Light"/>
                <a:ea typeface="Raleway Light"/>
                <a:cs typeface="Raleway Light"/>
                <a:sym typeface="Raleway Light"/>
              </a:rPr>
              <a:t>Cerca </a:t>
            </a:r>
            <a:r>
              <a:rPr lang="it-IT" sz="1100" dirty="0">
                <a:solidFill>
                  <a:schemeClr val="dk1"/>
                </a:solidFill>
                <a:latin typeface="Raleway Light"/>
                <a:ea typeface="Raleway Light"/>
                <a:cs typeface="Raleway Light"/>
                <a:sym typeface="Raleway Light"/>
              </a:rPr>
              <a:t>di incorporare il pensiero progettuale nella tua routine quotidiana, che sia al lavoro, a casa o nella vita personale.</a:t>
            </a:r>
            <a:endParaRPr sz="1100" dirty="0">
              <a:solidFill>
                <a:schemeClr val="dk1"/>
              </a:solidFill>
              <a:latin typeface="Raleway Light"/>
              <a:ea typeface="Raleway Light"/>
              <a:cs typeface="Raleway Light"/>
              <a:sym typeface="Raleway Light"/>
            </a:endParaRPr>
          </a:p>
        </p:txBody>
      </p:sp>
      <p:grpSp>
        <p:nvGrpSpPr>
          <p:cNvPr id="51204" name="Google Shape;232;p18"/>
          <p:cNvGrpSpPr>
            <a:grpSpLocks/>
          </p:cNvGrpSpPr>
          <p:nvPr/>
        </p:nvGrpSpPr>
        <p:grpSpPr bwMode="auto">
          <a:xfrm>
            <a:off x="7964488" y="328613"/>
            <a:ext cx="977900" cy="723900"/>
            <a:chOff x="5255200" y="3006475"/>
            <a:chExt cx="511700" cy="378575"/>
          </a:xfrm>
        </p:grpSpPr>
        <p:sp>
          <p:nvSpPr>
            <p:cNvPr id="51206" name="Google Shape;233;p18"/>
            <p:cNvSpPr>
              <a:spLocks/>
            </p:cNvSpPr>
            <p:nvPr/>
          </p:nvSpPr>
          <p:spPr bwMode="auto">
            <a:xfrm>
              <a:off x="5255200" y="3006475"/>
              <a:ext cx="349900" cy="349875"/>
            </a:xfrm>
            <a:custGeom>
              <a:avLst/>
              <a:gdLst>
                <a:gd name="T0" fmla="*/ 7645 w 13996"/>
                <a:gd name="T1" fmla="*/ 4812 h 13995"/>
                <a:gd name="T2" fmla="*/ 8427 w 13996"/>
                <a:gd name="T3" fmla="*/ 5227 h 13995"/>
                <a:gd name="T4" fmla="*/ 9013 w 13996"/>
                <a:gd name="T5" fmla="*/ 5935 h 13995"/>
                <a:gd name="T6" fmla="*/ 9257 w 13996"/>
                <a:gd name="T7" fmla="*/ 6790 h 13995"/>
                <a:gd name="T8" fmla="*/ 9184 w 13996"/>
                <a:gd name="T9" fmla="*/ 7645 h 13995"/>
                <a:gd name="T10" fmla="*/ 8769 w 13996"/>
                <a:gd name="T11" fmla="*/ 8451 h 13995"/>
                <a:gd name="T12" fmla="*/ 8060 w 13996"/>
                <a:gd name="T13" fmla="*/ 9012 h 13995"/>
                <a:gd name="T14" fmla="*/ 7206 w 13996"/>
                <a:gd name="T15" fmla="*/ 9257 h 13995"/>
                <a:gd name="T16" fmla="*/ 6351 w 13996"/>
                <a:gd name="T17" fmla="*/ 9183 h 13995"/>
                <a:gd name="T18" fmla="*/ 5545 w 13996"/>
                <a:gd name="T19" fmla="*/ 8768 h 13995"/>
                <a:gd name="T20" fmla="*/ 4983 w 13996"/>
                <a:gd name="T21" fmla="*/ 8060 h 13995"/>
                <a:gd name="T22" fmla="*/ 4714 w 13996"/>
                <a:gd name="T23" fmla="*/ 7229 h 13995"/>
                <a:gd name="T24" fmla="*/ 4812 w 13996"/>
                <a:gd name="T25" fmla="*/ 6350 h 13995"/>
                <a:gd name="T26" fmla="*/ 5227 w 13996"/>
                <a:gd name="T27" fmla="*/ 5569 h 13995"/>
                <a:gd name="T28" fmla="*/ 5936 w 13996"/>
                <a:gd name="T29" fmla="*/ 4983 h 13995"/>
                <a:gd name="T30" fmla="*/ 6766 w 13996"/>
                <a:gd name="T31" fmla="*/ 4738 h 13995"/>
                <a:gd name="T32" fmla="*/ 6253 w 13996"/>
                <a:gd name="T33" fmla="*/ 49 h 13995"/>
                <a:gd name="T34" fmla="*/ 5862 w 13996"/>
                <a:gd name="T35" fmla="*/ 391 h 13995"/>
                <a:gd name="T36" fmla="*/ 5325 w 13996"/>
                <a:gd name="T37" fmla="*/ 2174 h 13995"/>
                <a:gd name="T38" fmla="*/ 3347 w 13996"/>
                <a:gd name="T39" fmla="*/ 1661 h 13995"/>
                <a:gd name="T40" fmla="*/ 2736 w 13996"/>
                <a:gd name="T41" fmla="*/ 1514 h 13995"/>
                <a:gd name="T42" fmla="*/ 1710 w 13996"/>
                <a:gd name="T43" fmla="*/ 2394 h 13995"/>
                <a:gd name="T44" fmla="*/ 1491 w 13996"/>
                <a:gd name="T45" fmla="*/ 2858 h 13995"/>
                <a:gd name="T46" fmla="*/ 1637 w 13996"/>
                <a:gd name="T47" fmla="*/ 3346 h 13995"/>
                <a:gd name="T48" fmla="*/ 2174 w 13996"/>
                <a:gd name="T49" fmla="*/ 5349 h 13995"/>
                <a:gd name="T50" fmla="*/ 392 w 13996"/>
                <a:gd name="T51" fmla="*/ 5886 h 13995"/>
                <a:gd name="T52" fmla="*/ 50 w 13996"/>
                <a:gd name="T53" fmla="*/ 6253 h 13995"/>
                <a:gd name="T54" fmla="*/ 1 w 13996"/>
                <a:gd name="T55" fmla="*/ 7620 h 13995"/>
                <a:gd name="T56" fmla="*/ 269 w 13996"/>
                <a:gd name="T57" fmla="*/ 8060 h 13995"/>
                <a:gd name="T58" fmla="*/ 2077 w 13996"/>
                <a:gd name="T59" fmla="*/ 8377 h 13995"/>
                <a:gd name="T60" fmla="*/ 2541 w 13996"/>
                <a:gd name="T61" fmla="*/ 9501 h 13995"/>
                <a:gd name="T62" fmla="*/ 1491 w 13996"/>
                <a:gd name="T63" fmla="*/ 11015 h 13995"/>
                <a:gd name="T64" fmla="*/ 1613 w 13996"/>
                <a:gd name="T65" fmla="*/ 11504 h 13995"/>
                <a:gd name="T66" fmla="*/ 2590 w 13996"/>
                <a:gd name="T67" fmla="*/ 12432 h 13995"/>
                <a:gd name="T68" fmla="*/ 3103 w 13996"/>
                <a:gd name="T69" fmla="*/ 12456 h 13995"/>
                <a:gd name="T70" fmla="*/ 4763 w 13996"/>
                <a:gd name="T71" fmla="*/ 11577 h 13995"/>
                <a:gd name="T72" fmla="*/ 5789 w 13996"/>
                <a:gd name="T73" fmla="*/ 13360 h 13995"/>
                <a:gd name="T74" fmla="*/ 6033 w 13996"/>
                <a:gd name="T75" fmla="*/ 13824 h 13995"/>
                <a:gd name="T76" fmla="*/ 7596 w 13996"/>
                <a:gd name="T77" fmla="*/ 13995 h 13995"/>
                <a:gd name="T78" fmla="*/ 8036 w 13996"/>
                <a:gd name="T79" fmla="*/ 13726 h 13995"/>
                <a:gd name="T80" fmla="*/ 8353 w 13996"/>
                <a:gd name="T81" fmla="*/ 11919 h 13995"/>
                <a:gd name="T82" fmla="*/ 9501 w 13996"/>
                <a:gd name="T83" fmla="*/ 11455 h 13995"/>
                <a:gd name="T84" fmla="*/ 10991 w 13996"/>
                <a:gd name="T85" fmla="*/ 12505 h 13995"/>
                <a:gd name="T86" fmla="*/ 11504 w 13996"/>
                <a:gd name="T87" fmla="*/ 12383 h 13995"/>
                <a:gd name="T88" fmla="*/ 12432 w 13996"/>
                <a:gd name="T89" fmla="*/ 11381 h 13995"/>
                <a:gd name="T90" fmla="*/ 12457 w 13996"/>
                <a:gd name="T91" fmla="*/ 10893 h 13995"/>
                <a:gd name="T92" fmla="*/ 11577 w 13996"/>
                <a:gd name="T93" fmla="*/ 9232 h 13995"/>
                <a:gd name="T94" fmla="*/ 13360 w 13996"/>
                <a:gd name="T95" fmla="*/ 8206 h 13995"/>
                <a:gd name="T96" fmla="*/ 13800 w 13996"/>
                <a:gd name="T97" fmla="*/ 7962 h 13995"/>
                <a:gd name="T98" fmla="*/ 13995 w 13996"/>
                <a:gd name="T99" fmla="*/ 7474 h 13995"/>
                <a:gd name="T100" fmla="*/ 13873 w 13996"/>
                <a:gd name="T101" fmla="*/ 6155 h 13995"/>
                <a:gd name="T102" fmla="*/ 13482 w 13996"/>
                <a:gd name="T103" fmla="*/ 5837 h 13995"/>
                <a:gd name="T104" fmla="*/ 11699 w 13996"/>
                <a:gd name="T105" fmla="*/ 5056 h 13995"/>
                <a:gd name="T106" fmla="*/ 12408 w 13996"/>
                <a:gd name="T107" fmla="*/ 3249 h 13995"/>
                <a:gd name="T108" fmla="*/ 12457 w 13996"/>
                <a:gd name="T109" fmla="*/ 2736 h 13995"/>
                <a:gd name="T110" fmla="*/ 11602 w 13996"/>
                <a:gd name="T111" fmla="*/ 1710 h 13995"/>
                <a:gd name="T112" fmla="*/ 10991 w 13996"/>
                <a:gd name="T113" fmla="*/ 1514 h 13995"/>
                <a:gd name="T114" fmla="*/ 9501 w 13996"/>
                <a:gd name="T115" fmla="*/ 2565 h 13995"/>
                <a:gd name="T116" fmla="*/ 8353 w 13996"/>
                <a:gd name="T117" fmla="*/ 2076 h 13995"/>
                <a:gd name="T118" fmla="*/ 8036 w 13996"/>
                <a:gd name="T119" fmla="*/ 293 h 13995"/>
                <a:gd name="T120" fmla="*/ 7596 w 13996"/>
                <a:gd name="T121" fmla="*/ 25 h 139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996"/>
                <a:gd name="T184" fmla="*/ 0 h 13995"/>
                <a:gd name="T185" fmla="*/ 13996 w 13996"/>
                <a:gd name="T186" fmla="*/ 13995 h 1399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996" h="13995" extrusionOk="0">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solidFill>
              <a:srgbClr val="0A8C6D"/>
            </a:solidFill>
            <a:ln w="9525">
              <a:noFill/>
              <a:round/>
              <a:headEnd/>
              <a:tailEnd/>
            </a:ln>
          </p:spPr>
          <p:txBody>
            <a:bodyPr lIns="91425" tIns="91425" rIns="91425" bIns="91425" anchor="ctr"/>
            <a:lstStyle/>
            <a:p>
              <a:endParaRPr lang="it-IT"/>
            </a:p>
          </p:txBody>
        </p:sp>
        <p:sp>
          <p:nvSpPr>
            <p:cNvPr id="51207" name="Google Shape;234;p18"/>
            <p:cNvSpPr>
              <a:spLocks/>
            </p:cNvSpPr>
            <p:nvPr/>
          </p:nvSpPr>
          <p:spPr bwMode="auto">
            <a:xfrm>
              <a:off x="5567825" y="3185975"/>
              <a:ext cx="199075" cy="199075"/>
            </a:xfrm>
            <a:custGeom>
              <a:avLst/>
              <a:gdLst>
                <a:gd name="T0" fmla="*/ 4421 w 7963"/>
                <a:gd name="T1" fmla="*/ 2370 h 7963"/>
                <a:gd name="T2" fmla="*/ 5032 w 7963"/>
                <a:gd name="T3" fmla="*/ 2663 h 7963"/>
                <a:gd name="T4" fmla="*/ 5447 w 7963"/>
                <a:gd name="T5" fmla="*/ 3151 h 7963"/>
                <a:gd name="T6" fmla="*/ 5642 w 7963"/>
                <a:gd name="T7" fmla="*/ 3762 h 7963"/>
                <a:gd name="T8" fmla="*/ 5618 w 7963"/>
                <a:gd name="T9" fmla="*/ 4421 h 7963"/>
                <a:gd name="T10" fmla="*/ 5300 w 7963"/>
                <a:gd name="T11" fmla="*/ 5007 h 7963"/>
                <a:gd name="T12" fmla="*/ 4812 w 7963"/>
                <a:gd name="T13" fmla="*/ 5447 h 7963"/>
                <a:gd name="T14" fmla="*/ 4201 w 7963"/>
                <a:gd name="T15" fmla="*/ 5642 h 7963"/>
                <a:gd name="T16" fmla="*/ 3566 w 7963"/>
                <a:gd name="T17" fmla="*/ 5594 h 7963"/>
                <a:gd name="T18" fmla="*/ 2956 w 7963"/>
                <a:gd name="T19" fmla="*/ 5300 h 7963"/>
                <a:gd name="T20" fmla="*/ 2540 w 7963"/>
                <a:gd name="T21" fmla="*/ 4812 h 7963"/>
                <a:gd name="T22" fmla="*/ 2321 w 7963"/>
                <a:gd name="T23" fmla="*/ 4201 h 7963"/>
                <a:gd name="T24" fmla="*/ 2369 w 7963"/>
                <a:gd name="T25" fmla="*/ 3542 h 7963"/>
                <a:gd name="T26" fmla="*/ 2687 w 7963"/>
                <a:gd name="T27" fmla="*/ 2956 h 7963"/>
                <a:gd name="T28" fmla="*/ 3175 w 7963"/>
                <a:gd name="T29" fmla="*/ 2516 h 7963"/>
                <a:gd name="T30" fmla="*/ 3786 w 7963"/>
                <a:gd name="T31" fmla="*/ 2321 h 7963"/>
                <a:gd name="T32" fmla="*/ 2443 w 7963"/>
                <a:gd name="T33" fmla="*/ 196 h 7963"/>
                <a:gd name="T34" fmla="*/ 2150 w 7963"/>
                <a:gd name="T35" fmla="*/ 538 h 7963"/>
                <a:gd name="T36" fmla="*/ 2223 w 7963"/>
                <a:gd name="T37" fmla="*/ 1954 h 7963"/>
                <a:gd name="T38" fmla="*/ 831 w 7963"/>
                <a:gd name="T39" fmla="*/ 1661 h 7963"/>
                <a:gd name="T40" fmla="*/ 464 w 7963"/>
                <a:gd name="T41" fmla="*/ 1906 h 7963"/>
                <a:gd name="T42" fmla="*/ 196 w 7963"/>
                <a:gd name="T43" fmla="*/ 2712 h 7963"/>
                <a:gd name="T44" fmla="*/ 1344 w 7963"/>
                <a:gd name="T45" fmla="*/ 3591 h 7963"/>
                <a:gd name="T46" fmla="*/ 196 w 7963"/>
                <a:gd name="T47" fmla="*/ 4519 h 7963"/>
                <a:gd name="T48" fmla="*/ 25 w 7963"/>
                <a:gd name="T49" fmla="*/ 4934 h 7963"/>
                <a:gd name="T50" fmla="*/ 293 w 7963"/>
                <a:gd name="T51" fmla="*/ 5667 h 7963"/>
                <a:gd name="T52" fmla="*/ 1832 w 7963"/>
                <a:gd name="T53" fmla="*/ 5569 h 7963"/>
                <a:gd name="T54" fmla="*/ 1686 w 7963"/>
                <a:gd name="T55" fmla="*/ 7059 h 7963"/>
                <a:gd name="T56" fmla="*/ 1857 w 7963"/>
                <a:gd name="T57" fmla="*/ 7450 h 7963"/>
                <a:gd name="T58" fmla="*/ 2711 w 7963"/>
                <a:gd name="T59" fmla="*/ 7792 h 7963"/>
                <a:gd name="T60" fmla="*/ 3591 w 7963"/>
                <a:gd name="T61" fmla="*/ 6644 h 7963"/>
                <a:gd name="T62" fmla="*/ 4543 w 7963"/>
                <a:gd name="T63" fmla="*/ 7792 h 7963"/>
                <a:gd name="T64" fmla="*/ 4934 w 7963"/>
                <a:gd name="T65" fmla="*/ 7963 h 7963"/>
                <a:gd name="T66" fmla="*/ 5667 w 7963"/>
                <a:gd name="T67" fmla="*/ 7694 h 7963"/>
                <a:gd name="T68" fmla="*/ 5838 w 7963"/>
                <a:gd name="T69" fmla="*/ 7279 h 7963"/>
                <a:gd name="T70" fmla="*/ 6985 w 7963"/>
                <a:gd name="T71" fmla="*/ 6277 h 7963"/>
                <a:gd name="T72" fmla="*/ 7425 w 7963"/>
                <a:gd name="T73" fmla="*/ 6180 h 7963"/>
                <a:gd name="T74" fmla="*/ 7791 w 7963"/>
                <a:gd name="T75" fmla="*/ 5496 h 7963"/>
                <a:gd name="T76" fmla="*/ 7669 w 7963"/>
                <a:gd name="T77" fmla="*/ 5056 h 7963"/>
                <a:gd name="T78" fmla="*/ 6668 w 7963"/>
                <a:gd name="T79" fmla="*/ 3957 h 7963"/>
                <a:gd name="T80" fmla="*/ 7938 w 7963"/>
                <a:gd name="T81" fmla="*/ 3249 h 7963"/>
                <a:gd name="T82" fmla="*/ 7767 w 7963"/>
                <a:gd name="T83" fmla="*/ 2419 h 7963"/>
                <a:gd name="T84" fmla="*/ 7449 w 7963"/>
                <a:gd name="T85" fmla="*/ 2150 h 7963"/>
                <a:gd name="T86" fmla="*/ 5886 w 7963"/>
                <a:gd name="T87" fmla="*/ 2077 h 7963"/>
                <a:gd name="T88" fmla="*/ 6277 w 7963"/>
                <a:gd name="T89" fmla="*/ 684 h 7963"/>
                <a:gd name="T90" fmla="*/ 5569 w 7963"/>
                <a:gd name="T91" fmla="*/ 196 h 7963"/>
                <a:gd name="T92" fmla="*/ 5080 w 7963"/>
                <a:gd name="T93" fmla="*/ 294 h 7963"/>
                <a:gd name="T94" fmla="*/ 3981 w 7963"/>
                <a:gd name="T95" fmla="*/ 1295 h 7963"/>
                <a:gd name="T96" fmla="*/ 3273 w 7963"/>
                <a:gd name="T97" fmla="*/ 49 h 796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963"/>
                <a:gd name="T148" fmla="*/ 0 h 7963"/>
                <a:gd name="T149" fmla="*/ 7963 w 7963"/>
                <a:gd name="T150" fmla="*/ 7963 h 796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963" h="7963" extrusionOk="0">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solidFill>
              <a:srgbClr val="0A8C6D"/>
            </a:solidFill>
            <a:ln w="9525">
              <a:noFill/>
              <a:round/>
              <a:headEnd/>
              <a:tailEnd/>
            </a:ln>
          </p:spPr>
          <p:txBody>
            <a:bodyPr lIns="91425" tIns="91425" rIns="91425" bIns="91425" anchor="ctr"/>
            <a:lstStyle/>
            <a:p>
              <a:endParaRPr lang="it-IT"/>
            </a:p>
          </p:txBody>
        </p:sp>
      </p:grpSp>
      <p:sp>
        <p:nvSpPr>
          <p:cNvPr id="51205" name="Google Shape;235;p18"/>
          <p:cNvSpPr>
            <a:spLocks noChangeArrowheads="1"/>
          </p:cNvSpPr>
          <p:nvPr/>
        </p:nvSpPr>
        <p:spPr bwMode="auto">
          <a:xfrm>
            <a:off x="-3084513" y="1331913"/>
            <a:ext cx="4572001" cy="261937"/>
          </a:xfrm>
          <a:prstGeom prst="rect">
            <a:avLst/>
          </a:prstGeom>
          <a:noFill/>
          <a:ln w="9525">
            <a:noFill/>
            <a:miter lim="800000"/>
            <a:headEnd/>
            <a:tailEnd/>
          </a:ln>
        </p:spPr>
        <p:txBody>
          <a:bodyPr lIns="91425" tIns="45700" rIns="91425" bIns="45700">
            <a:spAutoFit/>
          </a:bodyPr>
          <a:lstStyle/>
          <a:p>
            <a:pPr marL="171450" indent="-101600">
              <a:buClr>
                <a:srgbClr val="0A8C6D"/>
              </a:buClr>
              <a:buSzPts val="1100"/>
              <a:buFont typeface="Noto Sans Symbols"/>
              <a:buNone/>
            </a:pPr>
            <a:endParaRPr lang="it-IT" sz="1100">
              <a:solidFill>
                <a:srgbClr val="434343"/>
              </a:solidFill>
              <a:latin typeface="Raleway Light"/>
              <a:sym typeface="Raleway Ligh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Google Shape;240;p19"/>
          <p:cNvSpPr txBox="1">
            <a:spLocks noGrp="1"/>
          </p:cNvSpPr>
          <p:nvPr>
            <p:ph type="title"/>
          </p:nvPr>
        </p:nvSpPr>
        <p:spPr>
          <a:xfrm>
            <a:off x="922338" y="892175"/>
            <a:ext cx="6865937" cy="635000"/>
          </a:xfrm>
        </p:spPr>
        <p:txBody>
          <a:bodyPr/>
          <a:lstStyle/>
          <a:p>
            <a:pPr eaLnBrk="1" hangingPunct="1">
              <a:spcBef>
                <a:spcPct val="0"/>
              </a:spcBef>
              <a:spcAft>
                <a:spcPct val="0"/>
              </a:spcAft>
              <a:buClr>
                <a:srgbClr val="434343"/>
              </a:buClr>
              <a:buFont typeface="Raleway Thin"/>
              <a:buNone/>
            </a:pPr>
            <a:r>
              <a:rPr lang="en-US" sz="3100" smtClean="0">
                <a:solidFill>
                  <a:srgbClr val="0A8C6D"/>
                </a:solidFill>
                <a:latin typeface="Raleway Medium"/>
                <a:cs typeface="Arial" charset="0"/>
                <a:sym typeface="Raleway Medium"/>
              </a:rPr>
              <a:t>Per saperne di piu’ su questo modulo:</a:t>
            </a:r>
            <a:endParaRPr lang="it-IT" sz="3100" smtClean="0">
              <a:solidFill>
                <a:srgbClr val="0A8C6D"/>
              </a:solidFill>
              <a:latin typeface="Raleway Medium"/>
              <a:cs typeface="Arial" charset="0"/>
              <a:sym typeface="Raleway Medium"/>
            </a:endParaRPr>
          </a:p>
        </p:txBody>
      </p:sp>
      <p:sp>
        <p:nvSpPr>
          <p:cNvPr id="241" name="Google Shape;241;p19"/>
          <p:cNvSpPr txBox="1">
            <a:spLocks noGrp="1"/>
          </p:cNvSpPr>
          <p:nvPr>
            <p:ph type="body" idx="1"/>
          </p:nvPr>
        </p:nvSpPr>
        <p:spPr>
          <a:xfrm>
            <a:off x="922338" y="1589088"/>
            <a:ext cx="7567612" cy="2365375"/>
          </a:xfrm>
        </p:spPr>
        <p:txBody>
          <a:bodyPr/>
          <a:lstStyle/>
          <a:p>
            <a:pPr marL="114300" indent="0" eaLnBrk="1" hangingPunct="1">
              <a:spcBef>
                <a:spcPts val="600"/>
              </a:spcBef>
              <a:spcAft>
                <a:spcPct val="0"/>
              </a:spcAft>
              <a:buFont typeface="Raleway Thin"/>
              <a:buNone/>
            </a:pPr>
            <a:r>
              <a:rPr lang="en-US" sz="1300" b="1" smtClean="0">
                <a:solidFill>
                  <a:srgbClr val="0A8C6D"/>
                </a:solidFill>
                <a:latin typeface="Raleway Light"/>
                <a:cs typeface="Arial" charset="0"/>
                <a:sym typeface="Raleway Light"/>
              </a:rPr>
              <a:t>IDEO – Cosa e’ il design incentrato sull’uomo? :</a:t>
            </a:r>
            <a:br>
              <a:rPr lang="en-US" sz="1300" b="1" smtClean="0">
                <a:solidFill>
                  <a:srgbClr val="0A8C6D"/>
                </a:solidFill>
                <a:latin typeface="Raleway Light"/>
                <a:cs typeface="Arial" charset="0"/>
                <a:sym typeface="Raleway Light"/>
              </a:rPr>
            </a:br>
            <a:r>
              <a:rPr lang="en-US" sz="1300" u="sng" smtClean="0">
                <a:solidFill>
                  <a:schemeClr val="hlink"/>
                </a:solidFill>
                <a:latin typeface="Raleway Light"/>
                <a:cs typeface="Arial" charset="0"/>
                <a:sym typeface="Raleway Light"/>
                <a:hlinkClick r:id="rId3"/>
              </a:rPr>
              <a:t>https://www.youtube.com/watch?v=musmgKEPY2o</a:t>
            </a:r>
            <a:endParaRPr lang="it-IT" sz="13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r>
              <a:rPr lang="en-US" sz="1300" b="1" smtClean="0">
                <a:solidFill>
                  <a:srgbClr val="0A8C6D"/>
                </a:solidFill>
                <a:latin typeface="Raleway Light"/>
                <a:cs typeface="Arial" charset="0"/>
                <a:sym typeface="Raleway Light"/>
              </a:rPr>
              <a:t>HBS – Cosa e’ il design incetrato sull’uomo?:</a:t>
            </a:r>
            <a:br>
              <a:rPr lang="en-US" sz="1300" b="1" smtClean="0">
                <a:solidFill>
                  <a:srgbClr val="0A8C6D"/>
                </a:solidFill>
                <a:latin typeface="Raleway Light"/>
                <a:cs typeface="Arial" charset="0"/>
                <a:sym typeface="Raleway Light"/>
              </a:rPr>
            </a:br>
            <a:r>
              <a:rPr lang="en-US" sz="1300" u="sng" smtClean="0">
                <a:solidFill>
                  <a:schemeClr val="hlink"/>
                </a:solidFill>
                <a:latin typeface="Raleway Light"/>
                <a:cs typeface="Arial" charset="0"/>
                <a:sym typeface="Raleway Light"/>
                <a:hlinkClick r:id="rId4"/>
              </a:rPr>
              <a:t>https://online.hbs.edu/blog/post/what-is-human-centered-design</a:t>
            </a:r>
            <a:endParaRPr lang="it-IT" sz="13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endParaRPr lang="it-IT" sz="13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endParaRPr lang="it-IT" sz="13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endParaRPr lang="it-IT" sz="12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endParaRPr lang="it-IT" sz="1200" smtClean="0">
              <a:solidFill>
                <a:srgbClr val="666666"/>
              </a:solidFill>
              <a:latin typeface="Raleway Light"/>
              <a:cs typeface="Arial" charset="0"/>
              <a:sym typeface="Raleway Light"/>
            </a:endParaRPr>
          </a:p>
        </p:txBody>
      </p:sp>
      <p:grpSp>
        <p:nvGrpSpPr>
          <p:cNvPr id="53251" name="Google Shape;242;p19"/>
          <p:cNvGrpSpPr>
            <a:grpSpLocks/>
          </p:cNvGrpSpPr>
          <p:nvPr/>
        </p:nvGrpSpPr>
        <p:grpSpPr bwMode="auto">
          <a:xfrm>
            <a:off x="8089900" y="319088"/>
            <a:ext cx="727075" cy="742950"/>
            <a:chOff x="3955900" y="2984500"/>
            <a:chExt cx="414000" cy="422525"/>
          </a:xfrm>
        </p:grpSpPr>
        <p:sp>
          <p:nvSpPr>
            <p:cNvPr id="53252" name="Google Shape;243;p19"/>
            <p:cNvSpPr>
              <a:spLocks/>
            </p:cNvSpPr>
            <p:nvPr/>
          </p:nvSpPr>
          <p:spPr bwMode="auto">
            <a:xfrm>
              <a:off x="3955900" y="2984500"/>
              <a:ext cx="315700" cy="315675"/>
            </a:xfrm>
            <a:custGeom>
              <a:avLst/>
              <a:gdLst>
                <a:gd name="T0" fmla="*/ 7376 w 12628"/>
                <a:gd name="T1" fmla="*/ 1099 h 12627"/>
                <a:gd name="T2" fmla="*/ 8842 w 12628"/>
                <a:gd name="T3" fmla="*/ 1636 h 12627"/>
                <a:gd name="T4" fmla="*/ 10087 w 12628"/>
                <a:gd name="T5" fmla="*/ 2540 h 12627"/>
                <a:gd name="T6" fmla="*/ 10991 w 12628"/>
                <a:gd name="T7" fmla="*/ 3786 h 12627"/>
                <a:gd name="T8" fmla="*/ 11528 w 12628"/>
                <a:gd name="T9" fmla="*/ 5251 h 12627"/>
                <a:gd name="T10" fmla="*/ 11626 w 12628"/>
                <a:gd name="T11" fmla="*/ 6863 h 12627"/>
                <a:gd name="T12" fmla="*/ 11211 w 12628"/>
                <a:gd name="T13" fmla="*/ 8402 h 12627"/>
                <a:gd name="T14" fmla="*/ 10429 w 12628"/>
                <a:gd name="T15" fmla="*/ 9696 h 12627"/>
                <a:gd name="T16" fmla="*/ 9281 w 12628"/>
                <a:gd name="T17" fmla="*/ 10746 h 12627"/>
                <a:gd name="T18" fmla="*/ 7889 w 12628"/>
                <a:gd name="T19" fmla="*/ 11406 h 12627"/>
                <a:gd name="T20" fmla="*/ 6302 w 12628"/>
                <a:gd name="T21" fmla="*/ 11650 h 12627"/>
                <a:gd name="T22" fmla="*/ 4714 w 12628"/>
                <a:gd name="T23" fmla="*/ 11406 h 12627"/>
                <a:gd name="T24" fmla="*/ 3322 w 12628"/>
                <a:gd name="T25" fmla="*/ 10746 h 12627"/>
                <a:gd name="T26" fmla="*/ 2199 w 12628"/>
                <a:gd name="T27" fmla="*/ 9696 h 12627"/>
                <a:gd name="T28" fmla="*/ 1393 w 12628"/>
                <a:gd name="T29" fmla="*/ 8402 h 12627"/>
                <a:gd name="T30" fmla="*/ 1002 w 12628"/>
                <a:gd name="T31" fmla="*/ 6863 h 12627"/>
                <a:gd name="T32" fmla="*/ 1075 w 12628"/>
                <a:gd name="T33" fmla="*/ 5251 h 12627"/>
                <a:gd name="T34" fmla="*/ 1613 w 12628"/>
                <a:gd name="T35" fmla="*/ 3786 h 12627"/>
                <a:gd name="T36" fmla="*/ 2541 w 12628"/>
                <a:gd name="T37" fmla="*/ 2540 h 12627"/>
                <a:gd name="T38" fmla="*/ 3762 w 12628"/>
                <a:gd name="T39" fmla="*/ 1636 h 12627"/>
                <a:gd name="T40" fmla="*/ 5227 w 12628"/>
                <a:gd name="T41" fmla="*/ 1099 h 12627"/>
                <a:gd name="T42" fmla="*/ 6302 w 12628"/>
                <a:gd name="T43" fmla="*/ 0 h 12627"/>
                <a:gd name="T44" fmla="*/ 5349 w 12628"/>
                <a:gd name="T45" fmla="*/ 73 h 12627"/>
                <a:gd name="T46" fmla="*/ 4446 w 12628"/>
                <a:gd name="T47" fmla="*/ 293 h 12627"/>
                <a:gd name="T48" fmla="*/ 3566 w 12628"/>
                <a:gd name="T49" fmla="*/ 635 h 12627"/>
                <a:gd name="T50" fmla="*/ 2785 w 12628"/>
                <a:gd name="T51" fmla="*/ 1075 h 12627"/>
                <a:gd name="T52" fmla="*/ 1442 w 12628"/>
                <a:gd name="T53" fmla="*/ 2296 h 12627"/>
                <a:gd name="T54" fmla="*/ 758 w 12628"/>
                <a:gd name="T55" fmla="*/ 3322 h 12627"/>
                <a:gd name="T56" fmla="*/ 391 w 12628"/>
                <a:gd name="T57" fmla="*/ 4152 h 12627"/>
                <a:gd name="T58" fmla="*/ 123 w 12628"/>
                <a:gd name="T59" fmla="*/ 5056 h 12627"/>
                <a:gd name="T60" fmla="*/ 1 w 12628"/>
                <a:gd name="T61" fmla="*/ 5984 h 12627"/>
                <a:gd name="T62" fmla="*/ 25 w 12628"/>
                <a:gd name="T63" fmla="*/ 6961 h 12627"/>
                <a:gd name="T64" fmla="*/ 196 w 12628"/>
                <a:gd name="T65" fmla="*/ 7889 h 12627"/>
                <a:gd name="T66" fmla="*/ 489 w 12628"/>
                <a:gd name="T67" fmla="*/ 8768 h 12627"/>
                <a:gd name="T68" fmla="*/ 904 w 12628"/>
                <a:gd name="T69" fmla="*/ 9598 h 12627"/>
                <a:gd name="T70" fmla="*/ 1857 w 12628"/>
                <a:gd name="T71" fmla="*/ 10771 h 12627"/>
                <a:gd name="T72" fmla="*/ 3029 w 12628"/>
                <a:gd name="T73" fmla="*/ 11723 h 12627"/>
                <a:gd name="T74" fmla="*/ 3859 w 12628"/>
                <a:gd name="T75" fmla="*/ 12138 h 12627"/>
                <a:gd name="T76" fmla="*/ 4739 w 12628"/>
                <a:gd name="T77" fmla="*/ 12431 h 12627"/>
                <a:gd name="T78" fmla="*/ 5667 w 12628"/>
                <a:gd name="T79" fmla="*/ 12602 h 12627"/>
                <a:gd name="T80" fmla="*/ 6961 w 12628"/>
                <a:gd name="T81" fmla="*/ 12602 h 12627"/>
                <a:gd name="T82" fmla="*/ 7889 w 12628"/>
                <a:gd name="T83" fmla="*/ 12431 h 12627"/>
                <a:gd name="T84" fmla="*/ 8768 w 12628"/>
                <a:gd name="T85" fmla="*/ 12138 h 12627"/>
                <a:gd name="T86" fmla="*/ 9574 w 12628"/>
                <a:gd name="T87" fmla="*/ 11723 h 12627"/>
                <a:gd name="T88" fmla="*/ 10771 w 12628"/>
                <a:gd name="T89" fmla="*/ 10771 h 12627"/>
                <a:gd name="T90" fmla="*/ 11699 w 12628"/>
                <a:gd name="T91" fmla="*/ 9598 h 12627"/>
                <a:gd name="T92" fmla="*/ 12114 w 12628"/>
                <a:gd name="T93" fmla="*/ 8768 h 12627"/>
                <a:gd name="T94" fmla="*/ 12432 w 12628"/>
                <a:gd name="T95" fmla="*/ 7889 h 12627"/>
                <a:gd name="T96" fmla="*/ 12578 w 12628"/>
                <a:gd name="T97" fmla="*/ 6961 h 12627"/>
                <a:gd name="T98" fmla="*/ 12603 w 12628"/>
                <a:gd name="T99" fmla="*/ 5984 h 12627"/>
                <a:gd name="T100" fmla="*/ 12481 w 12628"/>
                <a:gd name="T101" fmla="*/ 5056 h 12627"/>
                <a:gd name="T102" fmla="*/ 12237 w 12628"/>
                <a:gd name="T103" fmla="*/ 4152 h 12627"/>
                <a:gd name="T104" fmla="*/ 11846 w 12628"/>
                <a:gd name="T105" fmla="*/ 3322 h 12627"/>
                <a:gd name="T106" fmla="*/ 11186 w 12628"/>
                <a:gd name="T107" fmla="*/ 2296 h 12627"/>
                <a:gd name="T108" fmla="*/ 9843 w 12628"/>
                <a:gd name="T109" fmla="*/ 1075 h 12627"/>
                <a:gd name="T110" fmla="*/ 9037 w 12628"/>
                <a:gd name="T111" fmla="*/ 635 h 12627"/>
                <a:gd name="T112" fmla="*/ 8182 w 12628"/>
                <a:gd name="T113" fmla="*/ 293 h 12627"/>
                <a:gd name="T114" fmla="*/ 7279 w 12628"/>
                <a:gd name="T115" fmla="*/ 73 h 12627"/>
                <a:gd name="T116" fmla="*/ 6302 w 12628"/>
                <a:gd name="T117" fmla="*/ 0 h 1262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628"/>
                <a:gd name="T178" fmla="*/ 0 h 12627"/>
                <a:gd name="T179" fmla="*/ 12628 w 12628"/>
                <a:gd name="T180" fmla="*/ 12627 h 1262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628" h="12627" extrusionOk="0">
                  <a:moveTo>
                    <a:pt x="6302" y="977"/>
                  </a:moveTo>
                  <a:lnTo>
                    <a:pt x="6863" y="1026"/>
                  </a:lnTo>
                  <a:lnTo>
                    <a:pt x="7376" y="1099"/>
                  </a:lnTo>
                  <a:lnTo>
                    <a:pt x="7889" y="1221"/>
                  </a:lnTo>
                  <a:lnTo>
                    <a:pt x="8378" y="1417"/>
                  </a:lnTo>
                  <a:lnTo>
                    <a:pt x="8842" y="1636"/>
                  </a:lnTo>
                  <a:lnTo>
                    <a:pt x="9281" y="1905"/>
                  </a:lnTo>
                  <a:lnTo>
                    <a:pt x="9697" y="2198"/>
                  </a:lnTo>
                  <a:lnTo>
                    <a:pt x="10087" y="2540"/>
                  </a:lnTo>
                  <a:lnTo>
                    <a:pt x="10429" y="2931"/>
                  </a:lnTo>
                  <a:lnTo>
                    <a:pt x="10722" y="3346"/>
                  </a:lnTo>
                  <a:lnTo>
                    <a:pt x="10991" y="3786"/>
                  </a:lnTo>
                  <a:lnTo>
                    <a:pt x="11211" y="4250"/>
                  </a:lnTo>
                  <a:lnTo>
                    <a:pt x="11406" y="4738"/>
                  </a:lnTo>
                  <a:lnTo>
                    <a:pt x="11528" y="5251"/>
                  </a:lnTo>
                  <a:lnTo>
                    <a:pt x="11626" y="5764"/>
                  </a:lnTo>
                  <a:lnTo>
                    <a:pt x="11650" y="6326"/>
                  </a:lnTo>
                  <a:lnTo>
                    <a:pt x="11626" y="6863"/>
                  </a:lnTo>
                  <a:lnTo>
                    <a:pt x="11528" y="7400"/>
                  </a:lnTo>
                  <a:lnTo>
                    <a:pt x="11406" y="7913"/>
                  </a:lnTo>
                  <a:lnTo>
                    <a:pt x="11211" y="8402"/>
                  </a:lnTo>
                  <a:lnTo>
                    <a:pt x="10991" y="8866"/>
                  </a:lnTo>
                  <a:lnTo>
                    <a:pt x="10722" y="9305"/>
                  </a:lnTo>
                  <a:lnTo>
                    <a:pt x="10429" y="9696"/>
                  </a:lnTo>
                  <a:lnTo>
                    <a:pt x="10087" y="10087"/>
                  </a:lnTo>
                  <a:lnTo>
                    <a:pt x="9697" y="10429"/>
                  </a:lnTo>
                  <a:lnTo>
                    <a:pt x="9281" y="10746"/>
                  </a:lnTo>
                  <a:lnTo>
                    <a:pt x="8842" y="11015"/>
                  </a:lnTo>
                  <a:lnTo>
                    <a:pt x="8378" y="11235"/>
                  </a:lnTo>
                  <a:lnTo>
                    <a:pt x="7889" y="11406"/>
                  </a:lnTo>
                  <a:lnTo>
                    <a:pt x="7376" y="11552"/>
                  </a:lnTo>
                  <a:lnTo>
                    <a:pt x="6863" y="11625"/>
                  </a:lnTo>
                  <a:lnTo>
                    <a:pt x="6302" y="11650"/>
                  </a:lnTo>
                  <a:lnTo>
                    <a:pt x="5764" y="11625"/>
                  </a:lnTo>
                  <a:lnTo>
                    <a:pt x="5227" y="11552"/>
                  </a:lnTo>
                  <a:lnTo>
                    <a:pt x="4714" y="11406"/>
                  </a:lnTo>
                  <a:lnTo>
                    <a:pt x="4226" y="11235"/>
                  </a:lnTo>
                  <a:lnTo>
                    <a:pt x="3762" y="11015"/>
                  </a:lnTo>
                  <a:lnTo>
                    <a:pt x="3322" y="10746"/>
                  </a:lnTo>
                  <a:lnTo>
                    <a:pt x="2931" y="10429"/>
                  </a:lnTo>
                  <a:lnTo>
                    <a:pt x="2541" y="10087"/>
                  </a:lnTo>
                  <a:lnTo>
                    <a:pt x="2199" y="9696"/>
                  </a:lnTo>
                  <a:lnTo>
                    <a:pt x="1881" y="9305"/>
                  </a:lnTo>
                  <a:lnTo>
                    <a:pt x="1613" y="8866"/>
                  </a:lnTo>
                  <a:lnTo>
                    <a:pt x="1393" y="8402"/>
                  </a:lnTo>
                  <a:lnTo>
                    <a:pt x="1222" y="7913"/>
                  </a:lnTo>
                  <a:lnTo>
                    <a:pt x="1075" y="7400"/>
                  </a:lnTo>
                  <a:lnTo>
                    <a:pt x="1002" y="6863"/>
                  </a:lnTo>
                  <a:lnTo>
                    <a:pt x="978" y="6326"/>
                  </a:lnTo>
                  <a:lnTo>
                    <a:pt x="1002" y="5764"/>
                  </a:lnTo>
                  <a:lnTo>
                    <a:pt x="1075" y="5251"/>
                  </a:lnTo>
                  <a:lnTo>
                    <a:pt x="1222" y="4738"/>
                  </a:lnTo>
                  <a:lnTo>
                    <a:pt x="1393" y="4250"/>
                  </a:lnTo>
                  <a:lnTo>
                    <a:pt x="1613" y="3786"/>
                  </a:lnTo>
                  <a:lnTo>
                    <a:pt x="1881" y="3346"/>
                  </a:lnTo>
                  <a:lnTo>
                    <a:pt x="2199" y="2931"/>
                  </a:lnTo>
                  <a:lnTo>
                    <a:pt x="2541" y="2540"/>
                  </a:lnTo>
                  <a:lnTo>
                    <a:pt x="2931" y="2198"/>
                  </a:lnTo>
                  <a:lnTo>
                    <a:pt x="3322" y="1905"/>
                  </a:lnTo>
                  <a:lnTo>
                    <a:pt x="3762" y="1636"/>
                  </a:lnTo>
                  <a:lnTo>
                    <a:pt x="4226" y="1417"/>
                  </a:lnTo>
                  <a:lnTo>
                    <a:pt x="4714" y="1221"/>
                  </a:lnTo>
                  <a:lnTo>
                    <a:pt x="5227" y="1099"/>
                  </a:lnTo>
                  <a:lnTo>
                    <a:pt x="5764" y="1026"/>
                  </a:lnTo>
                  <a:lnTo>
                    <a:pt x="6302" y="977"/>
                  </a:lnTo>
                  <a:close/>
                  <a:moveTo>
                    <a:pt x="6302" y="0"/>
                  </a:moveTo>
                  <a:lnTo>
                    <a:pt x="5984" y="24"/>
                  </a:lnTo>
                  <a:lnTo>
                    <a:pt x="5667" y="49"/>
                  </a:lnTo>
                  <a:lnTo>
                    <a:pt x="5349" y="73"/>
                  </a:lnTo>
                  <a:lnTo>
                    <a:pt x="5032" y="147"/>
                  </a:lnTo>
                  <a:lnTo>
                    <a:pt x="4739" y="220"/>
                  </a:lnTo>
                  <a:lnTo>
                    <a:pt x="4446" y="293"/>
                  </a:lnTo>
                  <a:lnTo>
                    <a:pt x="4153" y="391"/>
                  </a:lnTo>
                  <a:lnTo>
                    <a:pt x="3859" y="513"/>
                  </a:lnTo>
                  <a:lnTo>
                    <a:pt x="3566" y="635"/>
                  </a:lnTo>
                  <a:lnTo>
                    <a:pt x="3298" y="782"/>
                  </a:lnTo>
                  <a:lnTo>
                    <a:pt x="3029" y="928"/>
                  </a:lnTo>
                  <a:lnTo>
                    <a:pt x="2785" y="1075"/>
                  </a:lnTo>
                  <a:lnTo>
                    <a:pt x="2296" y="1441"/>
                  </a:lnTo>
                  <a:lnTo>
                    <a:pt x="1857" y="1856"/>
                  </a:lnTo>
                  <a:lnTo>
                    <a:pt x="1442" y="2296"/>
                  </a:lnTo>
                  <a:lnTo>
                    <a:pt x="1075" y="2784"/>
                  </a:lnTo>
                  <a:lnTo>
                    <a:pt x="904" y="3053"/>
                  </a:lnTo>
                  <a:lnTo>
                    <a:pt x="758" y="3322"/>
                  </a:lnTo>
                  <a:lnTo>
                    <a:pt x="611" y="3590"/>
                  </a:lnTo>
                  <a:lnTo>
                    <a:pt x="489" y="3859"/>
                  </a:lnTo>
                  <a:lnTo>
                    <a:pt x="391" y="4152"/>
                  </a:lnTo>
                  <a:lnTo>
                    <a:pt x="294" y="4445"/>
                  </a:lnTo>
                  <a:lnTo>
                    <a:pt x="196" y="4738"/>
                  </a:lnTo>
                  <a:lnTo>
                    <a:pt x="123" y="5056"/>
                  </a:lnTo>
                  <a:lnTo>
                    <a:pt x="74" y="5349"/>
                  </a:lnTo>
                  <a:lnTo>
                    <a:pt x="25" y="5666"/>
                  </a:lnTo>
                  <a:lnTo>
                    <a:pt x="1" y="5984"/>
                  </a:lnTo>
                  <a:lnTo>
                    <a:pt x="1" y="6326"/>
                  </a:lnTo>
                  <a:lnTo>
                    <a:pt x="1" y="6643"/>
                  </a:lnTo>
                  <a:lnTo>
                    <a:pt x="25" y="6961"/>
                  </a:lnTo>
                  <a:lnTo>
                    <a:pt x="74" y="7278"/>
                  </a:lnTo>
                  <a:lnTo>
                    <a:pt x="123" y="7596"/>
                  </a:lnTo>
                  <a:lnTo>
                    <a:pt x="196" y="7889"/>
                  </a:lnTo>
                  <a:lnTo>
                    <a:pt x="294" y="8206"/>
                  </a:lnTo>
                  <a:lnTo>
                    <a:pt x="391" y="8499"/>
                  </a:lnTo>
                  <a:lnTo>
                    <a:pt x="489" y="8768"/>
                  </a:lnTo>
                  <a:lnTo>
                    <a:pt x="611" y="9061"/>
                  </a:lnTo>
                  <a:lnTo>
                    <a:pt x="758" y="9330"/>
                  </a:lnTo>
                  <a:lnTo>
                    <a:pt x="904" y="9598"/>
                  </a:lnTo>
                  <a:lnTo>
                    <a:pt x="1075" y="9843"/>
                  </a:lnTo>
                  <a:lnTo>
                    <a:pt x="1442" y="10331"/>
                  </a:lnTo>
                  <a:lnTo>
                    <a:pt x="1857" y="10771"/>
                  </a:lnTo>
                  <a:lnTo>
                    <a:pt x="2296" y="11186"/>
                  </a:lnTo>
                  <a:lnTo>
                    <a:pt x="2785" y="11552"/>
                  </a:lnTo>
                  <a:lnTo>
                    <a:pt x="3029" y="11723"/>
                  </a:lnTo>
                  <a:lnTo>
                    <a:pt x="3298" y="11870"/>
                  </a:lnTo>
                  <a:lnTo>
                    <a:pt x="3566" y="12016"/>
                  </a:lnTo>
                  <a:lnTo>
                    <a:pt x="3859" y="12138"/>
                  </a:lnTo>
                  <a:lnTo>
                    <a:pt x="4153" y="12236"/>
                  </a:lnTo>
                  <a:lnTo>
                    <a:pt x="4446" y="12334"/>
                  </a:lnTo>
                  <a:lnTo>
                    <a:pt x="4739" y="12431"/>
                  </a:lnTo>
                  <a:lnTo>
                    <a:pt x="5032" y="12505"/>
                  </a:lnTo>
                  <a:lnTo>
                    <a:pt x="5349" y="12553"/>
                  </a:lnTo>
                  <a:lnTo>
                    <a:pt x="5667" y="12602"/>
                  </a:lnTo>
                  <a:lnTo>
                    <a:pt x="5984" y="12627"/>
                  </a:lnTo>
                  <a:lnTo>
                    <a:pt x="6644" y="12627"/>
                  </a:lnTo>
                  <a:lnTo>
                    <a:pt x="6961" y="12602"/>
                  </a:lnTo>
                  <a:lnTo>
                    <a:pt x="7279" y="12553"/>
                  </a:lnTo>
                  <a:lnTo>
                    <a:pt x="7572" y="12505"/>
                  </a:lnTo>
                  <a:lnTo>
                    <a:pt x="7889" y="12431"/>
                  </a:lnTo>
                  <a:lnTo>
                    <a:pt x="8182" y="12334"/>
                  </a:lnTo>
                  <a:lnTo>
                    <a:pt x="8475" y="12236"/>
                  </a:lnTo>
                  <a:lnTo>
                    <a:pt x="8768" y="12138"/>
                  </a:lnTo>
                  <a:lnTo>
                    <a:pt x="9037" y="12016"/>
                  </a:lnTo>
                  <a:lnTo>
                    <a:pt x="9306" y="11870"/>
                  </a:lnTo>
                  <a:lnTo>
                    <a:pt x="9574" y="11723"/>
                  </a:lnTo>
                  <a:lnTo>
                    <a:pt x="9843" y="11552"/>
                  </a:lnTo>
                  <a:lnTo>
                    <a:pt x="10332" y="11186"/>
                  </a:lnTo>
                  <a:lnTo>
                    <a:pt x="10771" y="10771"/>
                  </a:lnTo>
                  <a:lnTo>
                    <a:pt x="11186" y="10331"/>
                  </a:lnTo>
                  <a:lnTo>
                    <a:pt x="11553" y="9843"/>
                  </a:lnTo>
                  <a:lnTo>
                    <a:pt x="11699" y="9598"/>
                  </a:lnTo>
                  <a:lnTo>
                    <a:pt x="11846" y="9330"/>
                  </a:lnTo>
                  <a:lnTo>
                    <a:pt x="11992" y="9061"/>
                  </a:lnTo>
                  <a:lnTo>
                    <a:pt x="12114" y="8768"/>
                  </a:lnTo>
                  <a:lnTo>
                    <a:pt x="12237" y="8499"/>
                  </a:lnTo>
                  <a:lnTo>
                    <a:pt x="12334" y="8206"/>
                  </a:lnTo>
                  <a:lnTo>
                    <a:pt x="12432" y="7889"/>
                  </a:lnTo>
                  <a:lnTo>
                    <a:pt x="12481" y="7596"/>
                  </a:lnTo>
                  <a:lnTo>
                    <a:pt x="12554" y="7278"/>
                  </a:lnTo>
                  <a:lnTo>
                    <a:pt x="12578" y="6961"/>
                  </a:lnTo>
                  <a:lnTo>
                    <a:pt x="12603" y="6643"/>
                  </a:lnTo>
                  <a:lnTo>
                    <a:pt x="12627" y="6326"/>
                  </a:lnTo>
                  <a:lnTo>
                    <a:pt x="12603" y="5984"/>
                  </a:lnTo>
                  <a:lnTo>
                    <a:pt x="12578" y="5666"/>
                  </a:lnTo>
                  <a:lnTo>
                    <a:pt x="12554" y="5349"/>
                  </a:lnTo>
                  <a:lnTo>
                    <a:pt x="12481" y="5056"/>
                  </a:lnTo>
                  <a:lnTo>
                    <a:pt x="12432" y="4738"/>
                  </a:lnTo>
                  <a:lnTo>
                    <a:pt x="12334" y="4445"/>
                  </a:lnTo>
                  <a:lnTo>
                    <a:pt x="12237" y="4152"/>
                  </a:lnTo>
                  <a:lnTo>
                    <a:pt x="12114" y="3859"/>
                  </a:lnTo>
                  <a:lnTo>
                    <a:pt x="11992" y="3590"/>
                  </a:lnTo>
                  <a:lnTo>
                    <a:pt x="11846" y="3322"/>
                  </a:lnTo>
                  <a:lnTo>
                    <a:pt x="11699" y="3053"/>
                  </a:lnTo>
                  <a:lnTo>
                    <a:pt x="11553" y="2784"/>
                  </a:lnTo>
                  <a:lnTo>
                    <a:pt x="11186" y="2296"/>
                  </a:lnTo>
                  <a:lnTo>
                    <a:pt x="10771" y="1856"/>
                  </a:lnTo>
                  <a:lnTo>
                    <a:pt x="10332" y="1441"/>
                  </a:lnTo>
                  <a:lnTo>
                    <a:pt x="9843" y="1075"/>
                  </a:lnTo>
                  <a:lnTo>
                    <a:pt x="9574" y="928"/>
                  </a:lnTo>
                  <a:lnTo>
                    <a:pt x="9306" y="782"/>
                  </a:lnTo>
                  <a:lnTo>
                    <a:pt x="9037" y="635"/>
                  </a:lnTo>
                  <a:lnTo>
                    <a:pt x="8768" y="513"/>
                  </a:lnTo>
                  <a:lnTo>
                    <a:pt x="8475" y="391"/>
                  </a:lnTo>
                  <a:lnTo>
                    <a:pt x="8182" y="293"/>
                  </a:lnTo>
                  <a:lnTo>
                    <a:pt x="7889" y="220"/>
                  </a:lnTo>
                  <a:lnTo>
                    <a:pt x="7572" y="147"/>
                  </a:lnTo>
                  <a:lnTo>
                    <a:pt x="7279" y="73"/>
                  </a:lnTo>
                  <a:lnTo>
                    <a:pt x="6961" y="49"/>
                  </a:lnTo>
                  <a:lnTo>
                    <a:pt x="6644" y="24"/>
                  </a:lnTo>
                  <a:lnTo>
                    <a:pt x="6302" y="0"/>
                  </a:lnTo>
                  <a:close/>
                </a:path>
              </a:pathLst>
            </a:custGeom>
            <a:solidFill>
              <a:srgbClr val="0A8C6D"/>
            </a:solidFill>
            <a:ln w="9525">
              <a:noFill/>
              <a:round/>
              <a:headEnd/>
              <a:tailEnd/>
            </a:ln>
          </p:spPr>
          <p:txBody>
            <a:bodyPr lIns="91425" tIns="91425" rIns="91425" bIns="91425" anchor="ctr"/>
            <a:lstStyle/>
            <a:p>
              <a:endParaRPr lang="it-IT"/>
            </a:p>
          </p:txBody>
        </p:sp>
        <p:sp>
          <p:nvSpPr>
            <p:cNvPr id="53253" name="Google Shape;244;p19"/>
            <p:cNvSpPr>
              <a:spLocks/>
            </p:cNvSpPr>
            <p:nvPr/>
          </p:nvSpPr>
          <p:spPr bwMode="auto">
            <a:xfrm>
              <a:off x="3992525" y="3021125"/>
              <a:ext cx="242425" cy="242425"/>
            </a:xfrm>
            <a:custGeom>
              <a:avLst/>
              <a:gdLst>
                <a:gd name="T0" fmla="*/ 5081 w 9697"/>
                <a:gd name="T1" fmla="*/ 1539 h 9697"/>
                <a:gd name="T2" fmla="*/ 5252 w 9697"/>
                <a:gd name="T3" fmla="*/ 1734 h 9697"/>
                <a:gd name="T4" fmla="*/ 5276 w 9697"/>
                <a:gd name="T5" fmla="*/ 1979 h 9697"/>
                <a:gd name="T6" fmla="*/ 5154 w 9697"/>
                <a:gd name="T7" fmla="*/ 2198 h 9697"/>
                <a:gd name="T8" fmla="*/ 4934 w 9697"/>
                <a:gd name="T9" fmla="*/ 2321 h 9697"/>
                <a:gd name="T10" fmla="*/ 4348 w 9697"/>
                <a:gd name="T11" fmla="*/ 2394 h 9697"/>
                <a:gd name="T12" fmla="*/ 3640 w 9697"/>
                <a:gd name="T13" fmla="*/ 2638 h 9697"/>
                <a:gd name="T14" fmla="*/ 3054 w 9697"/>
                <a:gd name="T15" fmla="*/ 3078 h 9697"/>
                <a:gd name="T16" fmla="*/ 2639 w 9697"/>
                <a:gd name="T17" fmla="*/ 3664 h 9697"/>
                <a:gd name="T18" fmla="*/ 2370 w 9697"/>
                <a:gd name="T19" fmla="*/ 4348 h 9697"/>
                <a:gd name="T20" fmla="*/ 2321 w 9697"/>
                <a:gd name="T21" fmla="*/ 4934 h 9697"/>
                <a:gd name="T22" fmla="*/ 2199 w 9697"/>
                <a:gd name="T23" fmla="*/ 5154 h 9697"/>
                <a:gd name="T24" fmla="*/ 1979 w 9697"/>
                <a:gd name="T25" fmla="*/ 5276 h 9697"/>
                <a:gd name="T26" fmla="*/ 1711 w 9697"/>
                <a:gd name="T27" fmla="*/ 5251 h 9697"/>
                <a:gd name="T28" fmla="*/ 1515 w 9697"/>
                <a:gd name="T29" fmla="*/ 5105 h 9697"/>
                <a:gd name="T30" fmla="*/ 1442 w 9697"/>
                <a:gd name="T31" fmla="*/ 4861 h 9697"/>
                <a:gd name="T32" fmla="*/ 1588 w 9697"/>
                <a:gd name="T33" fmla="*/ 3835 h 9697"/>
                <a:gd name="T34" fmla="*/ 2028 w 9697"/>
                <a:gd name="T35" fmla="*/ 2956 h 9697"/>
                <a:gd name="T36" fmla="*/ 2688 w 9697"/>
                <a:gd name="T37" fmla="*/ 2223 h 9697"/>
                <a:gd name="T38" fmla="*/ 3518 w 9697"/>
                <a:gd name="T39" fmla="*/ 1710 h 9697"/>
                <a:gd name="T40" fmla="*/ 4495 w 9697"/>
                <a:gd name="T41" fmla="*/ 1466 h 9697"/>
                <a:gd name="T42" fmla="*/ 3860 w 9697"/>
                <a:gd name="T43" fmla="*/ 98 h 9697"/>
                <a:gd name="T44" fmla="*/ 2541 w 9697"/>
                <a:gd name="T45" fmla="*/ 587 h 9697"/>
                <a:gd name="T46" fmla="*/ 1418 w 9697"/>
                <a:gd name="T47" fmla="*/ 1441 h 9697"/>
                <a:gd name="T48" fmla="*/ 587 w 9697"/>
                <a:gd name="T49" fmla="*/ 2540 h 9697"/>
                <a:gd name="T50" fmla="*/ 99 w 9697"/>
                <a:gd name="T51" fmla="*/ 3884 h 9697"/>
                <a:gd name="T52" fmla="*/ 25 w 9697"/>
                <a:gd name="T53" fmla="*/ 5349 h 9697"/>
                <a:gd name="T54" fmla="*/ 392 w 9697"/>
                <a:gd name="T55" fmla="*/ 6741 h 9697"/>
                <a:gd name="T56" fmla="*/ 1100 w 9697"/>
                <a:gd name="T57" fmla="*/ 7938 h 9697"/>
                <a:gd name="T58" fmla="*/ 2150 w 9697"/>
                <a:gd name="T59" fmla="*/ 8866 h 9697"/>
                <a:gd name="T60" fmla="*/ 3396 w 9697"/>
                <a:gd name="T61" fmla="*/ 9477 h 9697"/>
                <a:gd name="T62" fmla="*/ 4837 w 9697"/>
                <a:gd name="T63" fmla="*/ 9696 h 9697"/>
                <a:gd name="T64" fmla="*/ 6278 w 9697"/>
                <a:gd name="T65" fmla="*/ 9477 h 9697"/>
                <a:gd name="T66" fmla="*/ 7548 w 9697"/>
                <a:gd name="T67" fmla="*/ 8866 h 9697"/>
                <a:gd name="T68" fmla="*/ 8573 w 9697"/>
                <a:gd name="T69" fmla="*/ 7938 h 9697"/>
                <a:gd name="T70" fmla="*/ 9306 w 9697"/>
                <a:gd name="T71" fmla="*/ 6741 h 9697"/>
                <a:gd name="T72" fmla="*/ 9673 w 9697"/>
                <a:gd name="T73" fmla="*/ 5349 h 9697"/>
                <a:gd name="T74" fmla="*/ 9599 w 9697"/>
                <a:gd name="T75" fmla="*/ 3884 h 9697"/>
                <a:gd name="T76" fmla="*/ 9111 w 9697"/>
                <a:gd name="T77" fmla="*/ 2540 h 9697"/>
                <a:gd name="T78" fmla="*/ 8256 w 9697"/>
                <a:gd name="T79" fmla="*/ 1441 h 9697"/>
                <a:gd name="T80" fmla="*/ 7157 w 9697"/>
                <a:gd name="T81" fmla="*/ 587 h 9697"/>
                <a:gd name="T82" fmla="*/ 5814 w 9697"/>
                <a:gd name="T83" fmla="*/ 98 h 969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697"/>
                <a:gd name="T127" fmla="*/ 0 h 9697"/>
                <a:gd name="T128" fmla="*/ 9697 w 9697"/>
                <a:gd name="T129" fmla="*/ 9697 h 969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697" h="9697" extrusionOk="0">
                  <a:moveTo>
                    <a:pt x="4934" y="1466"/>
                  </a:moveTo>
                  <a:lnTo>
                    <a:pt x="5008" y="1490"/>
                  </a:lnTo>
                  <a:lnTo>
                    <a:pt x="5081" y="1539"/>
                  </a:lnTo>
                  <a:lnTo>
                    <a:pt x="5154" y="1588"/>
                  </a:lnTo>
                  <a:lnTo>
                    <a:pt x="5203" y="1637"/>
                  </a:lnTo>
                  <a:lnTo>
                    <a:pt x="5252" y="1734"/>
                  </a:lnTo>
                  <a:lnTo>
                    <a:pt x="5276" y="1808"/>
                  </a:lnTo>
                  <a:lnTo>
                    <a:pt x="5276" y="1905"/>
                  </a:lnTo>
                  <a:lnTo>
                    <a:pt x="5276" y="1979"/>
                  </a:lnTo>
                  <a:lnTo>
                    <a:pt x="5252" y="2076"/>
                  </a:lnTo>
                  <a:lnTo>
                    <a:pt x="5203" y="2150"/>
                  </a:lnTo>
                  <a:lnTo>
                    <a:pt x="5154" y="2198"/>
                  </a:lnTo>
                  <a:lnTo>
                    <a:pt x="5081" y="2247"/>
                  </a:lnTo>
                  <a:lnTo>
                    <a:pt x="5008" y="2296"/>
                  </a:lnTo>
                  <a:lnTo>
                    <a:pt x="4934" y="2321"/>
                  </a:lnTo>
                  <a:lnTo>
                    <a:pt x="4837" y="2345"/>
                  </a:lnTo>
                  <a:lnTo>
                    <a:pt x="4593" y="2345"/>
                  </a:lnTo>
                  <a:lnTo>
                    <a:pt x="4348" y="2394"/>
                  </a:lnTo>
                  <a:lnTo>
                    <a:pt x="4104" y="2443"/>
                  </a:lnTo>
                  <a:lnTo>
                    <a:pt x="3860" y="2540"/>
                  </a:lnTo>
                  <a:lnTo>
                    <a:pt x="3640" y="2638"/>
                  </a:lnTo>
                  <a:lnTo>
                    <a:pt x="3445" y="2760"/>
                  </a:lnTo>
                  <a:lnTo>
                    <a:pt x="3249" y="2907"/>
                  </a:lnTo>
                  <a:lnTo>
                    <a:pt x="3054" y="3078"/>
                  </a:lnTo>
                  <a:lnTo>
                    <a:pt x="2907" y="3249"/>
                  </a:lnTo>
                  <a:lnTo>
                    <a:pt x="2761" y="3444"/>
                  </a:lnTo>
                  <a:lnTo>
                    <a:pt x="2639" y="3664"/>
                  </a:lnTo>
                  <a:lnTo>
                    <a:pt x="2517" y="3884"/>
                  </a:lnTo>
                  <a:lnTo>
                    <a:pt x="2443" y="4103"/>
                  </a:lnTo>
                  <a:lnTo>
                    <a:pt x="2370" y="4348"/>
                  </a:lnTo>
                  <a:lnTo>
                    <a:pt x="2346" y="4592"/>
                  </a:lnTo>
                  <a:lnTo>
                    <a:pt x="2321" y="4861"/>
                  </a:lnTo>
                  <a:lnTo>
                    <a:pt x="2321" y="4934"/>
                  </a:lnTo>
                  <a:lnTo>
                    <a:pt x="2297" y="5032"/>
                  </a:lnTo>
                  <a:lnTo>
                    <a:pt x="2248" y="5105"/>
                  </a:lnTo>
                  <a:lnTo>
                    <a:pt x="2199" y="5154"/>
                  </a:lnTo>
                  <a:lnTo>
                    <a:pt x="2126" y="5227"/>
                  </a:lnTo>
                  <a:lnTo>
                    <a:pt x="2053" y="5251"/>
                  </a:lnTo>
                  <a:lnTo>
                    <a:pt x="1979" y="5276"/>
                  </a:lnTo>
                  <a:lnTo>
                    <a:pt x="1882" y="5300"/>
                  </a:lnTo>
                  <a:lnTo>
                    <a:pt x="1808" y="5276"/>
                  </a:lnTo>
                  <a:lnTo>
                    <a:pt x="1711" y="5251"/>
                  </a:lnTo>
                  <a:lnTo>
                    <a:pt x="1637" y="5227"/>
                  </a:lnTo>
                  <a:lnTo>
                    <a:pt x="1564" y="5154"/>
                  </a:lnTo>
                  <a:lnTo>
                    <a:pt x="1515" y="5105"/>
                  </a:lnTo>
                  <a:lnTo>
                    <a:pt x="1491" y="5032"/>
                  </a:lnTo>
                  <a:lnTo>
                    <a:pt x="1466" y="4934"/>
                  </a:lnTo>
                  <a:lnTo>
                    <a:pt x="1442" y="4861"/>
                  </a:lnTo>
                  <a:lnTo>
                    <a:pt x="1466" y="4494"/>
                  </a:lnTo>
                  <a:lnTo>
                    <a:pt x="1515" y="4177"/>
                  </a:lnTo>
                  <a:lnTo>
                    <a:pt x="1588" y="3835"/>
                  </a:lnTo>
                  <a:lnTo>
                    <a:pt x="1711" y="3542"/>
                  </a:lnTo>
                  <a:lnTo>
                    <a:pt x="1857" y="3224"/>
                  </a:lnTo>
                  <a:lnTo>
                    <a:pt x="2028" y="2956"/>
                  </a:lnTo>
                  <a:lnTo>
                    <a:pt x="2223" y="2687"/>
                  </a:lnTo>
                  <a:lnTo>
                    <a:pt x="2443" y="2443"/>
                  </a:lnTo>
                  <a:lnTo>
                    <a:pt x="2688" y="2223"/>
                  </a:lnTo>
                  <a:lnTo>
                    <a:pt x="2956" y="2028"/>
                  </a:lnTo>
                  <a:lnTo>
                    <a:pt x="3225" y="1857"/>
                  </a:lnTo>
                  <a:lnTo>
                    <a:pt x="3518" y="1710"/>
                  </a:lnTo>
                  <a:lnTo>
                    <a:pt x="3835" y="1612"/>
                  </a:lnTo>
                  <a:lnTo>
                    <a:pt x="4153" y="1515"/>
                  </a:lnTo>
                  <a:lnTo>
                    <a:pt x="4495" y="1466"/>
                  </a:lnTo>
                  <a:close/>
                  <a:moveTo>
                    <a:pt x="4837" y="0"/>
                  </a:moveTo>
                  <a:lnTo>
                    <a:pt x="4348" y="25"/>
                  </a:lnTo>
                  <a:lnTo>
                    <a:pt x="3860" y="98"/>
                  </a:lnTo>
                  <a:lnTo>
                    <a:pt x="3396" y="220"/>
                  </a:lnTo>
                  <a:lnTo>
                    <a:pt x="2956" y="391"/>
                  </a:lnTo>
                  <a:lnTo>
                    <a:pt x="2541" y="587"/>
                  </a:lnTo>
                  <a:lnTo>
                    <a:pt x="2150" y="831"/>
                  </a:lnTo>
                  <a:lnTo>
                    <a:pt x="1759" y="1124"/>
                  </a:lnTo>
                  <a:lnTo>
                    <a:pt x="1418" y="1441"/>
                  </a:lnTo>
                  <a:lnTo>
                    <a:pt x="1100" y="1783"/>
                  </a:lnTo>
                  <a:lnTo>
                    <a:pt x="831" y="2150"/>
                  </a:lnTo>
                  <a:lnTo>
                    <a:pt x="587" y="2540"/>
                  </a:lnTo>
                  <a:lnTo>
                    <a:pt x="392" y="2980"/>
                  </a:lnTo>
                  <a:lnTo>
                    <a:pt x="221" y="3420"/>
                  </a:lnTo>
                  <a:lnTo>
                    <a:pt x="99" y="3884"/>
                  </a:lnTo>
                  <a:lnTo>
                    <a:pt x="25" y="4348"/>
                  </a:lnTo>
                  <a:lnTo>
                    <a:pt x="1" y="4861"/>
                  </a:lnTo>
                  <a:lnTo>
                    <a:pt x="25" y="5349"/>
                  </a:lnTo>
                  <a:lnTo>
                    <a:pt x="99" y="5838"/>
                  </a:lnTo>
                  <a:lnTo>
                    <a:pt x="221" y="6302"/>
                  </a:lnTo>
                  <a:lnTo>
                    <a:pt x="392" y="6741"/>
                  </a:lnTo>
                  <a:lnTo>
                    <a:pt x="587" y="7156"/>
                  </a:lnTo>
                  <a:lnTo>
                    <a:pt x="831" y="7547"/>
                  </a:lnTo>
                  <a:lnTo>
                    <a:pt x="1100" y="7938"/>
                  </a:lnTo>
                  <a:lnTo>
                    <a:pt x="1418" y="8280"/>
                  </a:lnTo>
                  <a:lnTo>
                    <a:pt x="1759" y="8597"/>
                  </a:lnTo>
                  <a:lnTo>
                    <a:pt x="2150" y="8866"/>
                  </a:lnTo>
                  <a:lnTo>
                    <a:pt x="2541" y="9110"/>
                  </a:lnTo>
                  <a:lnTo>
                    <a:pt x="2956" y="9306"/>
                  </a:lnTo>
                  <a:lnTo>
                    <a:pt x="3396" y="9477"/>
                  </a:lnTo>
                  <a:lnTo>
                    <a:pt x="3860" y="9599"/>
                  </a:lnTo>
                  <a:lnTo>
                    <a:pt x="4348" y="9672"/>
                  </a:lnTo>
                  <a:lnTo>
                    <a:pt x="4837" y="9696"/>
                  </a:lnTo>
                  <a:lnTo>
                    <a:pt x="5350" y="9672"/>
                  </a:lnTo>
                  <a:lnTo>
                    <a:pt x="5814" y="9599"/>
                  </a:lnTo>
                  <a:lnTo>
                    <a:pt x="6278" y="9477"/>
                  </a:lnTo>
                  <a:lnTo>
                    <a:pt x="6717" y="9306"/>
                  </a:lnTo>
                  <a:lnTo>
                    <a:pt x="7157" y="9110"/>
                  </a:lnTo>
                  <a:lnTo>
                    <a:pt x="7548" y="8866"/>
                  </a:lnTo>
                  <a:lnTo>
                    <a:pt x="7914" y="8597"/>
                  </a:lnTo>
                  <a:lnTo>
                    <a:pt x="8256" y="8280"/>
                  </a:lnTo>
                  <a:lnTo>
                    <a:pt x="8573" y="7938"/>
                  </a:lnTo>
                  <a:lnTo>
                    <a:pt x="8867" y="7547"/>
                  </a:lnTo>
                  <a:lnTo>
                    <a:pt x="9111" y="7156"/>
                  </a:lnTo>
                  <a:lnTo>
                    <a:pt x="9306" y="6741"/>
                  </a:lnTo>
                  <a:lnTo>
                    <a:pt x="9477" y="6302"/>
                  </a:lnTo>
                  <a:lnTo>
                    <a:pt x="9599" y="5838"/>
                  </a:lnTo>
                  <a:lnTo>
                    <a:pt x="9673" y="5349"/>
                  </a:lnTo>
                  <a:lnTo>
                    <a:pt x="9697" y="4861"/>
                  </a:lnTo>
                  <a:lnTo>
                    <a:pt x="9673" y="4348"/>
                  </a:lnTo>
                  <a:lnTo>
                    <a:pt x="9599" y="3884"/>
                  </a:lnTo>
                  <a:lnTo>
                    <a:pt x="9477" y="3420"/>
                  </a:lnTo>
                  <a:lnTo>
                    <a:pt x="9306" y="2980"/>
                  </a:lnTo>
                  <a:lnTo>
                    <a:pt x="9111" y="2540"/>
                  </a:lnTo>
                  <a:lnTo>
                    <a:pt x="8867" y="2150"/>
                  </a:lnTo>
                  <a:lnTo>
                    <a:pt x="8573" y="1783"/>
                  </a:lnTo>
                  <a:lnTo>
                    <a:pt x="8256" y="1441"/>
                  </a:lnTo>
                  <a:lnTo>
                    <a:pt x="7914" y="1124"/>
                  </a:lnTo>
                  <a:lnTo>
                    <a:pt x="7548" y="831"/>
                  </a:lnTo>
                  <a:lnTo>
                    <a:pt x="7157" y="587"/>
                  </a:lnTo>
                  <a:lnTo>
                    <a:pt x="6717" y="391"/>
                  </a:lnTo>
                  <a:lnTo>
                    <a:pt x="6278" y="220"/>
                  </a:lnTo>
                  <a:lnTo>
                    <a:pt x="5814" y="98"/>
                  </a:lnTo>
                  <a:lnTo>
                    <a:pt x="5350" y="25"/>
                  </a:lnTo>
                  <a:lnTo>
                    <a:pt x="4837" y="0"/>
                  </a:lnTo>
                  <a:close/>
                </a:path>
              </a:pathLst>
            </a:custGeom>
            <a:solidFill>
              <a:srgbClr val="0A8C6D"/>
            </a:solidFill>
            <a:ln w="9525">
              <a:noFill/>
              <a:round/>
              <a:headEnd/>
              <a:tailEnd/>
            </a:ln>
          </p:spPr>
          <p:txBody>
            <a:bodyPr lIns="91425" tIns="91425" rIns="91425" bIns="91425" anchor="ctr"/>
            <a:lstStyle/>
            <a:p>
              <a:endParaRPr lang="it-IT"/>
            </a:p>
          </p:txBody>
        </p:sp>
        <p:sp>
          <p:nvSpPr>
            <p:cNvPr id="53254" name="Google Shape;245;p19"/>
            <p:cNvSpPr>
              <a:spLocks/>
            </p:cNvSpPr>
            <p:nvPr/>
          </p:nvSpPr>
          <p:spPr bwMode="auto">
            <a:xfrm>
              <a:off x="4215400" y="3253150"/>
              <a:ext cx="154500" cy="153875"/>
            </a:xfrm>
            <a:custGeom>
              <a:avLst/>
              <a:gdLst>
                <a:gd name="T0" fmla="*/ 1075 w 6180"/>
                <a:gd name="T1" fmla="*/ 0 h 6155"/>
                <a:gd name="T2" fmla="*/ 831 w 6180"/>
                <a:gd name="T3" fmla="*/ 269 h 6155"/>
                <a:gd name="T4" fmla="*/ 562 w 6180"/>
                <a:gd name="T5" fmla="*/ 537 h 6155"/>
                <a:gd name="T6" fmla="*/ 293 w 6180"/>
                <a:gd name="T7" fmla="*/ 782 h 6155"/>
                <a:gd name="T8" fmla="*/ 0 w 6180"/>
                <a:gd name="T9" fmla="*/ 1026 h 6155"/>
                <a:gd name="T10" fmla="*/ 4983 w 6180"/>
                <a:gd name="T11" fmla="*/ 6008 h 6155"/>
                <a:gd name="T12" fmla="*/ 5056 w 6180"/>
                <a:gd name="T13" fmla="*/ 6057 h 6155"/>
                <a:gd name="T14" fmla="*/ 5129 w 6180"/>
                <a:gd name="T15" fmla="*/ 6106 h 6155"/>
                <a:gd name="T16" fmla="*/ 5227 w 6180"/>
                <a:gd name="T17" fmla="*/ 6130 h 6155"/>
                <a:gd name="T18" fmla="*/ 5325 w 6180"/>
                <a:gd name="T19" fmla="*/ 6155 h 6155"/>
                <a:gd name="T20" fmla="*/ 5422 w 6180"/>
                <a:gd name="T21" fmla="*/ 6130 h 6155"/>
                <a:gd name="T22" fmla="*/ 5496 w 6180"/>
                <a:gd name="T23" fmla="*/ 6106 h 6155"/>
                <a:gd name="T24" fmla="*/ 5593 w 6180"/>
                <a:gd name="T25" fmla="*/ 6057 h 6155"/>
                <a:gd name="T26" fmla="*/ 5667 w 6180"/>
                <a:gd name="T27" fmla="*/ 6008 h 6155"/>
                <a:gd name="T28" fmla="*/ 6033 w 6180"/>
                <a:gd name="T29" fmla="*/ 5642 h 6155"/>
                <a:gd name="T30" fmla="*/ 6106 w 6180"/>
                <a:gd name="T31" fmla="*/ 5569 h 6155"/>
                <a:gd name="T32" fmla="*/ 6155 w 6180"/>
                <a:gd name="T33" fmla="*/ 5471 h 6155"/>
                <a:gd name="T34" fmla="*/ 6179 w 6180"/>
                <a:gd name="T35" fmla="*/ 5373 h 6155"/>
                <a:gd name="T36" fmla="*/ 6179 w 6180"/>
                <a:gd name="T37" fmla="*/ 5300 h 6155"/>
                <a:gd name="T38" fmla="*/ 6179 w 6180"/>
                <a:gd name="T39" fmla="*/ 5202 h 6155"/>
                <a:gd name="T40" fmla="*/ 6155 w 6180"/>
                <a:gd name="T41" fmla="*/ 5105 h 6155"/>
                <a:gd name="T42" fmla="*/ 6106 w 6180"/>
                <a:gd name="T43" fmla="*/ 5031 h 6155"/>
                <a:gd name="T44" fmla="*/ 6033 w 6180"/>
                <a:gd name="T45" fmla="*/ 4934 h 6155"/>
                <a:gd name="T46" fmla="*/ 1075 w 6180"/>
                <a:gd name="T47" fmla="*/ 0 h 615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180"/>
                <a:gd name="T73" fmla="*/ 0 h 6155"/>
                <a:gd name="T74" fmla="*/ 6180 w 6180"/>
                <a:gd name="T75" fmla="*/ 6155 h 615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180" h="6155" extrusionOk="0">
                  <a:moveTo>
                    <a:pt x="1075" y="0"/>
                  </a:moveTo>
                  <a:lnTo>
                    <a:pt x="831" y="269"/>
                  </a:lnTo>
                  <a:lnTo>
                    <a:pt x="562" y="537"/>
                  </a:lnTo>
                  <a:lnTo>
                    <a:pt x="293" y="782"/>
                  </a:lnTo>
                  <a:lnTo>
                    <a:pt x="0" y="1026"/>
                  </a:lnTo>
                  <a:lnTo>
                    <a:pt x="4983" y="6008"/>
                  </a:lnTo>
                  <a:lnTo>
                    <a:pt x="5056" y="6057"/>
                  </a:lnTo>
                  <a:lnTo>
                    <a:pt x="5129" y="6106"/>
                  </a:lnTo>
                  <a:lnTo>
                    <a:pt x="5227" y="6130"/>
                  </a:lnTo>
                  <a:lnTo>
                    <a:pt x="5325" y="6155"/>
                  </a:lnTo>
                  <a:lnTo>
                    <a:pt x="5422" y="6130"/>
                  </a:lnTo>
                  <a:lnTo>
                    <a:pt x="5496" y="6106"/>
                  </a:lnTo>
                  <a:lnTo>
                    <a:pt x="5593" y="6057"/>
                  </a:lnTo>
                  <a:lnTo>
                    <a:pt x="5667" y="6008"/>
                  </a:lnTo>
                  <a:lnTo>
                    <a:pt x="6033" y="5642"/>
                  </a:lnTo>
                  <a:lnTo>
                    <a:pt x="6106" y="5569"/>
                  </a:lnTo>
                  <a:lnTo>
                    <a:pt x="6155" y="5471"/>
                  </a:lnTo>
                  <a:lnTo>
                    <a:pt x="6179" y="5373"/>
                  </a:lnTo>
                  <a:lnTo>
                    <a:pt x="6179" y="5300"/>
                  </a:lnTo>
                  <a:lnTo>
                    <a:pt x="6179" y="5202"/>
                  </a:lnTo>
                  <a:lnTo>
                    <a:pt x="6155" y="5105"/>
                  </a:lnTo>
                  <a:lnTo>
                    <a:pt x="6106" y="5031"/>
                  </a:lnTo>
                  <a:lnTo>
                    <a:pt x="6033" y="4934"/>
                  </a:lnTo>
                  <a:lnTo>
                    <a:pt x="1075" y="0"/>
                  </a:lnTo>
                  <a:close/>
                </a:path>
              </a:pathLst>
            </a:custGeom>
            <a:solidFill>
              <a:srgbClr val="0A8C6D"/>
            </a:solidFill>
            <a:ln w="9525">
              <a:noFill/>
              <a:round/>
              <a:headEnd/>
              <a:tailEnd/>
            </a:ln>
          </p:spPr>
          <p:txBody>
            <a:bodyPr lIns="91425" tIns="91425" rIns="91425" bIns="91425" anchor="ctr"/>
            <a:lstStyle/>
            <a:p>
              <a:endParaRPr lang="it-IT"/>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Google Shape;84;p2"/>
          <p:cNvSpPr txBox="1">
            <a:spLocks noGrp="1"/>
          </p:cNvSpPr>
          <p:nvPr>
            <p:ph type="body" idx="1"/>
          </p:nvPr>
        </p:nvSpPr>
        <p:spPr>
          <a:xfrm>
            <a:off x="3848100" y="4030663"/>
            <a:ext cx="4643438" cy="595312"/>
          </a:xfrm>
        </p:spPr>
        <p:txBody>
          <a:bodyPr/>
          <a:lstStyle/>
          <a:p>
            <a:pPr marL="0" indent="0" eaLnBrk="1" hangingPunct="1">
              <a:spcBef>
                <a:spcPct val="0"/>
              </a:spcBef>
              <a:spcAft>
                <a:spcPct val="0"/>
              </a:spcAft>
              <a:buFont typeface="Raleway Thin"/>
              <a:buNone/>
            </a:pPr>
            <a:r>
              <a:rPr lang="it-IT" sz="700" smtClean="0">
                <a:solidFill>
                  <a:srgbClr val="666666"/>
                </a:solidFill>
                <a:latin typeface="Raleway Thin"/>
                <a:cs typeface="Arial" charset="0"/>
                <a:sym typeface="Raleway Thin"/>
              </a:rPr>
              <a:t>Il supporto della Commissione Europea alla produzione di questa pubblicazione non costituisce un'approvazione dei contenuti, che riflettono solo il punto di vista degli autori, e la Commissione non può essere ritenuta responsabile per qualsiasi uso che possa essere fatto delle informazioni in essa contenute</a:t>
            </a:r>
            <a:endParaRPr lang="it-IT" sz="1800" smtClean="0">
              <a:solidFill>
                <a:srgbClr val="666666"/>
              </a:solidFill>
              <a:latin typeface="Raleway Thin"/>
              <a:cs typeface="Arial" charset="0"/>
              <a:sym typeface="Raleway Thin"/>
            </a:endParaRPr>
          </a:p>
          <a:p>
            <a:pPr marL="0" indent="0" eaLnBrk="1" hangingPunct="1">
              <a:spcBef>
                <a:spcPct val="0"/>
              </a:spcBef>
              <a:spcAft>
                <a:spcPct val="0"/>
              </a:spcAft>
              <a:buFont typeface="Raleway Thin"/>
              <a:buNone/>
            </a:pPr>
            <a:r>
              <a:rPr lang="en-US" sz="700" smtClean="0">
                <a:solidFill>
                  <a:srgbClr val="981C22"/>
                </a:solidFill>
                <a:latin typeface="Raleway Thin"/>
                <a:cs typeface="Arial" charset="0"/>
                <a:sym typeface="Raleway Thin"/>
              </a:rPr>
              <a:t>Project number 2021-1-RO01-KA220-ADU-000026741</a:t>
            </a: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p:txBody>
      </p:sp>
      <p:pic>
        <p:nvPicPr>
          <p:cNvPr id="18434" name="Google Shape;85;p2" descr="Text&#10;&#10;Description automatically generated with medium confidence"/>
          <p:cNvPicPr preferRelativeResize="0">
            <a:picLocks noChangeAspect="1" noChangeArrowheads="1"/>
          </p:cNvPicPr>
          <p:nvPr/>
        </p:nvPicPr>
        <p:blipFill>
          <a:blip r:embed="rId3"/>
          <a:srcRect/>
          <a:stretch>
            <a:fillRect/>
          </a:stretch>
        </p:blipFill>
        <p:spPr bwMode="auto">
          <a:xfrm>
            <a:off x="922338" y="4030663"/>
            <a:ext cx="2838450" cy="595312"/>
          </a:xfrm>
          <a:prstGeom prst="rect">
            <a:avLst/>
          </a:prstGeom>
          <a:noFill/>
          <a:ln w="9525">
            <a:noFill/>
            <a:miter lim="800000"/>
            <a:headEnd/>
            <a:tailEnd/>
          </a:ln>
        </p:spPr>
      </p:pic>
      <p:pic>
        <p:nvPicPr>
          <p:cNvPr id="18435" name="Google Shape;86;p2"/>
          <p:cNvPicPr preferRelativeResize="0">
            <a:picLocks noChangeAspect="1" noChangeArrowheads="1"/>
          </p:cNvPicPr>
          <p:nvPr/>
        </p:nvPicPr>
        <p:blipFill>
          <a:blip r:embed="rId4"/>
          <a:srcRect/>
          <a:stretch>
            <a:fillRect/>
          </a:stretch>
        </p:blipFill>
        <p:spPr bwMode="auto">
          <a:xfrm>
            <a:off x="7759700" y="377825"/>
            <a:ext cx="952500" cy="989013"/>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A8C6D"/>
        </a:solidFill>
        <a:effectLst/>
      </p:bgPr>
    </p:bg>
    <p:spTree>
      <p:nvGrpSpPr>
        <p:cNvPr id="1" name=""/>
        <p:cNvGrpSpPr/>
        <p:nvPr/>
      </p:nvGrpSpPr>
      <p:grpSpPr>
        <a:xfrm>
          <a:off x="0" y="0"/>
          <a:ext cx="0" cy="0"/>
          <a:chOff x="0" y="0"/>
          <a:chExt cx="0" cy="0"/>
        </a:xfrm>
      </p:grpSpPr>
      <p:sp>
        <p:nvSpPr>
          <p:cNvPr id="55298" name="Google Shape;250;p20"/>
          <p:cNvSpPr txBox="1">
            <a:spLocks noGrp="1"/>
          </p:cNvSpPr>
          <p:nvPr>
            <p:ph type="ctrTitle"/>
          </p:nvPr>
        </p:nvSpPr>
        <p:spPr>
          <a:xfrm>
            <a:off x="685800" y="3287713"/>
            <a:ext cx="7772400" cy="1158875"/>
          </a:xfrm>
        </p:spPr>
        <p:txBody>
          <a:bodyPr/>
          <a:lstStyle/>
          <a:p>
            <a:pPr eaLnBrk="1" hangingPunct="1">
              <a:spcBef>
                <a:spcPct val="0"/>
              </a:spcBef>
              <a:spcAft>
                <a:spcPct val="0"/>
              </a:spcAft>
              <a:buClr>
                <a:srgbClr val="FFFFFF"/>
              </a:buClr>
              <a:buFont typeface="Raleway Thin"/>
              <a:buNone/>
            </a:pPr>
            <a:r>
              <a:rPr lang="en-US" b="1" smtClean="0">
                <a:solidFill>
                  <a:srgbClr val="FFFFFF"/>
                </a:solidFill>
                <a:latin typeface="Raleway Thin"/>
                <a:cs typeface="Arial" charset="0"/>
                <a:sym typeface="Raleway Thin"/>
              </a:rPr>
              <a:t>Mentalita’ per tentativi ed errori</a:t>
            </a:r>
            <a:endParaRPr lang="it-IT" b="1" smtClean="0">
              <a:solidFill>
                <a:srgbClr val="FFFFFF"/>
              </a:solidFill>
              <a:latin typeface="Raleway Thin"/>
              <a:cs typeface="Arial" charset="0"/>
              <a:sym typeface="Raleway Thin"/>
            </a:endParaRPr>
          </a:p>
        </p:txBody>
      </p:sp>
      <p:pic>
        <p:nvPicPr>
          <p:cNvPr id="55299" name="Google Shape;251;p20"/>
          <p:cNvPicPr preferRelativeResize="0">
            <a:picLocks noChangeAspect="1" noChangeArrowheads="1"/>
          </p:cNvPicPr>
          <p:nvPr/>
        </p:nvPicPr>
        <p:blipFill>
          <a:blip r:embed="rId3"/>
          <a:srcRect/>
          <a:stretch>
            <a:fillRect/>
          </a:stretch>
        </p:blipFill>
        <p:spPr bwMode="auto">
          <a:xfrm>
            <a:off x="7489825" y="388938"/>
            <a:ext cx="1262063" cy="13208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Google Shape;256;p21"/>
          <p:cNvSpPr txBox="1">
            <a:spLocks noGrp="1"/>
          </p:cNvSpPr>
          <p:nvPr>
            <p:ph type="title"/>
          </p:nvPr>
        </p:nvSpPr>
        <p:spPr>
          <a:xfrm>
            <a:off x="900113" y="915988"/>
            <a:ext cx="6865937" cy="857250"/>
          </a:xfrm>
        </p:spPr>
        <p:txBody>
          <a:bodyPr/>
          <a:lstStyle/>
          <a:p>
            <a:pPr eaLnBrk="1" hangingPunct="1">
              <a:spcBef>
                <a:spcPct val="0"/>
              </a:spcBef>
              <a:spcAft>
                <a:spcPct val="0"/>
              </a:spcAft>
              <a:buClr>
                <a:srgbClr val="434343"/>
              </a:buClr>
              <a:buFont typeface="Raleway Thin"/>
              <a:buNone/>
            </a:pPr>
            <a:r>
              <a:rPr lang="en-US" sz="3600" smtClean="0">
                <a:solidFill>
                  <a:srgbClr val="0A8C6D"/>
                </a:solidFill>
                <a:latin typeface="Raleway ExtraLight"/>
                <a:cs typeface="Arial" charset="0"/>
                <a:sym typeface="Raleway ExtraLight"/>
              </a:rPr>
              <a:t>Tentativi ed errori</a:t>
            </a:r>
            <a:endParaRPr lang="it-IT" sz="3600" smtClean="0">
              <a:solidFill>
                <a:srgbClr val="0A8C6D"/>
              </a:solidFill>
              <a:latin typeface="Raleway ExtraLight"/>
              <a:cs typeface="Arial" charset="0"/>
              <a:sym typeface="Raleway ExtraLight"/>
            </a:endParaRPr>
          </a:p>
        </p:txBody>
      </p:sp>
      <p:sp>
        <p:nvSpPr>
          <p:cNvPr id="57346" name="Google Shape;257;p21"/>
          <p:cNvSpPr txBox="1">
            <a:spLocks noGrp="1"/>
          </p:cNvSpPr>
          <p:nvPr>
            <p:ph type="body" idx="1"/>
          </p:nvPr>
        </p:nvSpPr>
        <p:spPr>
          <a:xfrm>
            <a:off x="922338" y="1636713"/>
            <a:ext cx="4097337" cy="2366962"/>
          </a:xfrm>
        </p:spPr>
        <p:txBody>
          <a:bodyPr/>
          <a:lstStyle/>
          <a:p>
            <a:pPr marL="114300" indent="0" eaLnBrk="1" hangingPunct="1">
              <a:spcBef>
                <a:spcPts val="600"/>
              </a:spcBef>
              <a:spcAft>
                <a:spcPct val="0"/>
              </a:spcAft>
              <a:buClr>
                <a:srgbClr val="0A8C6D"/>
              </a:buClr>
              <a:buSzPts val="1400"/>
              <a:buFont typeface="Raleway Thin"/>
              <a:buNone/>
            </a:pPr>
            <a:r>
              <a:rPr lang="it-IT" smtClean="0">
                <a:latin typeface="Arial" charset="0"/>
                <a:cs typeface="Arial" charset="0"/>
                <a:sym typeface="Raleway Thin"/>
              </a:rPr>
              <a:t>La mentalità "prova ed errore", nota anche come mentalità "fail fast", è l'idea di creare rapidamente prototipi e testare idee per apprendere e iterare rapidamente</a:t>
            </a:r>
            <a:r>
              <a:rPr lang="en-US" smtClean="0">
                <a:solidFill>
                  <a:srgbClr val="666666"/>
                </a:solidFill>
                <a:latin typeface="Raleway Thin"/>
                <a:cs typeface="Arial" charset="0"/>
                <a:sym typeface="Raleway Thin"/>
              </a:rPr>
              <a:t>.</a:t>
            </a:r>
            <a:endParaRPr lang="it-IT" sz="1800" smtClean="0">
              <a:solidFill>
                <a:srgbClr val="666666"/>
              </a:solidFill>
              <a:latin typeface="Raleway Thin"/>
              <a:cs typeface="Arial" charset="0"/>
              <a:sym typeface="Raleway Thin"/>
            </a:endParaRPr>
          </a:p>
          <a:p>
            <a:pPr marL="114300" indent="0" eaLnBrk="1" hangingPunct="1">
              <a:spcBef>
                <a:spcPts val="600"/>
              </a:spcBef>
              <a:spcAft>
                <a:spcPct val="0"/>
              </a:spcAft>
              <a:buClr>
                <a:srgbClr val="0A8C6D"/>
              </a:buClr>
              <a:buSzPts val="1400"/>
              <a:buFont typeface="Raleway Thin"/>
              <a:buNone/>
            </a:pPr>
            <a:endParaRPr lang="it-IT" smtClean="0">
              <a:solidFill>
                <a:srgbClr val="666666"/>
              </a:solidFill>
              <a:latin typeface="Raleway Thin"/>
              <a:cs typeface="Arial" charset="0"/>
              <a:sym typeface="Raleway Thin"/>
            </a:endParaRPr>
          </a:p>
          <a:p>
            <a:pPr marL="114300" indent="0" eaLnBrk="1" hangingPunct="1">
              <a:spcBef>
                <a:spcPts val="600"/>
              </a:spcBef>
              <a:spcAft>
                <a:spcPct val="0"/>
              </a:spcAft>
              <a:buClr>
                <a:srgbClr val="0A8C6D"/>
              </a:buClr>
              <a:buSzPts val="1100"/>
              <a:buFont typeface="Raleway Thin"/>
              <a:buNone/>
            </a:pPr>
            <a:endParaRPr lang="it-IT" sz="1100" smtClean="0">
              <a:solidFill>
                <a:srgbClr val="666666"/>
              </a:solidFill>
              <a:latin typeface="Raleway Thin"/>
              <a:cs typeface="Arial" charset="0"/>
              <a:sym typeface="Raleway Thin"/>
            </a:endParaRPr>
          </a:p>
        </p:txBody>
      </p:sp>
      <p:sp>
        <p:nvSpPr>
          <p:cNvPr id="57347" name="Google Shape;258;p21"/>
          <p:cNvSpPr>
            <a:spLocks/>
          </p:cNvSpPr>
          <p:nvPr/>
        </p:nvSpPr>
        <p:spPr bwMode="auto">
          <a:xfrm>
            <a:off x="8054975" y="327025"/>
            <a:ext cx="796925" cy="727075"/>
          </a:xfrm>
          <a:custGeom>
            <a:avLst/>
            <a:gdLst>
              <a:gd name="T0" fmla="*/ 6863 w 16218"/>
              <a:gd name="T1" fmla="*/ 74 h 14752"/>
              <a:gd name="T2" fmla="*/ 5691 w 16218"/>
              <a:gd name="T3" fmla="*/ 293 h 14752"/>
              <a:gd name="T4" fmla="*/ 4592 w 16218"/>
              <a:gd name="T5" fmla="*/ 660 h 14752"/>
              <a:gd name="T6" fmla="*/ 3566 w 16218"/>
              <a:gd name="T7" fmla="*/ 1173 h 14752"/>
              <a:gd name="T8" fmla="*/ 2663 w 16218"/>
              <a:gd name="T9" fmla="*/ 1783 h 14752"/>
              <a:gd name="T10" fmla="*/ 1857 w 16218"/>
              <a:gd name="T11" fmla="*/ 2492 h 14752"/>
              <a:gd name="T12" fmla="*/ 1173 w 16218"/>
              <a:gd name="T13" fmla="*/ 3298 h 14752"/>
              <a:gd name="T14" fmla="*/ 636 w 16218"/>
              <a:gd name="T15" fmla="*/ 4201 h 14752"/>
              <a:gd name="T16" fmla="*/ 245 w 16218"/>
              <a:gd name="T17" fmla="*/ 5154 h 14752"/>
              <a:gd name="T18" fmla="*/ 49 w 16218"/>
              <a:gd name="T19" fmla="*/ 6179 h 14752"/>
              <a:gd name="T20" fmla="*/ 1 w 16218"/>
              <a:gd name="T21" fmla="*/ 7254 h 14752"/>
              <a:gd name="T22" fmla="*/ 196 w 16218"/>
              <a:gd name="T23" fmla="*/ 8353 h 14752"/>
              <a:gd name="T24" fmla="*/ 562 w 16218"/>
              <a:gd name="T25" fmla="*/ 9403 h 14752"/>
              <a:gd name="T26" fmla="*/ 1100 w 16218"/>
              <a:gd name="T27" fmla="*/ 10356 h 14752"/>
              <a:gd name="T28" fmla="*/ 1832 w 16218"/>
              <a:gd name="T29" fmla="*/ 11235 h 14752"/>
              <a:gd name="T30" fmla="*/ 2687 w 16218"/>
              <a:gd name="T31" fmla="*/ 12017 h 14752"/>
              <a:gd name="T32" fmla="*/ 2028 w 16218"/>
              <a:gd name="T33" fmla="*/ 13140 h 14752"/>
              <a:gd name="T34" fmla="*/ 1173 w 16218"/>
              <a:gd name="T35" fmla="*/ 14044 h 14752"/>
              <a:gd name="T36" fmla="*/ 513 w 16218"/>
              <a:gd name="T37" fmla="*/ 14483 h 14752"/>
              <a:gd name="T38" fmla="*/ 123 w 16218"/>
              <a:gd name="T39" fmla="*/ 14703 h 14752"/>
              <a:gd name="T40" fmla="*/ 1710 w 16218"/>
              <a:gd name="T41" fmla="*/ 14728 h 14752"/>
              <a:gd name="T42" fmla="*/ 2907 w 16218"/>
              <a:gd name="T43" fmla="*/ 14459 h 14752"/>
              <a:gd name="T44" fmla="*/ 4177 w 16218"/>
              <a:gd name="T45" fmla="*/ 13873 h 14752"/>
              <a:gd name="T46" fmla="*/ 5349 w 16218"/>
              <a:gd name="T47" fmla="*/ 13360 h 14752"/>
              <a:gd name="T48" fmla="*/ 6497 w 16218"/>
              <a:gd name="T49" fmla="*/ 13628 h 14752"/>
              <a:gd name="T50" fmla="*/ 7694 w 16218"/>
              <a:gd name="T51" fmla="*/ 13775 h 14752"/>
              <a:gd name="T52" fmla="*/ 9355 w 16218"/>
              <a:gd name="T53" fmla="*/ 13702 h 14752"/>
              <a:gd name="T54" fmla="*/ 10527 w 16218"/>
              <a:gd name="T55" fmla="*/ 13458 h 14752"/>
              <a:gd name="T56" fmla="*/ 11626 w 16218"/>
              <a:gd name="T57" fmla="*/ 13091 h 14752"/>
              <a:gd name="T58" fmla="*/ 12652 w 16218"/>
              <a:gd name="T59" fmla="*/ 12603 h 14752"/>
              <a:gd name="T60" fmla="*/ 13555 w 16218"/>
              <a:gd name="T61" fmla="*/ 11992 h 14752"/>
              <a:gd name="T62" fmla="*/ 14361 w 16218"/>
              <a:gd name="T63" fmla="*/ 11259 h 14752"/>
              <a:gd name="T64" fmla="*/ 15045 w 16218"/>
              <a:gd name="T65" fmla="*/ 10453 h 14752"/>
              <a:gd name="T66" fmla="*/ 15582 w 16218"/>
              <a:gd name="T67" fmla="*/ 9574 h 14752"/>
              <a:gd name="T68" fmla="*/ 15973 w 16218"/>
              <a:gd name="T69" fmla="*/ 8597 h 14752"/>
              <a:gd name="T70" fmla="*/ 16169 w 16218"/>
              <a:gd name="T71" fmla="*/ 7596 h 14752"/>
              <a:gd name="T72" fmla="*/ 16217 w 16218"/>
              <a:gd name="T73" fmla="*/ 6521 h 14752"/>
              <a:gd name="T74" fmla="*/ 16047 w 16218"/>
              <a:gd name="T75" fmla="*/ 5496 h 14752"/>
              <a:gd name="T76" fmla="*/ 15729 w 16218"/>
              <a:gd name="T77" fmla="*/ 4519 h 14752"/>
              <a:gd name="T78" fmla="*/ 15241 w 16218"/>
              <a:gd name="T79" fmla="*/ 3591 h 14752"/>
              <a:gd name="T80" fmla="*/ 14606 w 16218"/>
              <a:gd name="T81" fmla="*/ 2760 h 14752"/>
              <a:gd name="T82" fmla="*/ 13848 w 16218"/>
              <a:gd name="T83" fmla="*/ 2003 h 14752"/>
              <a:gd name="T84" fmla="*/ 12969 w 16218"/>
              <a:gd name="T85" fmla="*/ 1368 h 14752"/>
              <a:gd name="T86" fmla="*/ 11968 w 16218"/>
              <a:gd name="T87" fmla="*/ 831 h 14752"/>
              <a:gd name="T88" fmla="*/ 10893 w 16218"/>
              <a:gd name="T89" fmla="*/ 416 h 14752"/>
              <a:gd name="T90" fmla="*/ 9745 w 16218"/>
              <a:gd name="T91" fmla="*/ 123 h 14752"/>
              <a:gd name="T92" fmla="*/ 8524 w 16218"/>
              <a:gd name="T93" fmla="*/ 0 h 147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218"/>
              <a:gd name="T142" fmla="*/ 0 h 14752"/>
              <a:gd name="T143" fmla="*/ 16218 w 16218"/>
              <a:gd name="T144" fmla="*/ 14752 h 147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A8C6D"/>
          </a:solidFill>
          <a:ln w="9525">
            <a:noFill/>
            <a:round/>
            <a:headEnd/>
            <a:tailEnd/>
          </a:ln>
        </p:spPr>
        <p:txBody>
          <a:bodyPr lIns="91425" tIns="91425" rIns="91425" bIns="91425" anchor="ctr"/>
          <a:lstStyle/>
          <a:p>
            <a:endParaRPr lang="it-IT"/>
          </a:p>
        </p:txBody>
      </p:sp>
      <p:pic>
        <p:nvPicPr>
          <p:cNvPr id="57348" name="Google Shape;259;p21"/>
          <p:cNvPicPr preferRelativeResize="0">
            <a:picLocks noChangeAspect="1" noChangeArrowheads="1"/>
          </p:cNvPicPr>
          <p:nvPr/>
        </p:nvPicPr>
        <p:blipFill>
          <a:blip r:embed="rId3"/>
          <a:srcRect/>
          <a:stretch>
            <a:fillRect/>
          </a:stretch>
        </p:blipFill>
        <p:spPr bwMode="auto">
          <a:xfrm>
            <a:off x="2473325" y="2820988"/>
            <a:ext cx="3041650" cy="1738312"/>
          </a:xfrm>
          <a:prstGeom prst="rect">
            <a:avLst/>
          </a:prstGeom>
          <a:noFill/>
          <a:ln w="9525">
            <a:noFill/>
            <a:miter lim="800000"/>
            <a:headEnd/>
            <a:tailEnd/>
          </a:ln>
        </p:spPr>
      </p:pic>
      <p:pic>
        <p:nvPicPr>
          <p:cNvPr id="57349" name="Google Shape;260;p21"/>
          <p:cNvPicPr preferRelativeResize="0">
            <a:picLocks noChangeAspect="1" noChangeArrowheads="1"/>
          </p:cNvPicPr>
          <p:nvPr/>
        </p:nvPicPr>
        <p:blipFill>
          <a:blip r:embed="rId4"/>
          <a:srcRect/>
          <a:stretch>
            <a:fillRect/>
          </a:stretch>
        </p:blipFill>
        <p:spPr bwMode="auto">
          <a:xfrm>
            <a:off x="6011863" y="3151188"/>
            <a:ext cx="2441575" cy="1373187"/>
          </a:xfrm>
          <a:prstGeom prst="rect">
            <a:avLst/>
          </a:prstGeom>
          <a:noFill/>
          <a:ln w="9525">
            <a:noFill/>
            <a:miter lim="800000"/>
            <a:headEnd/>
            <a:tailEnd/>
          </a:ln>
        </p:spPr>
      </p:pic>
      <p:pic>
        <p:nvPicPr>
          <p:cNvPr id="57350" name="Google Shape;261;p21"/>
          <p:cNvPicPr preferRelativeResize="0">
            <a:picLocks noChangeAspect="1" noChangeArrowheads="1"/>
          </p:cNvPicPr>
          <p:nvPr/>
        </p:nvPicPr>
        <p:blipFill>
          <a:blip r:embed="rId5"/>
          <a:srcRect/>
          <a:stretch>
            <a:fillRect/>
          </a:stretch>
        </p:blipFill>
        <p:spPr bwMode="auto">
          <a:xfrm>
            <a:off x="5972175" y="1189038"/>
            <a:ext cx="2433638" cy="18256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Google Shape;266;p22"/>
          <p:cNvSpPr txBox="1">
            <a:spLocks noGrp="1"/>
          </p:cNvSpPr>
          <p:nvPr>
            <p:ph type="body" idx="1"/>
          </p:nvPr>
        </p:nvSpPr>
        <p:spPr>
          <a:xfrm>
            <a:off x="633413" y="484188"/>
            <a:ext cx="4332287" cy="2366962"/>
          </a:xfrm>
        </p:spPr>
        <p:txBody>
          <a:bodyPr/>
          <a:lstStyle/>
          <a:p>
            <a:pPr marL="114300" indent="0" eaLnBrk="1" hangingPunct="1">
              <a:spcBef>
                <a:spcPts val="600"/>
              </a:spcBef>
              <a:spcAft>
                <a:spcPct val="0"/>
              </a:spcAft>
              <a:buFont typeface="Raleway Thin"/>
              <a:buNone/>
            </a:pPr>
            <a:r>
              <a:rPr lang="it-IT" smtClean="0">
                <a:solidFill>
                  <a:srgbClr val="666666"/>
                </a:solidFill>
                <a:latin typeface="Raleway Thin"/>
                <a:cs typeface="Arial" charset="0"/>
                <a:sym typeface="Raleway Thin"/>
              </a:rPr>
              <a:t>Le fasi di prototipazione e test del processo di pensiero progettuale vengono utilizzate per trasformare le idee in soluzioni tangibili che possono essere valutate e perfezionate.</a:t>
            </a:r>
          </a:p>
          <a:p>
            <a:pPr marL="114300" indent="0" eaLnBrk="1" hangingPunct="1">
              <a:spcBef>
                <a:spcPts val="600"/>
              </a:spcBef>
              <a:spcAft>
                <a:spcPct val="0"/>
              </a:spcAft>
              <a:buFont typeface="Raleway Thin"/>
              <a:buNone/>
            </a:pPr>
            <a:r>
              <a:rPr lang="it-IT" smtClean="0">
                <a:solidFill>
                  <a:srgbClr val="666666"/>
                </a:solidFill>
                <a:latin typeface="Raleway Thin"/>
                <a:cs typeface="Arial" charset="0"/>
                <a:sym typeface="Raleway Thin"/>
              </a:rPr>
              <a:t>Durante la fase di test, i team possono imparare dal feedback degli utenti, possono valutare l'usabilità e l'efficacia della soluzione. Possono utilizzare questo feedback per iterare e migliorare la soluzione. Questo feedback può essere utilizzato per identificare eventuali problemi o problemi con la soluzione e per apportare le modifiche necessarie.</a:t>
            </a:r>
          </a:p>
          <a:p>
            <a:pPr marL="114300" indent="0" eaLnBrk="1" hangingPunct="1">
              <a:spcBef>
                <a:spcPts val="600"/>
              </a:spcBef>
              <a:spcAft>
                <a:spcPct val="0"/>
              </a:spcAft>
              <a:buFont typeface="Raleway Thin"/>
              <a:buNone/>
            </a:pPr>
            <a:r>
              <a:rPr lang="it-IT" smtClean="0">
                <a:solidFill>
                  <a:srgbClr val="666666"/>
                </a:solidFill>
                <a:latin typeface="Raleway Thin"/>
                <a:cs typeface="Arial" charset="0"/>
                <a:sym typeface="Raleway Thin"/>
              </a:rPr>
              <a:t>La fase di test consente ai team di convalidare o invalidare i propri presupposti e di apprendere dal punto di vista dell'utente. La fase di test è importante perché consente ai team di valutare l'efficacia della loro soluzione e di iterare finché non soddisfa le esigenze degli utenti.</a:t>
            </a:r>
          </a:p>
          <a:p>
            <a:pPr marL="114300" indent="0" eaLnBrk="1" hangingPunct="1">
              <a:spcBef>
                <a:spcPts val="600"/>
              </a:spcBef>
              <a:spcAft>
                <a:spcPct val="0"/>
              </a:spcAft>
              <a:buClr>
                <a:srgbClr val="0A8C6D"/>
              </a:buClr>
              <a:buSzPts val="1400"/>
              <a:buFont typeface="Raleway Thin"/>
              <a:buNone/>
            </a:pPr>
            <a:endParaRPr lang="it-IT" smtClean="0">
              <a:solidFill>
                <a:srgbClr val="666666"/>
              </a:solidFill>
              <a:latin typeface="Raleway Thin"/>
              <a:cs typeface="Arial" charset="0"/>
              <a:sym typeface="Raleway Thin"/>
            </a:endParaRPr>
          </a:p>
        </p:txBody>
      </p:sp>
      <p:sp>
        <p:nvSpPr>
          <p:cNvPr id="59394" name="Google Shape;267;p22"/>
          <p:cNvSpPr>
            <a:spLocks/>
          </p:cNvSpPr>
          <p:nvPr/>
        </p:nvSpPr>
        <p:spPr bwMode="auto">
          <a:xfrm>
            <a:off x="8054975" y="327025"/>
            <a:ext cx="796925" cy="727075"/>
          </a:xfrm>
          <a:custGeom>
            <a:avLst/>
            <a:gdLst>
              <a:gd name="T0" fmla="*/ 6863 w 16218"/>
              <a:gd name="T1" fmla="*/ 74 h 14752"/>
              <a:gd name="T2" fmla="*/ 5691 w 16218"/>
              <a:gd name="T3" fmla="*/ 293 h 14752"/>
              <a:gd name="T4" fmla="*/ 4592 w 16218"/>
              <a:gd name="T5" fmla="*/ 660 h 14752"/>
              <a:gd name="T6" fmla="*/ 3566 w 16218"/>
              <a:gd name="T7" fmla="*/ 1173 h 14752"/>
              <a:gd name="T8" fmla="*/ 2663 w 16218"/>
              <a:gd name="T9" fmla="*/ 1783 h 14752"/>
              <a:gd name="T10" fmla="*/ 1857 w 16218"/>
              <a:gd name="T11" fmla="*/ 2492 h 14752"/>
              <a:gd name="T12" fmla="*/ 1173 w 16218"/>
              <a:gd name="T13" fmla="*/ 3298 h 14752"/>
              <a:gd name="T14" fmla="*/ 636 w 16218"/>
              <a:gd name="T15" fmla="*/ 4201 h 14752"/>
              <a:gd name="T16" fmla="*/ 245 w 16218"/>
              <a:gd name="T17" fmla="*/ 5154 h 14752"/>
              <a:gd name="T18" fmla="*/ 49 w 16218"/>
              <a:gd name="T19" fmla="*/ 6179 h 14752"/>
              <a:gd name="T20" fmla="*/ 1 w 16218"/>
              <a:gd name="T21" fmla="*/ 7254 h 14752"/>
              <a:gd name="T22" fmla="*/ 196 w 16218"/>
              <a:gd name="T23" fmla="*/ 8353 h 14752"/>
              <a:gd name="T24" fmla="*/ 562 w 16218"/>
              <a:gd name="T25" fmla="*/ 9403 h 14752"/>
              <a:gd name="T26" fmla="*/ 1100 w 16218"/>
              <a:gd name="T27" fmla="*/ 10356 h 14752"/>
              <a:gd name="T28" fmla="*/ 1832 w 16218"/>
              <a:gd name="T29" fmla="*/ 11235 h 14752"/>
              <a:gd name="T30" fmla="*/ 2687 w 16218"/>
              <a:gd name="T31" fmla="*/ 12017 h 14752"/>
              <a:gd name="T32" fmla="*/ 2028 w 16218"/>
              <a:gd name="T33" fmla="*/ 13140 h 14752"/>
              <a:gd name="T34" fmla="*/ 1173 w 16218"/>
              <a:gd name="T35" fmla="*/ 14044 h 14752"/>
              <a:gd name="T36" fmla="*/ 513 w 16218"/>
              <a:gd name="T37" fmla="*/ 14483 h 14752"/>
              <a:gd name="T38" fmla="*/ 123 w 16218"/>
              <a:gd name="T39" fmla="*/ 14703 h 14752"/>
              <a:gd name="T40" fmla="*/ 1710 w 16218"/>
              <a:gd name="T41" fmla="*/ 14728 h 14752"/>
              <a:gd name="T42" fmla="*/ 2907 w 16218"/>
              <a:gd name="T43" fmla="*/ 14459 h 14752"/>
              <a:gd name="T44" fmla="*/ 4177 w 16218"/>
              <a:gd name="T45" fmla="*/ 13873 h 14752"/>
              <a:gd name="T46" fmla="*/ 5349 w 16218"/>
              <a:gd name="T47" fmla="*/ 13360 h 14752"/>
              <a:gd name="T48" fmla="*/ 6497 w 16218"/>
              <a:gd name="T49" fmla="*/ 13628 h 14752"/>
              <a:gd name="T50" fmla="*/ 7694 w 16218"/>
              <a:gd name="T51" fmla="*/ 13775 h 14752"/>
              <a:gd name="T52" fmla="*/ 9355 w 16218"/>
              <a:gd name="T53" fmla="*/ 13702 h 14752"/>
              <a:gd name="T54" fmla="*/ 10527 w 16218"/>
              <a:gd name="T55" fmla="*/ 13458 h 14752"/>
              <a:gd name="T56" fmla="*/ 11626 w 16218"/>
              <a:gd name="T57" fmla="*/ 13091 h 14752"/>
              <a:gd name="T58" fmla="*/ 12652 w 16218"/>
              <a:gd name="T59" fmla="*/ 12603 h 14752"/>
              <a:gd name="T60" fmla="*/ 13555 w 16218"/>
              <a:gd name="T61" fmla="*/ 11992 h 14752"/>
              <a:gd name="T62" fmla="*/ 14361 w 16218"/>
              <a:gd name="T63" fmla="*/ 11259 h 14752"/>
              <a:gd name="T64" fmla="*/ 15045 w 16218"/>
              <a:gd name="T65" fmla="*/ 10453 h 14752"/>
              <a:gd name="T66" fmla="*/ 15582 w 16218"/>
              <a:gd name="T67" fmla="*/ 9574 h 14752"/>
              <a:gd name="T68" fmla="*/ 15973 w 16218"/>
              <a:gd name="T69" fmla="*/ 8597 h 14752"/>
              <a:gd name="T70" fmla="*/ 16169 w 16218"/>
              <a:gd name="T71" fmla="*/ 7596 h 14752"/>
              <a:gd name="T72" fmla="*/ 16217 w 16218"/>
              <a:gd name="T73" fmla="*/ 6521 h 14752"/>
              <a:gd name="T74" fmla="*/ 16047 w 16218"/>
              <a:gd name="T75" fmla="*/ 5496 h 14752"/>
              <a:gd name="T76" fmla="*/ 15729 w 16218"/>
              <a:gd name="T77" fmla="*/ 4519 h 14752"/>
              <a:gd name="T78" fmla="*/ 15241 w 16218"/>
              <a:gd name="T79" fmla="*/ 3591 h 14752"/>
              <a:gd name="T80" fmla="*/ 14606 w 16218"/>
              <a:gd name="T81" fmla="*/ 2760 h 14752"/>
              <a:gd name="T82" fmla="*/ 13848 w 16218"/>
              <a:gd name="T83" fmla="*/ 2003 h 14752"/>
              <a:gd name="T84" fmla="*/ 12969 w 16218"/>
              <a:gd name="T85" fmla="*/ 1368 h 14752"/>
              <a:gd name="T86" fmla="*/ 11968 w 16218"/>
              <a:gd name="T87" fmla="*/ 831 h 14752"/>
              <a:gd name="T88" fmla="*/ 10893 w 16218"/>
              <a:gd name="T89" fmla="*/ 416 h 14752"/>
              <a:gd name="T90" fmla="*/ 9745 w 16218"/>
              <a:gd name="T91" fmla="*/ 123 h 14752"/>
              <a:gd name="T92" fmla="*/ 8524 w 16218"/>
              <a:gd name="T93" fmla="*/ 0 h 147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218"/>
              <a:gd name="T142" fmla="*/ 0 h 14752"/>
              <a:gd name="T143" fmla="*/ 16218 w 16218"/>
              <a:gd name="T144" fmla="*/ 14752 h 147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A8C6D"/>
          </a:solidFill>
          <a:ln w="9525">
            <a:noFill/>
            <a:round/>
            <a:headEnd/>
            <a:tailEnd/>
          </a:ln>
        </p:spPr>
        <p:txBody>
          <a:bodyPr lIns="91425" tIns="91425" rIns="91425" bIns="91425" anchor="ctr"/>
          <a:lstStyle/>
          <a:p>
            <a:endParaRPr lang="it-IT"/>
          </a:p>
        </p:txBody>
      </p:sp>
      <p:grpSp>
        <p:nvGrpSpPr>
          <p:cNvPr id="59395" name="Google Shape;268;p22"/>
          <p:cNvGrpSpPr>
            <a:grpSpLocks/>
          </p:cNvGrpSpPr>
          <p:nvPr/>
        </p:nvGrpSpPr>
        <p:grpSpPr bwMode="auto">
          <a:xfrm>
            <a:off x="4767263" y="715963"/>
            <a:ext cx="4037012" cy="3941762"/>
            <a:chOff x="2256567" y="677103"/>
            <a:chExt cx="4036590" cy="3941675"/>
          </a:xfrm>
        </p:grpSpPr>
        <p:sp>
          <p:nvSpPr>
            <p:cNvPr id="59402" name="Google Shape;269;p22"/>
            <p:cNvSpPr>
              <a:spLocks noChangeArrowheads="1"/>
            </p:cNvSpPr>
            <p:nvPr/>
          </p:nvSpPr>
          <p:spPr bwMode="auto">
            <a:xfrm rot="-6597333">
              <a:off x="4296826" y="3950027"/>
              <a:ext cx="586303" cy="586303"/>
            </a:xfrm>
            <a:prstGeom prst="ellipse">
              <a:avLst/>
            </a:prstGeom>
            <a:solidFill>
              <a:srgbClr val="0A8C6D"/>
            </a:solidFill>
            <a:ln w="9525">
              <a:noFill/>
              <a:round/>
              <a:headEnd/>
              <a:tailEnd/>
            </a:ln>
          </p:spPr>
          <p:txBody>
            <a:bodyPr lIns="91425" tIns="91425" rIns="91425" bIns="91425" anchor="ctr"/>
            <a:lstStyle/>
            <a:p>
              <a:pPr>
                <a:buClr>
                  <a:srgbClr val="000000"/>
                </a:buClr>
                <a:buFont typeface="Arial" charset="0"/>
                <a:buNone/>
              </a:pPr>
              <a:endParaRPr lang="it-IT">
                <a:latin typeface="Raleway Thin"/>
                <a:sym typeface="Raleway Thin"/>
              </a:endParaRPr>
            </a:p>
          </p:txBody>
        </p:sp>
        <p:sp>
          <p:nvSpPr>
            <p:cNvPr id="59403" name="Google Shape;270;p22"/>
            <p:cNvSpPr>
              <a:spLocks noChangeArrowheads="1"/>
            </p:cNvSpPr>
            <p:nvPr/>
          </p:nvSpPr>
          <p:spPr bwMode="auto">
            <a:xfrm rot="-6599386">
              <a:off x="2318596" y="1407533"/>
              <a:ext cx="440541" cy="440541"/>
            </a:xfrm>
            <a:prstGeom prst="ellipse">
              <a:avLst/>
            </a:prstGeom>
            <a:solidFill>
              <a:srgbClr val="0A8C6D"/>
            </a:solidFill>
            <a:ln w="9525">
              <a:noFill/>
              <a:round/>
              <a:headEnd/>
              <a:tailEnd/>
            </a:ln>
          </p:spPr>
          <p:txBody>
            <a:bodyPr lIns="91425" tIns="91425" rIns="91425" bIns="91425" anchor="ctr"/>
            <a:lstStyle/>
            <a:p>
              <a:pPr>
                <a:buClr>
                  <a:srgbClr val="000000"/>
                </a:buClr>
                <a:buFont typeface="Arial" charset="0"/>
                <a:buNone/>
              </a:pPr>
              <a:endParaRPr lang="it-IT">
                <a:latin typeface="Raleway Thin"/>
                <a:sym typeface="Raleway Thin"/>
              </a:endParaRPr>
            </a:p>
          </p:txBody>
        </p:sp>
        <p:sp>
          <p:nvSpPr>
            <p:cNvPr id="59404" name="Google Shape;271;p22"/>
            <p:cNvSpPr>
              <a:spLocks noChangeArrowheads="1"/>
            </p:cNvSpPr>
            <p:nvPr/>
          </p:nvSpPr>
          <p:spPr bwMode="auto">
            <a:xfrm rot="-6598839">
              <a:off x="2887641" y="2346984"/>
              <a:ext cx="1199287" cy="1199287"/>
            </a:xfrm>
            <a:prstGeom prst="ellipse">
              <a:avLst/>
            </a:prstGeom>
            <a:solidFill>
              <a:srgbClr val="0A8C6D"/>
            </a:solidFill>
            <a:ln w="9525">
              <a:noFill/>
              <a:round/>
              <a:headEnd/>
              <a:tailEnd/>
            </a:ln>
          </p:spPr>
          <p:txBody>
            <a:bodyPr lIns="91425" tIns="91425" rIns="91425" bIns="91425" anchor="ctr"/>
            <a:lstStyle/>
            <a:p>
              <a:pPr>
                <a:buClr>
                  <a:srgbClr val="000000"/>
                </a:buClr>
                <a:buFont typeface="Arial" charset="0"/>
                <a:buNone/>
              </a:pPr>
              <a:endParaRPr lang="it-IT">
                <a:latin typeface="Raleway Thin"/>
                <a:sym typeface="Raleway Thin"/>
              </a:endParaRPr>
            </a:p>
          </p:txBody>
        </p:sp>
        <p:sp>
          <p:nvSpPr>
            <p:cNvPr id="59405" name="Google Shape;272;p22"/>
            <p:cNvSpPr>
              <a:spLocks noChangeArrowheads="1"/>
            </p:cNvSpPr>
            <p:nvPr/>
          </p:nvSpPr>
          <p:spPr bwMode="auto">
            <a:xfrm rot="-6598620">
              <a:off x="4374916" y="913763"/>
              <a:ext cx="1681581" cy="1681581"/>
            </a:xfrm>
            <a:prstGeom prst="ellipse">
              <a:avLst/>
            </a:prstGeom>
            <a:solidFill>
              <a:srgbClr val="0A8C6D"/>
            </a:solidFill>
            <a:ln w="9525">
              <a:solidFill>
                <a:srgbClr val="0A8C6D"/>
              </a:solidFill>
              <a:round/>
              <a:headEnd type="none" w="sm" len="sm"/>
              <a:tailEnd type="none" w="sm" len="sm"/>
            </a:ln>
          </p:spPr>
          <p:txBody>
            <a:bodyPr lIns="91425" tIns="91425" rIns="91425" bIns="91425" anchor="ctr"/>
            <a:lstStyle/>
            <a:p>
              <a:pPr>
                <a:buClr>
                  <a:srgbClr val="000000"/>
                </a:buClr>
                <a:buFont typeface="Arial" charset="0"/>
                <a:buNone/>
              </a:pPr>
              <a:endParaRPr lang="it-IT">
                <a:latin typeface="Raleway Thin"/>
                <a:sym typeface="Raleway Thin"/>
              </a:endParaRPr>
            </a:p>
          </p:txBody>
        </p:sp>
        <p:sp>
          <p:nvSpPr>
            <p:cNvPr id="59406" name="Google Shape;273;p22"/>
            <p:cNvSpPr>
              <a:spLocks noChangeArrowheads="1"/>
            </p:cNvSpPr>
            <p:nvPr/>
          </p:nvSpPr>
          <p:spPr bwMode="auto">
            <a:xfrm rot="-6597866">
              <a:off x="2661829" y="2208216"/>
              <a:ext cx="629106" cy="629106"/>
            </a:xfrm>
            <a:prstGeom prst="ellipse">
              <a:avLst/>
            </a:prstGeom>
            <a:solidFill>
              <a:srgbClr val="0A8C6D"/>
            </a:solidFill>
            <a:ln w="9525">
              <a:noFill/>
              <a:round/>
              <a:headEnd/>
              <a:tailEnd/>
            </a:ln>
          </p:spPr>
          <p:txBody>
            <a:bodyPr lIns="91425" tIns="91425" rIns="91425" bIns="91425" anchor="ctr"/>
            <a:lstStyle/>
            <a:p>
              <a:pPr>
                <a:buClr>
                  <a:srgbClr val="000000"/>
                </a:buClr>
                <a:buFont typeface="Arial" charset="0"/>
                <a:buNone/>
              </a:pPr>
              <a:endParaRPr lang="it-IT">
                <a:latin typeface="Raleway Thin"/>
                <a:sym typeface="Raleway Thin"/>
              </a:endParaRPr>
            </a:p>
          </p:txBody>
        </p:sp>
        <p:sp>
          <p:nvSpPr>
            <p:cNvPr id="59407" name="Google Shape;274;p22"/>
            <p:cNvSpPr>
              <a:spLocks noChangeArrowheads="1"/>
            </p:cNvSpPr>
            <p:nvPr/>
          </p:nvSpPr>
          <p:spPr bwMode="auto">
            <a:xfrm rot="-6597701">
              <a:off x="3267625" y="1113818"/>
              <a:ext cx="274172" cy="274172"/>
            </a:xfrm>
            <a:prstGeom prst="ellipse">
              <a:avLst/>
            </a:prstGeom>
            <a:solidFill>
              <a:srgbClr val="0A8C6D"/>
            </a:solidFill>
            <a:ln w="9525">
              <a:solidFill>
                <a:srgbClr val="0A8C6D"/>
              </a:solidFill>
              <a:round/>
              <a:headEnd type="none" w="sm" len="sm"/>
              <a:tailEnd type="none" w="sm" len="sm"/>
            </a:ln>
          </p:spPr>
          <p:txBody>
            <a:bodyPr lIns="91425" tIns="91425" rIns="91425" bIns="91425" anchor="ctr"/>
            <a:lstStyle/>
            <a:p>
              <a:pPr>
                <a:buClr>
                  <a:srgbClr val="000000"/>
                </a:buClr>
                <a:buFont typeface="Arial" charset="0"/>
                <a:buNone/>
              </a:pPr>
              <a:endParaRPr lang="it-IT">
                <a:latin typeface="Raleway Thin"/>
                <a:sym typeface="Raleway Thin"/>
              </a:endParaRPr>
            </a:p>
          </p:txBody>
        </p:sp>
      </p:grpSp>
      <p:grpSp>
        <p:nvGrpSpPr>
          <p:cNvPr id="59396" name="Google Shape;275;p22"/>
          <p:cNvGrpSpPr>
            <a:grpSpLocks/>
          </p:cNvGrpSpPr>
          <p:nvPr/>
        </p:nvGrpSpPr>
        <p:grpSpPr bwMode="auto">
          <a:xfrm>
            <a:off x="5894388" y="1739900"/>
            <a:ext cx="2439987" cy="2439988"/>
            <a:chOff x="4447194" y="1815766"/>
            <a:chExt cx="2440200" cy="2440200"/>
          </a:xfrm>
        </p:grpSpPr>
        <p:sp>
          <p:nvSpPr>
            <p:cNvPr id="276" name="Google Shape;276;p22"/>
            <p:cNvSpPr/>
            <p:nvPr/>
          </p:nvSpPr>
          <p:spPr>
            <a:xfrm>
              <a:off x="4447194" y="1815766"/>
              <a:ext cx="2440200" cy="2440200"/>
            </a:xfrm>
            <a:prstGeom prst="ellipse">
              <a:avLst/>
            </a:prstGeom>
            <a:solidFill>
              <a:srgbClr val="0A8C6D"/>
            </a:solidFill>
            <a:ln>
              <a:noFill/>
            </a:ln>
            <a:effectLst>
              <a:outerShdw blurRad="228600" dist="50800" dir="5400000" algn="tl" rotWithShape="0">
                <a:srgbClr val="000000">
                  <a:alpha val="54509"/>
                </a:srgbClr>
              </a:outerShdw>
            </a:effectLst>
          </p:spPr>
          <p:txBody>
            <a:bodyPr spcFirstLastPara="1" lIns="91425" tIns="91425" rIns="91425" bIns="91425" anchor="ctr"/>
            <a:lstStyle/>
            <a:p>
              <a:pPr fontAlgn="auto">
                <a:spcBef>
                  <a:spcPts val="0"/>
                </a:spcBef>
                <a:spcAft>
                  <a:spcPts val="0"/>
                </a:spcAft>
                <a:buClr>
                  <a:srgbClr val="000000"/>
                </a:buClr>
                <a:buFont typeface="Arial"/>
                <a:buNone/>
                <a:defRPr/>
              </a:pPr>
              <a:endParaRPr sz="900" kern="0">
                <a:solidFill>
                  <a:srgbClr val="00695C"/>
                </a:solidFill>
                <a:latin typeface="Raleway Thin"/>
                <a:ea typeface="Raleway Thin"/>
                <a:cs typeface="Raleway Thin"/>
                <a:sym typeface="Raleway Thin"/>
              </a:endParaRPr>
            </a:p>
          </p:txBody>
        </p:sp>
        <p:sp>
          <p:nvSpPr>
            <p:cNvPr id="59401" name="Google Shape;277;p22"/>
            <p:cNvSpPr txBox="1">
              <a:spLocks noChangeArrowheads="1"/>
            </p:cNvSpPr>
            <p:nvPr/>
          </p:nvSpPr>
          <p:spPr bwMode="auto">
            <a:xfrm>
              <a:off x="4735950" y="2504275"/>
              <a:ext cx="1862700" cy="1163400"/>
            </a:xfrm>
            <a:prstGeom prst="rect">
              <a:avLst/>
            </a:prstGeom>
            <a:solidFill>
              <a:srgbClr val="0A8C6D"/>
            </a:solidFill>
            <a:ln w="9525">
              <a:noFill/>
              <a:miter lim="800000"/>
              <a:headEnd/>
              <a:tailEnd/>
            </a:ln>
          </p:spPr>
          <p:txBody>
            <a:bodyPr lIns="91425" tIns="91425" rIns="91425" bIns="91425" anchor="ctr"/>
            <a:lstStyle/>
            <a:p>
              <a:pPr algn="ctr">
                <a:buClr>
                  <a:srgbClr val="000000"/>
                </a:buClr>
                <a:buFont typeface="Arial" charset="0"/>
                <a:buNone/>
              </a:pPr>
              <a:r>
                <a:rPr lang="en-US" sz="1200">
                  <a:solidFill>
                    <a:srgbClr val="FFFFFF"/>
                  </a:solidFill>
                  <a:latin typeface="Raleway Thin"/>
                  <a:sym typeface="Raleway Thin"/>
                </a:rPr>
                <a:t>Apprendimento e miglioramento continuo</a:t>
              </a:r>
              <a:endParaRPr lang="it-IT" sz="1200">
                <a:solidFill>
                  <a:srgbClr val="FFFFFF"/>
                </a:solidFill>
                <a:latin typeface="Raleway Thin"/>
                <a:sym typeface="Raleway Thin"/>
              </a:endParaRPr>
            </a:p>
          </p:txBody>
        </p:sp>
      </p:grpSp>
      <p:grpSp>
        <p:nvGrpSpPr>
          <p:cNvPr id="59397" name="Google Shape;278;p22"/>
          <p:cNvGrpSpPr>
            <a:grpSpLocks/>
          </p:cNvGrpSpPr>
          <p:nvPr/>
        </p:nvGrpSpPr>
        <p:grpSpPr bwMode="auto">
          <a:xfrm>
            <a:off x="7334250" y="1114425"/>
            <a:ext cx="1030288" cy="1030288"/>
            <a:chOff x="3490737" y="1374053"/>
            <a:chExt cx="1423800" cy="1423800"/>
          </a:xfrm>
        </p:grpSpPr>
        <p:sp>
          <p:nvSpPr>
            <p:cNvPr id="279" name="Google Shape;279;p22"/>
            <p:cNvSpPr/>
            <p:nvPr/>
          </p:nvSpPr>
          <p:spPr>
            <a:xfrm>
              <a:off x="3490737" y="1374053"/>
              <a:ext cx="1423800" cy="1423800"/>
            </a:xfrm>
            <a:prstGeom prst="ellipse">
              <a:avLst/>
            </a:prstGeom>
            <a:solidFill>
              <a:srgbClr val="0A8C6D"/>
            </a:solidFill>
            <a:ln w="9525" cap="flat" cmpd="sng">
              <a:solidFill>
                <a:srgbClr val="0A8C6D"/>
              </a:solidFill>
              <a:prstDash val="solid"/>
              <a:round/>
              <a:headEnd type="none" w="sm" len="sm"/>
              <a:tailEnd type="none" w="sm" len="sm"/>
            </a:ln>
            <a:effectLst>
              <a:outerShdw blurRad="228600" dist="50800" dir="5400000" algn="tl" rotWithShape="0">
                <a:srgbClr val="000000">
                  <a:alpha val="54509"/>
                </a:srgbClr>
              </a:outerShdw>
            </a:effectLst>
          </p:spPr>
          <p:txBody>
            <a:bodyPr spcFirstLastPara="1" lIns="91425" tIns="91425" rIns="91425" bIns="91425" anchor="ctr"/>
            <a:lstStyle/>
            <a:p>
              <a:pPr fontAlgn="auto">
                <a:spcBef>
                  <a:spcPts val="0"/>
                </a:spcBef>
                <a:spcAft>
                  <a:spcPts val="0"/>
                </a:spcAft>
                <a:buClr>
                  <a:srgbClr val="000000"/>
                </a:buClr>
                <a:buFont typeface="Arial"/>
                <a:buNone/>
                <a:defRPr/>
              </a:pPr>
              <a:endParaRPr sz="900" kern="0">
                <a:solidFill>
                  <a:srgbClr val="00695C"/>
                </a:solidFill>
                <a:latin typeface="Raleway Thin"/>
                <a:ea typeface="Raleway Thin"/>
                <a:cs typeface="Raleway Thin"/>
                <a:sym typeface="Raleway Thin"/>
              </a:endParaRPr>
            </a:p>
          </p:txBody>
        </p:sp>
        <p:sp>
          <p:nvSpPr>
            <p:cNvPr id="59399" name="Google Shape;280;p22"/>
            <p:cNvSpPr txBox="1">
              <a:spLocks noChangeArrowheads="1"/>
            </p:cNvSpPr>
            <p:nvPr/>
          </p:nvSpPr>
          <p:spPr bwMode="auto">
            <a:xfrm>
              <a:off x="3645274" y="1750717"/>
              <a:ext cx="1088041" cy="754937"/>
            </a:xfrm>
            <a:prstGeom prst="rect">
              <a:avLst/>
            </a:prstGeom>
            <a:solidFill>
              <a:srgbClr val="0A8C6D"/>
            </a:solidFill>
            <a:ln w="9525">
              <a:solidFill>
                <a:srgbClr val="0A8C6D"/>
              </a:solidFill>
              <a:round/>
              <a:headEnd type="none" w="sm" len="sm"/>
              <a:tailEnd type="none" w="sm" len="sm"/>
            </a:ln>
          </p:spPr>
          <p:txBody>
            <a:bodyPr lIns="91425" tIns="91425" rIns="91425" bIns="91425" anchor="ctr"/>
            <a:lstStyle/>
            <a:p>
              <a:pPr algn="ctr">
                <a:buClr>
                  <a:srgbClr val="000000"/>
                </a:buClr>
                <a:buFont typeface="Arial" charset="0"/>
                <a:buNone/>
              </a:pPr>
              <a:r>
                <a:rPr lang="en-US" sz="1000">
                  <a:solidFill>
                    <a:srgbClr val="FFFFFF"/>
                  </a:solidFill>
                  <a:latin typeface="Raleway Thin"/>
                  <a:sym typeface="Raleway Thin"/>
                </a:rPr>
                <a:t>Iterazione</a:t>
              </a:r>
              <a:endParaRPr lang="it-IT" sz="1000">
                <a:solidFill>
                  <a:srgbClr val="FFFFFF"/>
                </a:solidFill>
                <a:latin typeface="Raleway Thin"/>
                <a:sym typeface="Raleway Thin"/>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Google Shape;285;p23"/>
          <p:cNvSpPr txBox="1">
            <a:spLocks noGrp="1"/>
          </p:cNvSpPr>
          <p:nvPr>
            <p:ph type="title"/>
          </p:nvPr>
        </p:nvSpPr>
        <p:spPr>
          <a:xfrm>
            <a:off x="922338" y="892175"/>
            <a:ext cx="6865937" cy="857250"/>
          </a:xfrm>
        </p:spPr>
        <p:txBody>
          <a:bodyPr/>
          <a:lstStyle/>
          <a:p>
            <a:pPr eaLnBrk="1" hangingPunct="1">
              <a:spcBef>
                <a:spcPct val="0"/>
              </a:spcBef>
              <a:spcAft>
                <a:spcPct val="0"/>
              </a:spcAft>
              <a:buClr>
                <a:srgbClr val="434343"/>
              </a:buClr>
              <a:buFont typeface="Raleway Thin"/>
              <a:buNone/>
            </a:pPr>
            <a:r>
              <a:rPr lang="en-US" sz="3600" smtClean="0">
                <a:solidFill>
                  <a:srgbClr val="0A8C6D"/>
                </a:solidFill>
                <a:latin typeface="Raleway ExtraLight"/>
                <a:cs typeface="Arial" charset="0"/>
                <a:sym typeface="Raleway ExtraLight"/>
              </a:rPr>
              <a:t>Tentativi ed errori</a:t>
            </a:r>
            <a:endParaRPr lang="it-IT" sz="3600" smtClean="0">
              <a:solidFill>
                <a:srgbClr val="0A8C6D"/>
              </a:solidFill>
              <a:latin typeface="Raleway ExtraLight"/>
              <a:cs typeface="Arial" charset="0"/>
              <a:sym typeface="Raleway ExtraLight"/>
            </a:endParaRPr>
          </a:p>
        </p:txBody>
      </p:sp>
      <p:sp>
        <p:nvSpPr>
          <p:cNvPr id="286" name="Google Shape;286;p23"/>
          <p:cNvSpPr txBox="1">
            <a:spLocks noGrp="1"/>
          </p:cNvSpPr>
          <p:nvPr>
            <p:ph type="body" idx="1"/>
          </p:nvPr>
        </p:nvSpPr>
        <p:spPr>
          <a:xfrm>
            <a:off x="922338" y="1749425"/>
            <a:ext cx="7734300" cy="2365375"/>
          </a:xfrm>
        </p:spPr>
        <p:txBody>
          <a:bodyPr/>
          <a:lstStyle/>
          <a:p>
            <a:pPr eaLnBrk="1" hangingPunct="1">
              <a:lnSpc>
                <a:spcPct val="90000"/>
              </a:lnSpc>
              <a:spcBef>
                <a:spcPts val="600"/>
              </a:spcBef>
              <a:spcAft>
                <a:spcPct val="0"/>
              </a:spcAft>
              <a:buClr>
                <a:srgbClr val="0A8C6D"/>
              </a:buClr>
              <a:buFont typeface="Noto Sans Symbols"/>
              <a:buChar char="▪"/>
            </a:pPr>
            <a:r>
              <a:rPr lang="it-IT" b="1" smtClean="0">
                <a:solidFill>
                  <a:srgbClr val="0A8C6D"/>
                </a:solidFill>
                <a:latin typeface="Raleway Thin"/>
                <a:cs typeface="Arial" charset="0"/>
                <a:sym typeface="Raleway Thin"/>
              </a:rPr>
              <a:t>Abbraccia il fallimento:</a:t>
            </a:r>
            <a:r>
              <a:rPr lang="it-IT" smtClean="0">
                <a:latin typeface="Arial" charset="0"/>
                <a:cs typeface="Arial" charset="0"/>
                <a:sym typeface="Raleway Thin"/>
              </a:rPr>
              <a:t> </a:t>
            </a:r>
            <a:r>
              <a:rPr lang="it-IT" smtClean="0">
                <a:solidFill>
                  <a:srgbClr val="666666"/>
                </a:solidFill>
                <a:latin typeface="Raleway Thin"/>
                <a:cs typeface="Arial" charset="0"/>
                <a:sym typeface="Raleway Thin"/>
              </a:rPr>
              <a:t>è importante abbracciare il fallimento e vederlo come un'opportunità per imparare e migliorare piuttosto che come un ostacolo. Questo aiuta a creare una cultura della sperimentazione e incoraggia i designer ad assumersi dei rischi e provare cose nuove.</a:t>
            </a:r>
          </a:p>
          <a:p>
            <a:pPr eaLnBrk="1" hangingPunct="1">
              <a:lnSpc>
                <a:spcPct val="90000"/>
              </a:lnSpc>
              <a:spcBef>
                <a:spcPts val="600"/>
              </a:spcBef>
              <a:spcAft>
                <a:spcPct val="0"/>
              </a:spcAft>
              <a:buClr>
                <a:srgbClr val="0A8C6D"/>
              </a:buClr>
              <a:buFont typeface="Noto Sans Symbols"/>
              <a:buChar char="▪"/>
            </a:pPr>
            <a:r>
              <a:rPr lang="it-IT" b="1" smtClean="0">
                <a:solidFill>
                  <a:srgbClr val="0A8C6D"/>
                </a:solidFill>
                <a:latin typeface="Raleway Thin"/>
                <a:cs typeface="Arial" charset="0"/>
                <a:sym typeface="Raleway Thin"/>
              </a:rPr>
              <a:t>Prototipazione rapida:</a:t>
            </a:r>
            <a:r>
              <a:rPr lang="it-IT" smtClean="0">
                <a:latin typeface="Arial" charset="0"/>
                <a:cs typeface="Arial" charset="0"/>
                <a:sym typeface="Raleway Thin"/>
              </a:rPr>
              <a:t> </a:t>
            </a:r>
            <a:r>
              <a:rPr lang="it-IT" smtClean="0">
                <a:solidFill>
                  <a:srgbClr val="666666"/>
                </a:solidFill>
                <a:latin typeface="Raleway Thin"/>
                <a:cs typeface="Arial" charset="0"/>
                <a:sym typeface="Raleway Thin"/>
              </a:rPr>
              <a:t>grazie alla prototipazione rapida e al test delle idee, i progettisti possono raccogliere rapidamente feedback e ripetere i loro progetti. Questo aiuta a identificare i problemi e ad apportare le modifiche necessarie all'inizio del processo.</a:t>
            </a:r>
          </a:p>
          <a:p>
            <a:pPr eaLnBrk="1" hangingPunct="1">
              <a:lnSpc>
                <a:spcPct val="90000"/>
              </a:lnSpc>
              <a:spcBef>
                <a:spcPts val="600"/>
              </a:spcBef>
              <a:spcAft>
                <a:spcPct val="0"/>
              </a:spcAft>
              <a:buClr>
                <a:srgbClr val="0A8C6D"/>
              </a:buClr>
              <a:buFont typeface="Noto Sans Symbols"/>
              <a:buChar char="▪"/>
            </a:pPr>
            <a:r>
              <a:rPr lang="it-IT" b="1" smtClean="0">
                <a:solidFill>
                  <a:srgbClr val="0A8C6D"/>
                </a:solidFill>
                <a:latin typeface="Raleway Thin"/>
                <a:cs typeface="Arial" charset="0"/>
                <a:sym typeface="Raleway Thin"/>
              </a:rPr>
              <a:t>Iterazione:</a:t>
            </a:r>
            <a:r>
              <a:rPr lang="it-IT" smtClean="0">
                <a:solidFill>
                  <a:srgbClr val="666666"/>
                </a:solidFill>
                <a:latin typeface="Raleway Thin"/>
                <a:cs typeface="Arial" charset="0"/>
                <a:sym typeface="Raleway Thin"/>
              </a:rPr>
              <a:t> una mentalità per tentativi ed errori incoraggia l'iterazione e il miglioramento continuo. Testando e perfezionando costantemente le idee, i progettisti possono creare soluzioni migliori che hanno maggiori probabilità di soddisfare le esigenze dell'utente.</a:t>
            </a:r>
          </a:p>
          <a:p>
            <a:pPr eaLnBrk="1" hangingPunct="1">
              <a:lnSpc>
                <a:spcPct val="90000"/>
              </a:lnSpc>
              <a:spcBef>
                <a:spcPts val="600"/>
              </a:spcBef>
              <a:spcAft>
                <a:spcPct val="0"/>
              </a:spcAft>
              <a:buClr>
                <a:srgbClr val="0A8C6D"/>
              </a:buClr>
              <a:buSzPts val="1400"/>
              <a:buFont typeface="Noto Sans Symbols"/>
              <a:buNone/>
            </a:pPr>
            <a:endParaRPr lang="it-IT" smtClean="0">
              <a:solidFill>
                <a:srgbClr val="666666"/>
              </a:solidFill>
              <a:latin typeface="Raleway Thin"/>
              <a:cs typeface="Arial" charset="0"/>
              <a:sym typeface="Raleway Thin"/>
            </a:endParaRPr>
          </a:p>
        </p:txBody>
      </p:sp>
      <p:sp>
        <p:nvSpPr>
          <p:cNvPr id="61443" name="Google Shape;287;p23"/>
          <p:cNvSpPr>
            <a:spLocks/>
          </p:cNvSpPr>
          <p:nvPr/>
        </p:nvSpPr>
        <p:spPr bwMode="auto">
          <a:xfrm>
            <a:off x="8054975" y="327025"/>
            <a:ext cx="796925" cy="727075"/>
          </a:xfrm>
          <a:custGeom>
            <a:avLst/>
            <a:gdLst>
              <a:gd name="T0" fmla="*/ 6863 w 16218"/>
              <a:gd name="T1" fmla="*/ 74 h 14752"/>
              <a:gd name="T2" fmla="*/ 5691 w 16218"/>
              <a:gd name="T3" fmla="*/ 293 h 14752"/>
              <a:gd name="T4" fmla="*/ 4592 w 16218"/>
              <a:gd name="T5" fmla="*/ 660 h 14752"/>
              <a:gd name="T6" fmla="*/ 3566 w 16218"/>
              <a:gd name="T7" fmla="*/ 1173 h 14752"/>
              <a:gd name="T8" fmla="*/ 2663 w 16218"/>
              <a:gd name="T9" fmla="*/ 1783 h 14752"/>
              <a:gd name="T10" fmla="*/ 1857 w 16218"/>
              <a:gd name="T11" fmla="*/ 2492 h 14752"/>
              <a:gd name="T12" fmla="*/ 1173 w 16218"/>
              <a:gd name="T13" fmla="*/ 3298 h 14752"/>
              <a:gd name="T14" fmla="*/ 636 w 16218"/>
              <a:gd name="T15" fmla="*/ 4201 h 14752"/>
              <a:gd name="T16" fmla="*/ 245 w 16218"/>
              <a:gd name="T17" fmla="*/ 5154 h 14752"/>
              <a:gd name="T18" fmla="*/ 49 w 16218"/>
              <a:gd name="T19" fmla="*/ 6179 h 14752"/>
              <a:gd name="T20" fmla="*/ 1 w 16218"/>
              <a:gd name="T21" fmla="*/ 7254 h 14752"/>
              <a:gd name="T22" fmla="*/ 196 w 16218"/>
              <a:gd name="T23" fmla="*/ 8353 h 14752"/>
              <a:gd name="T24" fmla="*/ 562 w 16218"/>
              <a:gd name="T25" fmla="*/ 9403 h 14752"/>
              <a:gd name="T26" fmla="*/ 1100 w 16218"/>
              <a:gd name="T27" fmla="*/ 10356 h 14752"/>
              <a:gd name="T28" fmla="*/ 1832 w 16218"/>
              <a:gd name="T29" fmla="*/ 11235 h 14752"/>
              <a:gd name="T30" fmla="*/ 2687 w 16218"/>
              <a:gd name="T31" fmla="*/ 12017 h 14752"/>
              <a:gd name="T32" fmla="*/ 2028 w 16218"/>
              <a:gd name="T33" fmla="*/ 13140 h 14752"/>
              <a:gd name="T34" fmla="*/ 1173 w 16218"/>
              <a:gd name="T35" fmla="*/ 14044 h 14752"/>
              <a:gd name="T36" fmla="*/ 513 w 16218"/>
              <a:gd name="T37" fmla="*/ 14483 h 14752"/>
              <a:gd name="T38" fmla="*/ 123 w 16218"/>
              <a:gd name="T39" fmla="*/ 14703 h 14752"/>
              <a:gd name="T40" fmla="*/ 1710 w 16218"/>
              <a:gd name="T41" fmla="*/ 14728 h 14752"/>
              <a:gd name="T42" fmla="*/ 2907 w 16218"/>
              <a:gd name="T43" fmla="*/ 14459 h 14752"/>
              <a:gd name="T44" fmla="*/ 4177 w 16218"/>
              <a:gd name="T45" fmla="*/ 13873 h 14752"/>
              <a:gd name="T46" fmla="*/ 5349 w 16218"/>
              <a:gd name="T47" fmla="*/ 13360 h 14752"/>
              <a:gd name="T48" fmla="*/ 6497 w 16218"/>
              <a:gd name="T49" fmla="*/ 13628 h 14752"/>
              <a:gd name="T50" fmla="*/ 7694 w 16218"/>
              <a:gd name="T51" fmla="*/ 13775 h 14752"/>
              <a:gd name="T52" fmla="*/ 9355 w 16218"/>
              <a:gd name="T53" fmla="*/ 13702 h 14752"/>
              <a:gd name="T54" fmla="*/ 10527 w 16218"/>
              <a:gd name="T55" fmla="*/ 13458 h 14752"/>
              <a:gd name="T56" fmla="*/ 11626 w 16218"/>
              <a:gd name="T57" fmla="*/ 13091 h 14752"/>
              <a:gd name="T58" fmla="*/ 12652 w 16218"/>
              <a:gd name="T59" fmla="*/ 12603 h 14752"/>
              <a:gd name="T60" fmla="*/ 13555 w 16218"/>
              <a:gd name="T61" fmla="*/ 11992 h 14752"/>
              <a:gd name="T62" fmla="*/ 14361 w 16218"/>
              <a:gd name="T63" fmla="*/ 11259 h 14752"/>
              <a:gd name="T64" fmla="*/ 15045 w 16218"/>
              <a:gd name="T65" fmla="*/ 10453 h 14752"/>
              <a:gd name="T66" fmla="*/ 15582 w 16218"/>
              <a:gd name="T67" fmla="*/ 9574 h 14752"/>
              <a:gd name="T68" fmla="*/ 15973 w 16218"/>
              <a:gd name="T69" fmla="*/ 8597 h 14752"/>
              <a:gd name="T70" fmla="*/ 16169 w 16218"/>
              <a:gd name="T71" fmla="*/ 7596 h 14752"/>
              <a:gd name="T72" fmla="*/ 16217 w 16218"/>
              <a:gd name="T73" fmla="*/ 6521 h 14752"/>
              <a:gd name="T74" fmla="*/ 16047 w 16218"/>
              <a:gd name="T75" fmla="*/ 5496 h 14752"/>
              <a:gd name="T76" fmla="*/ 15729 w 16218"/>
              <a:gd name="T77" fmla="*/ 4519 h 14752"/>
              <a:gd name="T78" fmla="*/ 15241 w 16218"/>
              <a:gd name="T79" fmla="*/ 3591 h 14752"/>
              <a:gd name="T80" fmla="*/ 14606 w 16218"/>
              <a:gd name="T81" fmla="*/ 2760 h 14752"/>
              <a:gd name="T82" fmla="*/ 13848 w 16218"/>
              <a:gd name="T83" fmla="*/ 2003 h 14752"/>
              <a:gd name="T84" fmla="*/ 12969 w 16218"/>
              <a:gd name="T85" fmla="*/ 1368 h 14752"/>
              <a:gd name="T86" fmla="*/ 11968 w 16218"/>
              <a:gd name="T87" fmla="*/ 831 h 14752"/>
              <a:gd name="T88" fmla="*/ 10893 w 16218"/>
              <a:gd name="T89" fmla="*/ 416 h 14752"/>
              <a:gd name="T90" fmla="*/ 9745 w 16218"/>
              <a:gd name="T91" fmla="*/ 123 h 14752"/>
              <a:gd name="T92" fmla="*/ 8524 w 16218"/>
              <a:gd name="T93" fmla="*/ 0 h 147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218"/>
              <a:gd name="T142" fmla="*/ 0 h 14752"/>
              <a:gd name="T143" fmla="*/ 16218 w 16218"/>
              <a:gd name="T144" fmla="*/ 14752 h 147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A8C6D"/>
          </a:solidFill>
          <a:ln w="9525">
            <a:noFill/>
            <a:round/>
            <a:headEnd/>
            <a:tailEnd/>
          </a:ln>
        </p:spPr>
        <p:txBody>
          <a:bodyPr lIns="91425" tIns="91425" rIns="91425" bIns="91425" anchor="ctr"/>
          <a:lstStyle/>
          <a:p>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Google Shape;292;p24"/>
          <p:cNvSpPr txBox="1">
            <a:spLocks noGrp="1"/>
          </p:cNvSpPr>
          <p:nvPr>
            <p:ph type="title"/>
          </p:nvPr>
        </p:nvSpPr>
        <p:spPr>
          <a:xfrm>
            <a:off x="922338" y="892175"/>
            <a:ext cx="6865937" cy="857250"/>
          </a:xfrm>
        </p:spPr>
        <p:txBody>
          <a:bodyPr anchor="b"/>
          <a:lstStyle/>
          <a:p>
            <a:pPr eaLnBrk="1" hangingPunct="1">
              <a:spcBef>
                <a:spcPct val="0"/>
              </a:spcBef>
              <a:spcAft>
                <a:spcPct val="0"/>
              </a:spcAft>
              <a:buClr>
                <a:srgbClr val="434343"/>
              </a:buClr>
              <a:buFont typeface="Raleway Thin"/>
              <a:buNone/>
            </a:pPr>
            <a:r>
              <a:rPr lang="en-US" sz="1600" b="1" smtClean="0">
                <a:solidFill>
                  <a:srgbClr val="0A8C6D"/>
                </a:solidFill>
                <a:latin typeface="Raleway Light"/>
                <a:cs typeface="Arial" charset="0"/>
                <a:sym typeface="Raleway Light"/>
              </a:rPr>
              <a:t>Sfida per tentativi ed errori</a:t>
            </a:r>
            <a:br>
              <a:rPr lang="en-US" sz="1600" b="1" smtClean="0">
                <a:solidFill>
                  <a:srgbClr val="0A8C6D"/>
                </a:solidFill>
                <a:latin typeface="Raleway Light"/>
                <a:cs typeface="Arial" charset="0"/>
                <a:sym typeface="Raleway Light"/>
              </a:rPr>
            </a:br>
            <a:r>
              <a:rPr lang="it-IT" sz="1200" smtClean="0">
                <a:latin typeface="Arial" charset="0"/>
                <a:cs typeface="Arial" charset="0"/>
                <a:sym typeface="Raleway Light"/>
              </a:rPr>
              <a:t>L'obiettivo di questa attività è introdurre i partecipanti all'approccio per tentativi ed errori e incoraggiarli ad accettare il fallimento come opportunità di apprendimento.</a:t>
            </a:r>
          </a:p>
        </p:txBody>
      </p:sp>
      <p:sp>
        <p:nvSpPr>
          <p:cNvPr id="293" name="Google Shape;293;p24"/>
          <p:cNvSpPr txBox="1">
            <a:spLocks noGrp="1"/>
          </p:cNvSpPr>
          <p:nvPr>
            <p:ph type="body" idx="1"/>
          </p:nvPr>
        </p:nvSpPr>
        <p:spPr>
          <a:xfrm>
            <a:off x="921999" y="1887378"/>
            <a:ext cx="5129665" cy="2821782"/>
          </a:xfrm>
        </p:spPr>
        <p:txBody>
          <a:bodyPr/>
          <a:lstStyle/>
          <a:p>
            <a:pPr marL="0" indent="0" eaLnBrk="1" fontAlgn="auto" hangingPunct="1">
              <a:buClr>
                <a:schemeClr val="accent1"/>
              </a:buClr>
              <a:buFont typeface="Raleway Thin"/>
              <a:buNone/>
              <a:defRPr/>
            </a:pPr>
            <a:r>
              <a:rPr lang="it-IT" sz="1600" b="1" dirty="0" smtClean="0">
                <a:solidFill>
                  <a:schemeClr val="lt1"/>
                </a:solidFill>
                <a:highlight>
                  <a:srgbClr val="0A8C6D"/>
                </a:highlight>
                <a:latin typeface="Raleway Light"/>
                <a:ea typeface="Raleway Light"/>
                <a:cs typeface="Raleway Light"/>
                <a:sym typeface="Raleway Light"/>
              </a:rPr>
              <a:t>Passi per completare l’attività</a:t>
            </a:r>
            <a:endParaRPr sz="1600" b="1" dirty="0">
              <a:solidFill>
                <a:schemeClr val="lt1"/>
              </a:solidFill>
              <a:highlight>
                <a:srgbClr val="0A8C6D"/>
              </a:highlight>
              <a:latin typeface="Raleway Light"/>
              <a:ea typeface="Raleway Light"/>
              <a:cs typeface="Raleway Light"/>
              <a:sym typeface="Raleway Light"/>
            </a:endParaRPr>
          </a:p>
          <a:p>
            <a:pPr marL="0" indent="0" eaLnBrk="1" fontAlgn="auto" hangingPunct="1">
              <a:buClr>
                <a:schemeClr val="accent1"/>
              </a:buClr>
              <a:buFont typeface="Raleway Thin"/>
              <a:buNone/>
              <a:defRPr/>
            </a:pPr>
            <a:r>
              <a:rPr lang="it-IT" sz="1100" b="1" dirty="0" smtClean="0">
                <a:solidFill>
                  <a:schemeClr val="dk2"/>
                </a:solidFill>
                <a:latin typeface="Raleway Light"/>
                <a:ea typeface="Raleway Light"/>
                <a:cs typeface="Raleway Light"/>
                <a:sym typeface="Raleway Light"/>
              </a:rPr>
              <a:t>STEP 1</a:t>
            </a:r>
            <a:r>
              <a:rPr lang="it-IT" sz="1100" b="1" dirty="0">
                <a:solidFill>
                  <a:schemeClr val="dk2"/>
                </a:solidFill>
                <a:latin typeface="Raleway Light"/>
                <a:ea typeface="Raleway Light"/>
                <a:cs typeface="Raleway Light"/>
                <a:sym typeface="Raleway Light"/>
              </a:rPr>
              <a:t>: Usa i risultati dell'attività precedente per generare idee innovative per potenziali soluzioni. Pensa in modo creativo e fuori dagli schemi</a:t>
            </a:r>
            <a:r>
              <a:rPr lang="it-IT" sz="1100" b="1" dirty="0" smtClean="0">
                <a:solidFill>
                  <a:schemeClr val="dk2"/>
                </a:solidFill>
                <a:latin typeface="Raleway Light"/>
                <a:ea typeface="Raleway Light"/>
                <a:cs typeface="Raleway Light"/>
                <a:sym typeface="Raleway Light"/>
              </a:rPr>
              <a:t>.</a:t>
            </a:r>
          </a:p>
          <a:p>
            <a:pPr marL="0" indent="0" eaLnBrk="1" fontAlgn="auto" hangingPunct="1">
              <a:buClr>
                <a:schemeClr val="accent1"/>
              </a:buClr>
              <a:buFont typeface="Raleway Thin"/>
              <a:buNone/>
              <a:defRPr/>
            </a:pPr>
            <a:r>
              <a:rPr lang="it-IT" sz="1100" b="1" dirty="0" smtClean="0">
                <a:solidFill>
                  <a:schemeClr val="dk2"/>
                </a:solidFill>
                <a:latin typeface="Raleway Light"/>
                <a:ea typeface="Raleway Light"/>
                <a:cs typeface="Raleway Light"/>
                <a:sym typeface="Raleway Light"/>
              </a:rPr>
              <a:t>STEP 2</a:t>
            </a:r>
            <a:r>
              <a:rPr lang="it-IT" sz="1100" b="1" dirty="0">
                <a:solidFill>
                  <a:schemeClr val="dk2"/>
                </a:solidFill>
                <a:latin typeface="Raleway Light"/>
                <a:ea typeface="Raleway Light"/>
                <a:cs typeface="Raleway Light"/>
                <a:sym typeface="Raleway Light"/>
              </a:rPr>
              <a:t>: sviluppare un prototipo o un modello della loro soluzione e presentarlo al resto della classe per raccogliere feedback</a:t>
            </a:r>
            <a:r>
              <a:rPr lang="it-IT" sz="1100" b="1" dirty="0" smtClean="0">
                <a:solidFill>
                  <a:schemeClr val="dk2"/>
                </a:solidFill>
                <a:latin typeface="Raleway Light"/>
                <a:ea typeface="Raleway Light"/>
                <a:cs typeface="Raleway Light"/>
                <a:sym typeface="Raleway Light"/>
              </a:rPr>
              <a:t>.</a:t>
            </a:r>
          </a:p>
          <a:p>
            <a:pPr marL="0" indent="0" eaLnBrk="1" fontAlgn="auto" hangingPunct="1">
              <a:buClr>
                <a:schemeClr val="accent1"/>
              </a:buClr>
              <a:buFont typeface="Raleway Thin"/>
              <a:buNone/>
              <a:defRPr/>
            </a:pPr>
            <a:r>
              <a:rPr lang="it-IT" sz="1100" b="1" dirty="0" smtClean="0">
                <a:solidFill>
                  <a:schemeClr val="dk2"/>
                </a:solidFill>
                <a:latin typeface="Raleway Light"/>
                <a:ea typeface="Raleway Light"/>
                <a:cs typeface="Raleway Light"/>
                <a:sym typeface="Raleway Light"/>
              </a:rPr>
              <a:t>STEP 3</a:t>
            </a:r>
            <a:r>
              <a:rPr lang="it-IT" sz="1100" b="1" dirty="0">
                <a:solidFill>
                  <a:schemeClr val="dk2"/>
                </a:solidFill>
                <a:latin typeface="Raleway Light"/>
                <a:ea typeface="Raleway Light"/>
                <a:cs typeface="Raleway Light"/>
                <a:sym typeface="Raleway Light"/>
              </a:rPr>
              <a:t>: fai un elenco dei potenziali miglioramenti che potrebbero essere emersi durante il test del </a:t>
            </a:r>
            <a:r>
              <a:rPr lang="it-IT" sz="1100" b="1" dirty="0" smtClean="0">
                <a:solidFill>
                  <a:schemeClr val="dk2"/>
                </a:solidFill>
                <a:latin typeface="Raleway Light"/>
                <a:ea typeface="Raleway Light"/>
                <a:cs typeface="Raleway Light"/>
                <a:sym typeface="Raleway Light"/>
              </a:rPr>
              <a:t>prototipo</a:t>
            </a:r>
          </a:p>
          <a:p>
            <a:pPr marL="0" indent="0" eaLnBrk="1" fontAlgn="auto" hangingPunct="1">
              <a:buClr>
                <a:schemeClr val="accent1"/>
              </a:buClr>
              <a:buFont typeface="Raleway Thin"/>
              <a:buNone/>
              <a:defRPr/>
            </a:pPr>
            <a:endParaRPr lang="it-IT" sz="1100" b="1" dirty="0">
              <a:solidFill>
                <a:schemeClr val="dk2"/>
              </a:solidFill>
              <a:highlight>
                <a:srgbClr val="0A8C6D"/>
              </a:highlight>
              <a:latin typeface="Raleway Light"/>
              <a:ea typeface="Raleway Light"/>
              <a:cs typeface="Raleway Light"/>
              <a:sym typeface="Raleway Light"/>
            </a:endParaRPr>
          </a:p>
          <a:p>
            <a:pPr marL="0" indent="0" eaLnBrk="1" fontAlgn="auto" hangingPunct="1">
              <a:buClr>
                <a:schemeClr val="accent1"/>
              </a:buClr>
              <a:buFont typeface="Raleway Thin"/>
              <a:buNone/>
              <a:defRPr/>
            </a:pPr>
            <a:endParaRPr lang="it-IT" sz="1100" b="1" dirty="0" smtClean="0">
              <a:solidFill>
                <a:schemeClr val="dk2"/>
              </a:solidFill>
              <a:highlight>
                <a:srgbClr val="0A8C6D"/>
              </a:highlight>
              <a:latin typeface="Raleway Light"/>
              <a:ea typeface="Raleway Light"/>
              <a:cs typeface="Raleway Light"/>
              <a:sym typeface="Raleway Light"/>
            </a:endParaRPr>
          </a:p>
          <a:p>
            <a:pPr marL="0" indent="0" eaLnBrk="1" fontAlgn="auto" hangingPunct="1">
              <a:buClr>
                <a:schemeClr val="accent1"/>
              </a:buClr>
              <a:buFont typeface="Raleway Thin"/>
              <a:buNone/>
              <a:defRPr/>
            </a:pPr>
            <a:r>
              <a:rPr lang="en-US" sz="1200" dirty="0" smtClean="0">
                <a:solidFill>
                  <a:schemeClr val="lt1"/>
                </a:solidFill>
                <a:highlight>
                  <a:srgbClr val="0A8C6D"/>
                </a:highlight>
                <a:latin typeface="Raleway Light"/>
                <a:ea typeface="Raleway Light"/>
                <a:cs typeface="Raleway Light"/>
                <a:sym typeface="Raleway Light"/>
              </a:rPr>
              <a:t>TEMPO: </a:t>
            </a:r>
            <a:r>
              <a:rPr lang="en-US" sz="1200" dirty="0">
                <a:solidFill>
                  <a:schemeClr val="dk1"/>
                </a:solidFill>
                <a:latin typeface="Raleway Light"/>
                <a:ea typeface="Raleway Light"/>
                <a:cs typeface="Raleway Light"/>
                <a:sym typeface="Raleway Light"/>
              </a:rPr>
              <a:t>20’</a:t>
            </a:r>
            <a:endParaRPr sz="1200" dirty="0">
              <a:solidFill>
                <a:schemeClr val="dk1"/>
              </a:solidFill>
              <a:latin typeface="Raleway Light"/>
              <a:ea typeface="Raleway Light"/>
              <a:cs typeface="Raleway Light"/>
              <a:sym typeface="Raleway Light"/>
            </a:endParaRPr>
          </a:p>
          <a:p>
            <a:pPr marL="0" indent="0" eaLnBrk="1" fontAlgn="auto" hangingPunct="1">
              <a:buClr>
                <a:schemeClr val="accent1"/>
              </a:buClr>
              <a:buFont typeface="Raleway Thin"/>
              <a:buNone/>
              <a:defRPr/>
            </a:pPr>
            <a:endParaRPr sz="1200" b="1" dirty="0">
              <a:solidFill>
                <a:srgbClr val="FFB600"/>
              </a:solidFill>
              <a:latin typeface="Raleway Thin"/>
              <a:ea typeface="Raleway Thin"/>
              <a:cs typeface="Raleway Thin"/>
              <a:sym typeface="Raleway Thin"/>
            </a:endParaRPr>
          </a:p>
        </p:txBody>
      </p:sp>
      <p:grpSp>
        <p:nvGrpSpPr>
          <p:cNvPr id="63491" name="Google Shape;294;p24"/>
          <p:cNvGrpSpPr>
            <a:grpSpLocks/>
          </p:cNvGrpSpPr>
          <p:nvPr/>
        </p:nvGrpSpPr>
        <p:grpSpPr bwMode="auto">
          <a:xfrm>
            <a:off x="7964488" y="328613"/>
            <a:ext cx="977900" cy="723900"/>
            <a:chOff x="5255200" y="3006475"/>
            <a:chExt cx="511700" cy="378575"/>
          </a:xfrm>
        </p:grpSpPr>
        <p:sp>
          <p:nvSpPr>
            <p:cNvPr id="63493" name="Google Shape;295;p24"/>
            <p:cNvSpPr>
              <a:spLocks/>
            </p:cNvSpPr>
            <p:nvPr/>
          </p:nvSpPr>
          <p:spPr bwMode="auto">
            <a:xfrm>
              <a:off x="5255200" y="3006475"/>
              <a:ext cx="349900" cy="349875"/>
            </a:xfrm>
            <a:custGeom>
              <a:avLst/>
              <a:gdLst>
                <a:gd name="T0" fmla="*/ 7645 w 13996"/>
                <a:gd name="T1" fmla="*/ 4812 h 13995"/>
                <a:gd name="T2" fmla="*/ 8427 w 13996"/>
                <a:gd name="T3" fmla="*/ 5227 h 13995"/>
                <a:gd name="T4" fmla="*/ 9013 w 13996"/>
                <a:gd name="T5" fmla="*/ 5935 h 13995"/>
                <a:gd name="T6" fmla="*/ 9257 w 13996"/>
                <a:gd name="T7" fmla="*/ 6790 h 13995"/>
                <a:gd name="T8" fmla="*/ 9184 w 13996"/>
                <a:gd name="T9" fmla="*/ 7645 h 13995"/>
                <a:gd name="T10" fmla="*/ 8769 w 13996"/>
                <a:gd name="T11" fmla="*/ 8451 h 13995"/>
                <a:gd name="T12" fmla="*/ 8060 w 13996"/>
                <a:gd name="T13" fmla="*/ 9012 h 13995"/>
                <a:gd name="T14" fmla="*/ 7206 w 13996"/>
                <a:gd name="T15" fmla="*/ 9257 h 13995"/>
                <a:gd name="T16" fmla="*/ 6351 w 13996"/>
                <a:gd name="T17" fmla="*/ 9183 h 13995"/>
                <a:gd name="T18" fmla="*/ 5545 w 13996"/>
                <a:gd name="T19" fmla="*/ 8768 h 13995"/>
                <a:gd name="T20" fmla="*/ 4983 w 13996"/>
                <a:gd name="T21" fmla="*/ 8060 h 13995"/>
                <a:gd name="T22" fmla="*/ 4714 w 13996"/>
                <a:gd name="T23" fmla="*/ 7229 h 13995"/>
                <a:gd name="T24" fmla="*/ 4812 w 13996"/>
                <a:gd name="T25" fmla="*/ 6350 h 13995"/>
                <a:gd name="T26" fmla="*/ 5227 w 13996"/>
                <a:gd name="T27" fmla="*/ 5569 h 13995"/>
                <a:gd name="T28" fmla="*/ 5936 w 13996"/>
                <a:gd name="T29" fmla="*/ 4983 h 13995"/>
                <a:gd name="T30" fmla="*/ 6766 w 13996"/>
                <a:gd name="T31" fmla="*/ 4738 h 13995"/>
                <a:gd name="T32" fmla="*/ 6253 w 13996"/>
                <a:gd name="T33" fmla="*/ 49 h 13995"/>
                <a:gd name="T34" fmla="*/ 5862 w 13996"/>
                <a:gd name="T35" fmla="*/ 391 h 13995"/>
                <a:gd name="T36" fmla="*/ 5325 w 13996"/>
                <a:gd name="T37" fmla="*/ 2174 h 13995"/>
                <a:gd name="T38" fmla="*/ 3347 w 13996"/>
                <a:gd name="T39" fmla="*/ 1661 h 13995"/>
                <a:gd name="T40" fmla="*/ 2736 w 13996"/>
                <a:gd name="T41" fmla="*/ 1514 h 13995"/>
                <a:gd name="T42" fmla="*/ 1710 w 13996"/>
                <a:gd name="T43" fmla="*/ 2394 h 13995"/>
                <a:gd name="T44" fmla="*/ 1491 w 13996"/>
                <a:gd name="T45" fmla="*/ 2858 h 13995"/>
                <a:gd name="T46" fmla="*/ 1637 w 13996"/>
                <a:gd name="T47" fmla="*/ 3346 h 13995"/>
                <a:gd name="T48" fmla="*/ 2174 w 13996"/>
                <a:gd name="T49" fmla="*/ 5349 h 13995"/>
                <a:gd name="T50" fmla="*/ 392 w 13996"/>
                <a:gd name="T51" fmla="*/ 5886 h 13995"/>
                <a:gd name="T52" fmla="*/ 50 w 13996"/>
                <a:gd name="T53" fmla="*/ 6253 h 13995"/>
                <a:gd name="T54" fmla="*/ 1 w 13996"/>
                <a:gd name="T55" fmla="*/ 7620 h 13995"/>
                <a:gd name="T56" fmla="*/ 269 w 13996"/>
                <a:gd name="T57" fmla="*/ 8060 h 13995"/>
                <a:gd name="T58" fmla="*/ 2077 w 13996"/>
                <a:gd name="T59" fmla="*/ 8377 h 13995"/>
                <a:gd name="T60" fmla="*/ 2541 w 13996"/>
                <a:gd name="T61" fmla="*/ 9501 h 13995"/>
                <a:gd name="T62" fmla="*/ 1491 w 13996"/>
                <a:gd name="T63" fmla="*/ 11015 h 13995"/>
                <a:gd name="T64" fmla="*/ 1613 w 13996"/>
                <a:gd name="T65" fmla="*/ 11504 h 13995"/>
                <a:gd name="T66" fmla="*/ 2590 w 13996"/>
                <a:gd name="T67" fmla="*/ 12432 h 13995"/>
                <a:gd name="T68" fmla="*/ 3103 w 13996"/>
                <a:gd name="T69" fmla="*/ 12456 h 13995"/>
                <a:gd name="T70" fmla="*/ 4763 w 13996"/>
                <a:gd name="T71" fmla="*/ 11577 h 13995"/>
                <a:gd name="T72" fmla="*/ 5789 w 13996"/>
                <a:gd name="T73" fmla="*/ 13360 h 13995"/>
                <a:gd name="T74" fmla="*/ 6033 w 13996"/>
                <a:gd name="T75" fmla="*/ 13824 h 13995"/>
                <a:gd name="T76" fmla="*/ 7596 w 13996"/>
                <a:gd name="T77" fmla="*/ 13995 h 13995"/>
                <a:gd name="T78" fmla="*/ 8036 w 13996"/>
                <a:gd name="T79" fmla="*/ 13726 h 13995"/>
                <a:gd name="T80" fmla="*/ 8353 w 13996"/>
                <a:gd name="T81" fmla="*/ 11919 h 13995"/>
                <a:gd name="T82" fmla="*/ 9501 w 13996"/>
                <a:gd name="T83" fmla="*/ 11455 h 13995"/>
                <a:gd name="T84" fmla="*/ 10991 w 13996"/>
                <a:gd name="T85" fmla="*/ 12505 h 13995"/>
                <a:gd name="T86" fmla="*/ 11504 w 13996"/>
                <a:gd name="T87" fmla="*/ 12383 h 13995"/>
                <a:gd name="T88" fmla="*/ 12432 w 13996"/>
                <a:gd name="T89" fmla="*/ 11381 h 13995"/>
                <a:gd name="T90" fmla="*/ 12457 w 13996"/>
                <a:gd name="T91" fmla="*/ 10893 h 13995"/>
                <a:gd name="T92" fmla="*/ 11577 w 13996"/>
                <a:gd name="T93" fmla="*/ 9232 h 13995"/>
                <a:gd name="T94" fmla="*/ 13360 w 13996"/>
                <a:gd name="T95" fmla="*/ 8206 h 13995"/>
                <a:gd name="T96" fmla="*/ 13800 w 13996"/>
                <a:gd name="T97" fmla="*/ 7962 h 13995"/>
                <a:gd name="T98" fmla="*/ 13995 w 13996"/>
                <a:gd name="T99" fmla="*/ 7474 h 13995"/>
                <a:gd name="T100" fmla="*/ 13873 w 13996"/>
                <a:gd name="T101" fmla="*/ 6155 h 13995"/>
                <a:gd name="T102" fmla="*/ 13482 w 13996"/>
                <a:gd name="T103" fmla="*/ 5837 h 13995"/>
                <a:gd name="T104" fmla="*/ 11699 w 13996"/>
                <a:gd name="T105" fmla="*/ 5056 h 13995"/>
                <a:gd name="T106" fmla="*/ 12408 w 13996"/>
                <a:gd name="T107" fmla="*/ 3249 h 13995"/>
                <a:gd name="T108" fmla="*/ 12457 w 13996"/>
                <a:gd name="T109" fmla="*/ 2736 h 13995"/>
                <a:gd name="T110" fmla="*/ 11602 w 13996"/>
                <a:gd name="T111" fmla="*/ 1710 h 13995"/>
                <a:gd name="T112" fmla="*/ 10991 w 13996"/>
                <a:gd name="T113" fmla="*/ 1514 h 13995"/>
                <a:gd name="T114" fmla="*/ 9501 w 13996"/>
                <a:gd name="T115" fmla="*/ 2565 h 13995"/>
                <a:gd name="T116" fmla="*/ 8353 w 13996"/>
                <a:gd name="T117" fmla="*/ 2076 h 13995"/>
                <a:gd name="T118" fmla="*/ 8036 w 13996"/>
                <a:gd name="T119" fmla="*/ 293 h 13995"/>
                <a:gd name="T120" fmla="*/ 7596 w 13996"/>
                <a:gd name="T121" fmla="*/ 25 h 139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996"/>
                <a:gd name="T184" fmla="*/ 0 h 13995"/>
                <a:gd name="T185" fmla="*/ 13996 w 13996"/>
                <a:gd name="T186" fmla="*/ 13995 h 1399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996" h="13995" extrusionOk="0">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solidFill>
              <a:srgbClr val="0A8C6D"/>
            </a:solidFill>
            <a:ln w="9525">
              <a:noFill/>
              <a:round/>
              <a:headEnd/>
              <a:tailEnd/>
            </a:ln>
          </p:spPr>
          <p:txBody>
            <a:bodyPr lIns="91425" tIns="91425" rIns="91425" bIns="91425" anchor="ctr"/>
            <a:lstStyle/>
            <a:p>
              <a:endParaRPr lang="it-IT"/>
            </a:p>
          </p:txBody>
        </p:sp>
        <p:sp>
          <p:nvSpPr>
            <p:cNvPr id="63494" name="Google Shape;296;p24"/>
            <p:cNvSpPr>
              <a:spLocks/>
            </p:cNvSpPr>
            <p:nvPr/>
          </p:nvSpPr>
          <p:spPr bwMode="auto">
            <a:xfrm>
              <a:off x="5567825" y="3185975"/>
              <a:ext cx="199075" cy="199075"/>
            </a:xfrm>
            <a:custGeom>
              <a:avLst/>
              <a:gdLst>
                <a:gd name="T0" fmla="*/ 4421 w 7963"/>
                <a:gd name="T1" fmla="*/ 2370 h 7963"/>
                <a:gd name="T2" fmla="*/ 5032 w 7963"/>
                <a:gd name="T3" fmla="*/ 2663 h 7963"/>
                <a:gd name="T4" fmla="*/ 5447 w 7963"/>
                <a:gd name="T5" fmla="*/ 3151 h 7963"/>
                <a:gd name="T6" fmla="*/ 5642 w 7963"/>
                <a:gd name="T7" fmla="*/ 3762 h 7963"/>
                <a:gd name="T8" fmla="*/ 5618 w 7963"/>
                <a:gd name="T9" fmla="*/ 4421 h 7963"/>
                <a:gd name="T10" fmla="*/ 5300 w 7963"/>
                <a:gd name="T11" fmla="*/ 5007 h 7963"/>
                <a:gd name="T12" fmla="*/ 4812 w 7963"/>
                <a:gd name="T13" fmla="*/ 5447 h 7963"/>
                <a:gd name="T14" fmla="*/ 4201 w 7963"/>
                <a:gd name="T15" fmla="*/ 5642 h 7963"/>
                <a:gd name="T16" fmla="*/ 3566 w 7963"/>
                <a:gd name="T17" fmla="*/ 5594 h 7963"/>
                <a:gd name="T18" fmla="*/ 2956 w 7963"/>
                <a:gd name="T19" fmla="*/ 5300 h 7963"/>
                <a:gd name="T20" fmla="*/ 2540 w 7963"/>
                <a:gd name="T21" fmla="*/ 4812 h 7963"/>
                <a:gd name="T22" fmla="*/ 2321 w 7963"/>
                <a:gd name="T23" fmla="*/ 4201 h 7963"/>
                <a:gd name="T24" fmla="*/ 2369 w 7963"/>
                <a:gd name="T25" fmla="*/ 3542 h 7963"/>
                <a:gd name="T26" fmla="*/ 2687 w 7963"/>
                <a:gd name="T27" fmla="*/ 2956 h 7963"/>
                <a:gd name="T28" fmla="*/ 3175 w 7963"/>
                <a:gd name="T29" fmla="*/ 2516 h 7963"/>
                <a:gd name="T30" fmla="*/ 3786 w 7963"/>
                <a:gd name="T31" fmla="*/ 2321 h 7963"/>
                <a:gd name="T32" fmla="*/ 2443 w 7963"/>
                <a:gd name="T33" fmla="*/ 196 h 7963"/>
                <a:gd name="T34" fmla="*/ 2150 w 7963"/>
                <a:gd name="T35" fmla="*/ 538 h 7963"/>
                <a:gd name="T36" fmla="*/ 2223 w 7963"/>
                <a:gd name="T37" fmla="*/ 1954 h 7963"/>
                <a:gd name="T38" fmla="*/ 831 w 7963"/>
                <a:gd name="T39" fmla="*/ 1661 h 7963"/>
                <a:gd name="T40" fmla="*/ 464 w 7963"/>
                <a:gd name="T41" fmla="*/ 1906 h 7963"/>
                <a:gd name="T42" fmla="*/ 196 w 7963"/>
                <a:gd name="T43" fmla="*/ 2712 h 7963"/>
                <a:gd name="T44" fmla="*/ 1344 w 7963"/>
                <a:gd name="T45" fmla="*/ 3591 h 7963"/>
                <a:gd name="T46" fmla="*/ 196 w 7963"/>
                <a:gd name="T47" fmla="*/ 4519 h 7963"/>
                <a:gd name="T48" fmla="*/ 25 w 7963"/>
                <a:gd name="T49" fmla="*/ 4934 h 7963"/>
                <a:gd name="T50" fmla="*/ 293 w 7963"/>
                <a:gd name="T51" fmla="*/ 5667 h 7963"/>
                <a:gd name="T52" fmla="*/ 1832 w 7963"/>
                <a:gd name="T53" fmla="*/ 5569 h 7963"/>
                <a:gd name="T54" fmla="*/ 1686 w 7963"/>
                <a:gd name="T55" fmla="*/ 7059 h 7963"/>
                <a:gd name="T56" fmla="*/ 1857 w 7963"/>
                <a:gd name="T57" fmla="*/ 7450 h 7963"/>
                <a:gd name="T58" fmla="*/ 2711 w 7963"/>
                <a:gd name="T59" fmla="*/ 7792 h 7963"/>
                <a:gd name="T60" fmla="*/ 3591 w 7963"/>
                <a:gd name="T61" fmla="*/ 6644 h 7963"/>
                <a:gd name="T62" fmla="*/ 4543 w 7963"/>
                <a:gd name="T63" fmla="*/ 7792 h 7963"/>
                <a:gd name="T64" fmla="*/ 4934 w 7963"/>
                <a:gd name="T65" fmla="*/ 7963 h 7963"/>
                <a:gd name="T66" fmla="*/ 5667 w 7963"/>
                <a:gd name="T67" fmla="*/ 7694 h 7963"/>
                <a:gd name="T68" fmla="*/ 5838 w 7963"/>
                <a:gd name="T69" fmla="*/ 7279 h 7963"/>
                <a:gd name="T70" fmla="*/ 6985 w 7963"/>
                <a:gd name="T71" fmla="*/ 6277 h 7963"/>
                <a:gd name="T72" fmla="*/ 7425 w 7963"/>
                <a:gd name="T73" fmla="*/ 6180 h 7963"/>
                <a:gd name="T74" fmla="*/ 7791 w 7963"/>
                <a:gd name="T75" fmla="*/ 5496 h 7963"/>
                <a:gd name="T76" fmla="*/ 7669 w 7963"/>
                <a:gd name="T77" fmla="*/ 5056 h 7963"/>
                <a:gd name="T78" fmla="*/ 6668 w 7963"/>
                <a:gd name="T79" fmla="*/ 3957 h 7963"/>
                <a:gd name="T80" fmla="*/ 7938 w 7963"/>
                <a:gd name="T81" fmla="*/ 3249 h 7963"/>
                <a:gd name="T82" fmla="*/ 7767 w 7963"/>
                <a:gd name="T83" fmla="*/ 2419 h 7963"/>
                <a:gd name="T84" fmla="*/ 7449 w 7963"/>
                <a:gd name="T85" fmla="*/ 2150 h 7963"/>
                <a:gd name="T86" fmla="*/ 5886 w 7963"/>
                <a:gd name="T87" fmla="*/ 2077 h 7963"/>
                <a:gd name="T88" fmla="*/ 6277 w 7963"/>
                <a:gd name="T89" fmla="*/ 684 h 7963"/>
                <a:gd name="T90" fmla="*/ 5569 w 7963"/>
                <a:gd name="T91" fmla="*/ 196 h 7963"/>
                <a:gd name="T92" fmla="*/ 5080 w 7963"/>
                <a:gd name="T93" fmla="*/ 294 h 7963"/>
                <a:gd name="T94" fmla="*/ 3981 w 7963"/>
                <a:gd name="T95" fmla="*/ 1295 h 7963"/>
                <a:gd name="T96" fmla="*/ 3273 w 7963"/>
                <a:gd name="T97" fmla="*/ 49 h 796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963"/>
                <a:gd name="T148" fmla="*/ 0 h 7963"/>
                <a:gd name="T149" fmla="*/ 7963 w 7963"/>
                <a:gd name="T150" fmla="*/ 7963 h 796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963" h="7963" extrusionOk="0">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solidFill>
              <a:srgbClr val="0A8C6D"/>
            </a:solidFill>
            <a:ln w="9525">
              <a:noFill/>
              <a:round/>
              <a:headEnd/>
              <a:tailEnd/>
            </a:ln>
          </p:spPr>
          <p:txBody>
            <a:bodyPr lIns="91425" tIns="91425" rIns="91425" bIns="91425" anchor="ctr"/>
            <a:lstStyle/>
            <a:p>
              <a:endParaRPr lang="it-IT"/>
            </a:p>
          </p:txBody>
        </p:sp>
      </p:grpSp>
      <p:sp>
        <p:nvSpPr>
          <p:cNvPr id="63492" name="Google Shape;297;p24"/>
          <p:cNvSpPr>
            <a:spLocks noChangeArrowheads="1"/>
          </p:cNvSpPr>
          <p:nvPr/>
        </p:nvSpPr>
        <p:spPr bwMode="auto">
          <a:xfrm>
            <a:off x="2286000" y="2201863"/>
            <a:ext cx="4572000" cy="277812"/>
          </a:xfrm>
          <a:prstGeom prst="rect">
            <a:avLst/>
          </a:prstGeom>
          <a:noFill/>
          <a:ln w="9525">
            <a:noFill/>
            <a:miter lim="800000"/>
            <a:headEnd/>
            <a:tailEnd/>
          </a:ln>
        </p:spPr>
        <p:txBody>
          <a:bodyPr lIns="91425" tIns="45700" rIns="91425" bIns="45700">
            <a:spAutoFit/>
          </a:bodyPr>
          <a:lstStyle/>
          <a:p>
            <a:pPr>
              <a:buClr>
                <a:srgbClr val="000000"/>
              </a:buClr>
              <a:buFont typeface="Arial" charset="0"/>
              <a:buNone/>
            </a:pPr>
            <a:endParaRPr lang="it-IT" sz="1200">
              <a:solidFill>
                <a:srgbClr val="434343"/>
              </a:solidFill>
              <a:latin typeface="Raleway Light"/>
              <a:sym typeface="Raleway Ligh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Google Shape;302;p25"/>
          <p:cNvSpPr txBox="1">
            <a:spLocks noGrp="1"/>
          </p:cNvSpPr>
          <p:nvPr>
            <p:ph type="title"/>
          </p:nvPr>
        </p:nvSpPr>
        <p:spPr>
          <a:xfrm>
            <a:off x="922338" y="892175"/>
            <a:ext cx="6865937" cy="525463"/>
          </a:xfrm>
        </p:spPr>
        <p:txBody>
          <a:bodyPr anchor="b"/>
          <a:lstStyle/>
          <a:p>
            <a:pPr eaLnBrk="1" hangingPunct="1">
              <a:spcBef>
                <a:spcPct val="0"/>
              </a:spcBef>
              <a:spcAft>
                <a:spcPct val="0"/>
              </a:spcAft>
              <a:buClr>
                <a:srgbClr val="434343"/>
              </a:buClr>
              <a:buFont typeface="Raleway Thin"/>
              <a:buNone/>
            </a:pPr>
            <a:r>
              <a:rPr lang="en-US" sz="1600" b="1" smtClean="0">
                <a:solidFill>
                  <a:srgbClr val="0A8C6D"/>
                </a:solidFill>
                <a:latin typeface="Raleway Light"/>
                <a:cs typeface="Arial" charset="0"/>
                <a:sym typeface="Raleway Light"/>
              </a:rPr>
              <a:t>Imparare dal fallimento</a:t>
            </a:r>
            <a:endParaRPr lang="it-IT" sz="1200" b="1" smtClean="0">
              <a:solidFill>
                <a:srgbClr val="0A8C6D"/>
              </a:solidFill>
              <a:latin typeface="Raleway Light"/>
              <a:cs typeface="Arial" charset="0"/>
              <a:sym typeface="Raleway Light"/>
            </a:endParaRPr>
          </a:p>
        </p:txBody>
      </p:sp>
      <p:sp>
        <p:nvSpPr>
          <p:cNvPr id="303" name="Google Shape;303;p25"/>
          <p:cNvSpPr txBox="1">
            <a:spLocks noGrp="1"/>
          </p:cNvSpPr>
          <p:nvPr>
            <p:ph type="body" idx="1"/>
          </p:nvPr>
        </p:nvSpPr>
        <p:spPr>
          <a:xfrm>
            <a:off x="922000" y="1539240"/>
            <a:ext cx="3543300" cy="2328654"/>
          </a:xfrm>
        </p:spPr>
        <p:txBody>
          <a:bodyPr/>
          <a:lstStyle/>
          <a:p>
            <a:pPr marL="0" indent="0" eaLnBrk="1" fontAlgn="auto" hangingPunct="1">
              <a:buClr>
                <a:schemeClr val="accent1"/>
              </a:buClr>
              <a:buFont typeface="Raleway Thin"/>
              <a:buNone/>
              <a:defRPr/>
            </a:pPr>
            <a:r>
              <a:rPr lang="it-IT" sz="1600" b="1" dirty="0" smtClean="0">
                <a:solidFill>
                  <a:schemeClr val="lt1"/>
                </a:solidFill>
                <a:highlight>
                  <a:srgbClr val="0A8C6D"/>
                </a:highlight>
                <a:latin typeface="Raleway Light"/>
                <a:ea typeface="Raleway Light"/>
                <a:cs typeface="Raleway Light"/>
                <a:sym typeface="Raleway Light"/>
              </a:rPr>
              <a:t>RIFLESSIONE</a:t>
            </a:r>
            <a:endParaRPr sz="1600" b="1" dirty="0">
              <a:solidFill>
                <a:schemeClr val="lt1"/>
              </a:solidFill>
              <a:highlight>
                <a:srgbClr val="0A8C6D"/>
              </a:highlight>
              <a:latin typeface="Raleway Light"/>
              <a:ea typeface="Raleway Light"/>
              <a:cs typeface="Raleway Light"/>
              <a:sym typeface="Raleway Light"/>
            </a:endParaRPr>
          </a:p>
          <a:p>
            <a:pPr marL="0" indent="0" eaLnBrk="1" fontAlgn="auto" hangingPunct="1">
              <a:buClr>
                <a:schemeClr val="accent1"/>
              </a:buClr>
              <a:buFont typeface="Raleway Thin"/>
              <a:buNone/>
              <a:defRPr/>
            </a:pPr>
            <a:endParaRPr sz="1600" b="1" dirty="0">
              <a:solidFill>
                <a:schemeClr val="lt1"/>
              </a:solidFill>
              <a:highlight>
                <a:srgbClr val="FFB600"/>
              </a:highlight>
              <a:latin typeface="Raleway Light"/>
              <a:ea typeface="Raleway Light"/>
              <a:cs typeface="Raleway Light"/>
              <a:sym typeface="Raleway Light"/>
            </a:endParaRPr>
          </a:p>
          <a:p>
            <a:pPr marL="0" indent="0" eaLnBrk="1" fontAlgn="auto" hangingPunct="1">
              <a:buClr>
                <a:srgbClr val="0A8C6D"/>
              </a:buClr>
              <a:buSzPts val="1100"/>
              <a:buFont typeface="Raleway Thin"/>
              <a:buNone/>
              <a:defRPr/>
            </a:pPr>
            <a:r>
              <a:rPr lang="it-IT" sz="1100" dirty="0">
                <a:solidFill>
                  <a:schemeClr val="dk1"/>
                </a:solidFill>
                <a:latin typeface="Raleway Light"/>
                <a:ea typeface="Raleway Light"/>
                <a:cs typeface="Raleway Light"/>
                <a:sym typeface="Raleway Light"/>
              </a:rPr>
              <a:t>Annota i seguenti suggerimenti</a:t>
            </a:r>
            <a:r>
              <a:rPr lang="it-IT" sz="1100" dirty="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Tx/>
              <a:buChar char="-"/>
              <a:defRPr/>
            </a:pPr>
            <a:r>
              <a:rPr lang="it-IT" sz="1100" dirty="0" smtClean="0">
                <a:solidFill>
                  <a:schemeClr val="dk1"/>
                </a:solidFill>
                <a:latin typeface="Raleway Light"/>
                <a:ea typeface="Raleway Light"/>
                <a:cs typeface="Raleway Light"/>
                <a:sym typeface="Raleway Light"/>
              </a:rPr>
              <a:t>Riesci </a:t>
            </a:r>
            <a:r>
              <a:rPr lang="it-IT" sz="1100" dirty="0">
                <a:solidFill>
                  <a:schemeClr val="dk1"/>
                </a:solidFill>
                <a:latin typeface="Raleway Light"/>
                <a:ea typeface="Raleway Light"/>
                <a:cs typeface="Raleway Light"/>
                <a:sym typeface="Raleway Light"/>
              </a:rPr>
              <a:t>a pensare a un momento in cui hai fallito in un progetto o in un'attività? Quello che è successo</a:t>
            </a:r>
            <a:r>
              <a:rPr lang="it-IT" sz="1100" dirty="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Tx/>
              <a:buChar char="-"/>
              <a:defRPr/>
            </a:pPr>
            <a:r>
              <a:rPr lang="it-IT" sz="1100" dirty="0" smtClean="0">
                <a:solidFill>
                  <a:schemeClr val="dk1"/>
                </a:solidFill>
                <a:latin typeface="Raleway Light"/>
                <a:ea typeface="Raleway Light"/>
                <a:cs typeface="Raleway Light"/>
                <a:sym typeface="Raleway Light"/>
              </a:rPr>
              <a:t>Cosa </a:t>
            </a:r>
            <a:r>
              <a:rPr lang="it-IT" sz="1100" dirty="0">
                <a:solidFill>
                  <a:schemeClr val="dk1"/>
                </a:solidFill>
                <a:latin typeface="Raleway Light"/>
                <a:ea typeface="Raleway Light"/>
                <a:cs typeface="Raleway Light"/>
                <a:sym typeface="Raleway Light"/>
              </a:rPr>
              <a:t>hai imparato dall'</a:t>
            </a:r>
            <a:r>
              <a:rPr lang="it-IT" sz="1100" dirty="0" err="1">
                <a:solidFill>
                  <a:schemeClr val="dk1"/>
                </a:solidFill>
                <a:latin typeface="Raleway Light"/>
                <a:ea typeface="Raleway Light"/>
                <a:cs typeface="Raleway Light"/>
                <a:sym typeface="Raleway Light"/>
              </a:rPr>
              <a:t>esperienza?Come</a:t>
            </a:r>
            <a:r>
              <a:rPr lang="it-IT" sz="1100" dirty="0">
                <a:solidFill>
                  <a:schemeClr val="dk1"/>
                </a:solidFill>
                <a:latin typeface="Raleway Light"/>
                <a:ea typeface="Raleway Light"/>
                <a:cs typeface="Raleway Light"/>
                <a:sym typeface="Raleway Light"/>
              </a:rPr>
              <a:t> puoi applicare ciò che hai imparato in progetti o compiti futuri?</a:t>
            </a:r>
            <a:endParaRPr sz="1100" dirty="0">
              <a:solidFill>
                <a:schemeClr val="dk1"/>
              </a:solidFill>
              <a:latin typeface="Raleway Light"/>
              <a:ea typeface="Raleway Light"/>
              <a:cs typeface="Raleway Light"/>
              <a:sym typeface="Raleway Light"/>
            </a:endParaRPr>
          </a:p>
        </p:txBody>
      </p:sp>
      <p:sp>
        <p:nvSpPr>
          <p:cNvPr id="304" name="Google Shape;304;p25"/>
          <p:cNvSpPr txBox="1">
            <a:spLocks noGrp="1"/>
          </p:cNvSpPr>
          <p:nvPr>
            <p:ph type="body" idx="2"/>
          </p:nvPr>
        </p:nvSpPr>
        <p:spPr>
          <a:xfrm>
            <a:off x="4678688" y="1539240"/>
            <a:ext cx="3543300" cy="3169920"/>
          </a:xfrm>
        </p:spPr>
        <p:txBody>
          <a:bodyPr/>
          <a:lstStyle/>
          <a:p>
            <a:pPr marL="139702" indent="0" eaLnBrk="1" fontAlgn="auto" hangingPunct="1">
              <a:buClr>
                <a:schemeClr val="accent1"/>
              </a:buClr>
              <a:buFont typeface="Raleway Thin"/>
              <a:buNone/>
              <a:defRPr/>
            </a:pPr>
            <a:r>
              <a:rPr lang="en-US" sz="1600" b="1" dirty="0" smtClean="0">
                <a:solidFill>
                  <a:schemeClr val="lt1"/>
                </a:solidFill>
                <a:highlight>
                  <a:srgbClr val="0A8C6D"/>
                </a:highlight>
                <a:latin typeface="Raleway Light"/>
                <a:ea typeface="Raleway Light"/>
                <a:cs typeface="Raleway Light"/>
                <a:sym typeface="Raleway Light"/>
              </a:rPr>
              <a:t>AZIONE</a:t>
            </a:r>
            <a:endParaRPr sz="1800" b="1" dirty="0">
              <a:solidFill>
                <a:schemeClr val="lt1"/>
              </a:solidFill>
              <a:highlight>
                <a:srgbClr val="0A8C6D"/>
              </a:highlight>
              <a:latin typeface="Raleway Light"/>
              <a:ea typeface="Raleway Light"/>
              <a:cs typeface="Raleway Light"/>
              <a:sym typeface="Raleway Light"/>
            </a:endParaRPr>
          </a:p>
          <a:p>
            <a:pPr marL="139702" indent="0" eaLnBrk="1" fontAlgn="auto" hangingPunct="1">
              <a:buClr>
                <a:schemeClr val="accent1"/>
              </a:buClr>
              <a:buFont typeface="Raleway Thin"/>
              <a:buNone/>
              <a:defRPr/>
            </a:pPr>
            <a:endParaRPr sz="1600" b="1" i="1" dirty="0">
              <a:solidFill>
                <a:schemeClr val="lt1"/>
              </a:solidFill>
              <a:highlight>
                <a:srgbClr val="0A8C6D"/>
              </a:highlight>
              <a:latin typeface="Raleway Light"/>
              <a:ea typeface="Raleway Light"/>
              <a:cs typeface="Raleway Light"/>
              <a:sym typeface="Raleway Light"/>
            </a:endParaRPr>
          </a:p>
          <a:p>
            <a:pPr marL="171450" indent="-171450" eaLnBrk="1" fontAlgn="auto" hangingPunct="1">
              <a:buClr>
                <a:srgbClr val="0A8C6D"/>
              </a:buClr>
              <a:buSzPts val="1100"/>
              <a:buFont typeface="Noto Sans Symbols"/>
              <a:buChar char="▪"/>
              <a:defRPr/>
            </a:pPr>
            <a:r>
              <a:rPr lang="it-IT" sz="1100" dirty="0">
                <a:solidFill>
                  <a:schemeClr val="dk1"/>
                </a:solidFill>
                <a:latin typeface="Raleway Light"/>
                <a:ea typeface="Raleway Light"/>
                <a:cs typeface="Raleway Light"/>
                <a:sym typeface="Raleway Light"/>
              </a:rPr>
              <a:t>Riformula il fallimento come un'opportunità per imparare e crescere, piuttosto che una battuta d'arresto o un fallimento personale</a:t>
            </a:r>
            <a:r>
              <a:rPr lang="it-IT" sz="1100" dirty="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 typeface="Noto Sans Symbols"/>
              <a:buChar char="▪"/>
              <a:defRPr/>
            </a:pPr>
            <a:r>
              <a:rPr lang="it-IT" sz="1100" dirty="0" smtClean="0">
                <a:solidFill>
                  <a:schemeClr val="dk1"/>
                </a:solidFill>
                <a:latin typeface="Raleway Light"/>
                <a:ea typeface="Raleway Light"/>
                <a:cs typeface="Raleway Light"/>
                <a:sym typeface="Raleway Light"/>
              </a:rPr>
              <a:t>Cerca </a:t>
            </a:r>
            <a:r>
              <a:rPr lang="it-IT" sz="1100" dirty="0">
                <a:solidFill>
                  <a:schemeClr val="dk1"/>
                </a:solidFill>
                <a:latin typeface="Raleway Light"/>
                <a:ea typeface="Raleway Light"/>
                <a:cs typeface="Raleway Light"/>
                <a:sym typeface="Raleway Light"/>
              </a:rPr>
              <a:t>un feedback onesto e non </a:t>
            </a:r>
            <a:r>
              <a:rPr lang="it-IT" sz="1100" err="1">
                <a:solidFill>
                  <a:schemeClr val="dk1"/>
                </a:solidFill>
                <a:latin typeface="Raleway Light"/>
                <a:ea typeface="Raleway Light"/>
                <a:cs typeface="Raleway Light"/>
                <a:sym typeface="Raleway Light"/>
              </a:rPr>
              <a:t>educato</a:t>
            </a:r>
            <a:r>
              <a:rPr lang="it-IT" sz="1100" smtClean="0">
                <a:solidFill>
                  <a:schemeClr val="dk1"/>
                </a:solidFill>
                <a:latin typeface="Raleway Light"/>
                <a:ea typeface="Raleway Light"/>
                <a:cs typeface="Raleway Light"/>
                <a:sym typeface="Raleway Light"/>
              </a:rPr>
              <a:t>.</a:t>
            </a:r>
          </a:p>
          <a:p>
            <a:pPr marL="171450" indent="-171450" eaLnBrk="1" fontAlgn="auto" hangingPunct="1">
              <a:buClr>
                <a:srgbClr val="0A8C6D"/>
              </a:buClr>
              <a:buSzPts val="1100"/>
              <a:buFont typeface="Noto Sans Symbols"/>
              <a:buChar char="▪"/>
              <a:defRPr/>
            </a:pPr>
            <a:r>
              <a:rPr lang="it-IT" sz="1100" smtClean="0">
                <a:solidFill>
                  <a:schemeClr val="dk1"/>
                </a:solidFill>
                <a:latin typeface="Raleway Light"/>
                <a:ea typeface="Raleway Light"/>
                <a:cs typeface="Raleway Light"/>
                <a:sym typeface="Raleway Light"/>
              </a:rPr>
              <a:t>Creare </a:t>
            </a:r>
            <a:r>
              <a:rPr lang="it-IT" sz="1100" dirty="0">
                <a:solidFill>
                  <a:schemeClr val="dk1"/>
                </a:solidFill>
                <a:latin typeface="Raleway Light"/>
                <a:ea typeface="Raleway Light"/>
                <a:cs typeface="Raleway Light"/>
                <a:sym typeface="Raleway Light"/>
              </a:rPr>
              <a:t>un ambiente che incoraggi la sperimentazione e l'assunzione di rischi.</a:t>
            </a:r>
            <a:endParaRPr sz="1100" dirty="0">
              <a:solidFill>
                <a:schemeClr val="dk1"/>
              </a:solidFill>
              <a:latin typeface="Raleway Light"/>
              <a:ea typeface="Raleway Light"/>
              <a:cs typeface="Raleway Light"/>
              <a:sym typeface="Raleway Light"/>
            </a:endParaRPr>
          </a:p>
        </p:txBody>
      </p:sp>
      <p:grpSp>
        <p:nvGrpSpPr>
          <p:cNvPr id="65540" name="Google Shape;305;p25"/>
          <p:cNvGrpSpPr>
            <a:grpSpLocks/>
          </p:cNvGrpSpPr>
          <p:nvPr/>
        </p:nvGrpSpPr>
        <p:grpSpPr bwMode="auto">
          <a:xfrm>
            <a:off x="7964488" y="328613"/>
            <a:ext cx="977900" cy="723900"/>
            <a:chOff x="5255200" y="3006475"/>
            <a:chExt cx="511700" cy="378575"/>
          </a:xfrm>
        </p:grpSpPr>
        <p:sp>
          <p:nvSpPr>
            <p:cNvPr id="65543" name="Google Shape;306;p25"/>
            <p:cNvSpPr>
              <a:spLocks/>
            </p:cNvSpPr>
            <p:nvPr/>
          </p:nvSpPr>
          <p:spPr bwMode="auto">
            <a:xfrm>
              <a:off x="5255200" y="3006475"/>
              <a:ext cx="349900" cy="349875"/>
            </a:xfrm>
            <a:custGeom>
              <a:avLst/>
              <a:gdLst>
                <a:gd name="T0" fmla="*/ 7645 w 13996"/>
                <a:gd name="T1" fmla="*/ 4812 h 13995"/>
                <a:gd name="T2" fmla="*/ 8427 w 13996"/>
                <a:gd name="T3" fmla="*/ 5227 h 13995"/>
                <a:gd name="T4" fmla="*/ 9013 w 13996"/>
                <a:gd name="T5" fmla="*/ 5935 h 13995"/>
                <a:gd name="T6" fmla="*/ 9257 w 13996"/>
                <a:gd name="T7" fmla="*/ 6790 h 13995"/>
                <a:gd name="T8" fmla="*/ 9184 w 13996"/>
                <a:gd name="T9" fmla="*/ 7645 h 13995"/>
                <a:gd name="T10" fmla="*/ 8769 w 13996"/>
                <a:gd name="T11" fmla="*/ 8451 h 13995"/>
                <a:gd name="T12" fmla="*/ 8060 w 13996"/>
                <a:gd name="T13" fmla="*/ 9012 h 13995"/>
                <a:gd name="T14" fmla="*/ 7206 w 13996"/>
                <a:gd name="T15" fmla="*/ 9257 h 13995"/>
                <a:gd name="T16" fmla="*/ 6351 w 13996"/>
                <a:gd name="T17" fmla="*/ 9183 h 13995"/>
                <a:gd name="T18" fmla="*/ 5545 w 13996"/>
                <a:gd name="T19" fmla="*/ 8768 h 13995"/>
                <a:gd name="T20" fmla="*/ 4983 w 13996"/>
                <a:gd name="T21" fmla="*/ 8060 h 13995"/>
                <a:gd name="T22" fmla="*/ 4714 w 13996"/>
                <a:gd name="T23" fmla="*/ 7229 h 13995"/>
                <a:gd name="T24" fmla="*/ 4812 w 13996"/>
                <a:gd name="T25" fmla="*/ 6350 h 13995"/>
                <a:gd name="T26" fmla="*/ 5227 w 13996"/>
                <a:gd name="T27" fmla="*/ 5569 h 13995"/>
                <a:gd name="T28" fmla="*/ 5936 w 13996"/>
                <a:gd name="T29" fmla="*/ 4983 h 13995"/>
                <a:gd name="T30" fmla="*/ 6766 w 13996"/>
                <a:gd name="T31" fmla="*/ 4738 h 13995"/>
                <a:gd name="T32" fmla="*/ 6253 w 13996"/>
                <a:gd name="T33" fmla="*/ 49 h 13995"/>
                <a:gd name="T34" fmla="*/ 5862 w 13996"/>
                <a:gd name="T35" fmla="*/ 391 h 13995"/>
                <a:gd name="T36" fmla="*/ 5325 w 13996"/>
                <a:gd name="T37" fmla="*/ 2174 h 13995"/>
                <a:gd name="T38" fmla="*/ 3347 w 13996"/>
                <a:gd name="T39" fmla="*/ 1661 h 13995"/>
                <a:gd name="T40" fmla="*/ 2736 w 13996"/>
                <a:gd name="T41" fmla="*/ 1514 h 13995"/>
                <a:gd name="T42" fmla="*/ 1710 w 13996"/>
                <a:gd name="T43" fmla="*/ 2394 h 13995"/>
                <a:gd name="T44" fmla="*/ 1491 w 13996"/>
                <a:gd name="T45" fmla="*/ 2858 h 13995"/>
                <a:gd name="T46" fmla="*/ 1637 w 13996"/>
                <a:gd name="T47" fmla="*/ 3346 h 13995"/>
                <a:gd name="T48" fmla="*/ 2174 w 13996"/>
                <a:gd name="T49" fmla="*/ 5349 h 13995"/>
                <a:gd name="T50" fmla="*/ 392 w 13996"/>
                <a:gd name="T51" fmla="*/ 5886 h 13995"/>
                <a:gd name="T52" fmla="*/ 50 w 13996"/>
                <a:gd name="T53" fmla="*/ 6253 h 13995"/>
                <a:gd name="T54" fmla="*/ 1 w 13996"/>
                <a:gd name="T55" fmla="*/ 7620 h 13995"/>
                <a:gd name="T56" fmla="*/ 269 w 13996"/>
                <a:gd name="T57" fmla="*/ 8060 h 13995"/>
                <a:gd name="T58" fmla="*/ 2077 w 13996"/>
                <a:gd name="T59" fmla="*/ 8377 h 13995"/>
                <a:gd name="T60" fmla="*/ 2541 w 13996"/>
                <a:gd name="T61" fmla="*/ 9501 h 13995"/>
                <a:gd name="T62" fmla="*/ 1491 w 13996"/>
                <a:gd name="T63" fmla="*/ 11015 h 13995"/>
                <a:gd name="T64" fmla="*/ 1613 w 13996"/>
                <a:gd name="T65" fmla="*/ 11504 h 13995"/>
                <a:gd name="T66" fmla="*/ 2590 w 13996"/>
                <a:gd name="T67" fmla="*/ 12432 h 13995"/>
                <a:gd name="T68" fmla="*/ 3103 w 13996"/>
                <a:gd name="T69" fmla="*/ 12456 h 13995"/>
                <a:gd name="T70" fmla="*/ 4763 w 13996"/>
                <a:gd name="T71" fmla="*/ 11577 h 13995"/>
                <a:gd name="T72" fmla="*/ 5789 w 13996"/>
                <a:gd name="T73" fmla="*/ 13360 h 13995"/>
                <a:gd name="T74" fmla="*/ 6033 w 13996"/>
                <a:gd name="T75" fmla="*/ 13824 h 13995"/>
                <a:gd name="T76" fmla="*/ 7596 w 13996"/>
                <a:gd name="T77" fmla="*/ 13995 h 13995"/>
                <a:gd name="T78" fmla="*/ 8036 w 13996"/>
                <a:gd name="T79" fmla="*/ 13726 h 13995"/>
                <a:gd name="T80" fmla="*/ 8353 w 13996"/>
                <a:gd name="T81" fmla="*/ 11919 h 13995"/>
                <a:gd name="T82" fmla="*/ 9501 w 13996"/>
                <a:gd name="T83" fmla="*/ 11455 h 13995"/>
                <a:gd name="T84" fmla="*/ 10991 w 13996"/>
                <a:gd name="T85" fmla="*/ 12505 h 13995"/>
                <a:gd name="T86" fmla="*/ 11504 w 13996"/>
                <a:gd name="T87" fmla="*/ 12383 h 13995"/>
                <a:gd name="T88" fmla="*/ 12432 w 13996"/>
                <a:gd name="T89" fmla="*/ 11381 h 13995"/>
                <a:gd name="T90" fmla="*/ 12457 w 13996"/>
                <a:gd name="T91" fmla="*/ 10893 h 13995"/>
                <a:gd name="T92" fmla="*/ 11577 w 13996"/>
                <a:gd name="T93" fmla="*/ 9232 h 13995"/>
                <a:gd name="T94" fmla="*/ 13360 w 13996"/>
                <a:gd name="T95" fmla="*/ 8206 h 13995"/>
                <a:gd name="T96" fmla="*/ 13800 w 13996"/>
                <a:gd name="T97" fmla="*/ 7962 h 13995"/>
                <a:gd name="T98" fmla="*/ 13995 w 13996"/>
                <a:gd name="T99" fmla="*/ 7474 h 13995"/>
                <a:gd name="T100" fmla="*/ 13873 w 13996"/>
                <a:gd name="T101" fmla="*/ 6155 h 13995"/>
                <a:gd name="T102" fmla="*/ 13482 w 13996"/>
                <a:gd name="T103" fmla="*/ 5837 h 13995"/>
                <a:gd name="T104" fmla="*/ 11699 w 13996"/>
                <a:gd name="T105" fmla="*/ 5056 h 13995"/>
                <a:gd name="T106" fmla="*/ 12408 w 13996"/>
                <a:gd name="T107" fmla="*/ 3249 h 13995"/>
                <a:gd name="T108" fmla="*/ 12457 w 13996"/>
                <a:gd name="T109" fmla="*/ 2736 h 13995"/>
                <a:gd name="T110" fmla="*/ 11602 w 13996"/>
                <a:gd name="T111" fmla="*/ 1710 h 13995"/>
                <a:gd name="T112" fmla="*/ 10991 w 13996"/>
                <a:gd name="T113" fmla="*/ 1514 h 13995"/>
                <a:gd name="T114" fmla="*/ 9501 w 13996"/>
                <a:gd name="T115" fmla="*/ 2565 h 13995"/>
                <a:gd name="T116" fmla="*/ 8353 w 13996"/>
                <a:gd name="T117" fmla="*/ 2076 h 13995"/>
                <a:gd name="T118" fmla="*/ 8036 w 13996"/>
                <a:gd name="T119" fmla="*/ 293 h 13995"/>
                <a:gd name="T120" fmla="*/ 7596 w 13996"/>
                <a:gd name="T121" fmla="*/ 25 h 139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996"/>
                <a:gd name="T184" fmla="*/ 0 h 13995"/>
                <a:gd name="T185" fmla="*/ 13996 w 13996"/>
                <a:gd name="T186" fmla="*/ 13995 h 1399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996" h="13995" extrusionOk="0">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solidFill>
              <a:srgbClr val="0A8C6D"/>
            </a:solidFill>
            <a:ln w="9525">
              <a:noFill/>
              <a:round/>
              <a:headEnd/>
              <a:tailEnd/>
            </a:ln>
          </p:spPr>
          <p:txBody>
            <a:bodyPr lIns="91425" tIns="91425" rIns="91425" bIns="91425" anchor="ctr"/>
            <a:lstStyle/>
            <a:p>
              <a:endParaRPr lang="it-IT"/>
            </a:p>
          </p:txBody>
        </p:sp>
        <p:sp>
          <p:nvSpPr>
            <p:cNvPr id="65544" name="Google Shape;307;p25"/>
            <p:cNvSpPr>
              <a:spLocks/>
            </p:cNvSpPr>
            <p:nvPr/>
          </p:nvSpPr>
          <p:spPr bwMode="auto">
            <a:xfrm>
              <a:off x="5567825" y="3185975"/>
              <a:ext cx="199075" cy="199075"/>
            </a:xfrm>
            <a:custGeom>
              <a:avLst/>
              <a:gdLst>
                <a:gd name="T0" fmla="*/ 4421 w 7963"/>
                <a:gd name="T1" fmla="*/ 2370 h 7963"/>
                <a:gd name="T2" fmla="*/ 5032 w 7963"/>
                <a:gd name="T3" fmla="*/ 2663 h 7963"/>
                <a:gd name="T4" fmla="*/ 5447 w 7963"/>
                <a:gd name="T5" fmla="*/ 3151 h 7963"/>
                <a:gd name="T6" fmla="*/ 5642 w 7963"/>
                <a:gd name="T7" fmla="*/ 3762 h 7963"/>
                <a:gd name="T8" fmla="*/ 5618 w 7963"/>
                <a:gd name="T9" fmla="*/ 4421 h 7963"/>
                <a:gd name="T10" fmla="*/ 5300 w 7963"/>
                <a:gd name="T11" fmla="*/ 5007 h 7963"/>
                <a:gd name="T12" fmla="*/ 4812 w 7963"/>
                <a:gd name="T13" fmla="*/ 5447 h 7963"/>
                <a:gd name="T14" fmla="*/ 4201 w 7963"/>
                <a:gd name="T15" fmla="*/ 5642 h 7963"/>
                <a:gd name="T16" fmla="*/ 3566 w 7963"/>
                <a:gd name="T17" fmla="*/ 5594 h 7963"/>
                <a:gd name="T18" fmla="*/ 2956 w 7963"/>
                <a:gd name="T19" fmla="*/ 5300 h 7963"/>
                <a:gd name="T20" fmla="*/ 2540 w 7963"/>
                <a:gd name="T21" fmla="*/ 4812 h 7963"/>
                <a:gd name="T22" fmla="*/ 2321 w 7963"/>
                <a:gd name="T23" fmla="*/ 4201 h 7963"/>
                <a:gd name="T24" fmla="*/ 2369 w 7963"/>
                <a:gd name="T25" fmla="*/ 3542 h 7963"/>
                <a:gd name="T26" fmla="*/ 2687 w 7963"/>
                <a:gd name="T27" fmla="*/ 2956 h 7963"/>
                <a:gd name="T28" fmla="*/ 3175 w 7963"/>
                <a:gd name="T29" fmla="*/ 2516 h 7963"/>
                <a:gd name="T30" fmla="*/ 3786 w 7963"/>
                <a:gd name="T31" fmla="*/ 2321 h 7963"/>
                <a:gd name="T32" fmla="*/ 2443 w 7963"/>
                <a:gd name="T33" fmla="*/ 196 h 7963"/>
                <a:gd name="T34" fmla="*/ 2150 w 7963"/>
                <a:gd name="T35" fmla="*/ 538 h 7963"/>
                <a:gd name="T36" fmla="*/ 2223 w 7963"/>
                <a:gd name="T37" fmla="*/ 1954 h 7963"/>
                <a:gd name="T38" fmla="*/ 831 w 7963"/>
                <a:gd name="T39" fmla="*/ 1661 h 7963"/>
                <a:gd name="T40" fmla="*/ 464 w 7963"/>
                <a:gd name="T41" fmla="*/ 1906 h 7963"/>
                <a:gd name="T42" fmla="*/ 196 w 7963"/>
                <a:gd name="T43" fmla="*/ 2712 h 7963"/>
                <a:gd name="T44" fmla="*/ 1344 w 7963"/>
                <a:gd name="T45" fmla="*/ 3591 h 7963"/>
                <a:gd name="T46" fmla="*/ 196 w 7963"/>
                <a:gd name="T47" fmla="*/ 4519 h 7963"/>
                <a:gd name="T48" fmla="*/ 25 w 7963"/>
                <a:gd name="T49" fmla="*/ 4934 h 7963"/>
                <a:gd name="T50" fmla="*/ 293 w 7963"/>
                <a:gd name="T51" fmla="*/ 5667 h 7963"/>
                <a:gd name="T52" fmla="*/ 1832 w 7963"/>
                <a:gd name="T53" fmla="*/ 5569 h 7963"/>
                <a:gd name="T54" fmla="*/ 1686 w 7963"/>
                <a:gd name="T55" fmla="*/ 7059 h 7963"/>
                <a:gd name="T56" fmla="*/ 1857 w 7963"/>
                <a:gd name="T57" fmla="*/ 7450 h 7963"/>
                <a:gd name="T58" fmla="*/ 2711 w 7963"/>
                <a:gd name="T59" fmla="*/ 7792 h 7963"/>
                <a:gd name="T60" fmla="*/ 3591 w 7963"/>
                <a:gd name="T61" fmla="*/ 6644 h 7963"/>
                <a:gd name="T62" fmla="*/ 4543 w 7963"/>
                <a:gd name="T63" fmla="*/ 7792 h 7963"/>
                <a:gd name="T64" fmla="*/ 4934 w 7963"/>
                <a:gd name="T65" fmla="*/ 7963 h 7963"/>
                <a:gd name="T66" fmla="*/ 5667 w 7963"/>
                <a:gd name="T67" fmla="*/ 7694 h 7963"/>
                <a:gd name="T68" fmla="*/ 5838 w 7963"/>
                <a:gd name="T69" fmla="*/ 7279 h 7963"/>
                <a:gd name="T70" fmla="*/ 6985 w 7963"/>
                <a:gd name="T71" fmla="*/ 6277 h 7963"/>
                <a:gd name="T72" fmla="*/ 7425 w 7963"/>
                <a:gd name="T73" fmla="*/ 6180 h 7963"/>
                <a:gd name="T74" fmla="*/ 7791 w 7963"/>
                <a:gd name="T75" fmla="*/ 5496 h 7963"/>
                <a:gd name="T76" fmla="*/ 7669 w 7963"/>
                <a:gd name="T77" fmla="*/ 5056 h 7963"/>
                <a:gd name="T78" fmla="*/ 6668 w 7963"/>
                <a:gd name="T79" fmla="*/ 3957 h 7963"/>
                <a:gd name="T80" fmla="*/ 7938 w 7963"/>
                <a:gd name="T81" fmla="*/ 3249 h 7963"/>
                <a:gd name="T82" fmla="*/ 7767 w 7963"/>
                <a:gd name="T83" fmla="*/ 2419 h 7963"/>
                <a:gd name="T84" fmla="*/ 7449 w 7963"/>
                <a:gd name="T85" fmla="*/ 2150 h 7963"/>
                <a:gd name="T86" fmla="*/ 5886 w 7963"/>
                <a:gd name="T87" fmla="*/ 2077 h 7963"/>
                <a:gd name="T88" fmla="*/ 6277 w 7963"/>
                <a:gd name="T89" fmla="*/ 684 h 7963"/>
                <a:gd name="T90" fmla="*/ 5569 w 7963"/>
                <a:gd name="T91" fmla="*/ 196 h 7963"/>
                <a:gd name="T92" fmla="*/ 5080 w 7963"/>
                <a:gd name="T93" fmla="*/ 294 h 7963"/>
                <a:gd name="T94" fmla="*/ 3981 w 7963"/>
                <a:gd name="T95" fmla="*/ 1295 h 7963"/>
                <a:gd name="T96" fmla="*/ 3273 w 7963"/>
                <a:gd name="T97" fmla="*/ 49 h 796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963"/>
                <a:gd name="T148" fmla="*/ 0 h 7963"/>
                <a:gd name="T149" fmla="*/ 7963 w 7963"/>
                <a:gd name="T150" fmla="*/ 7963 h 796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963" h="7963" extrusionOk="0">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solidFill>
              <a:srgbClr val="0A8C6D"/>
            </a:solidFill>
            <a:ln w="9525">
              <a:noFill/>
              <a:round/>
              <a:headEnd/>
              <a:tailEnd/>
            </a:ln>
          </p:spPr>
          <p:txBody>
            <a:bodyPr lIns="91425" tIns="91425" rIns="91425" bIns="91425" anchor="ctr"/>
            <a:lstStyle/>
            <a:p>
              <a:endParaRPr lang="it-IT"/>
            </a:p>
          </p:txBody>
        </p:sp>
      </p:grpSp>
      <p:sp>
        <p:nvSpPr>
          <p:cNvPr id="65541" name="Google Shape;308;p25"/>
          <p:cNvSpPr>
            <a:spLocks noChangeArrowheads="1"/>
          </p:cNvSpPr>
          <p:nvPr/>
        </p:nvSpPr>
        <p:spPr bwMode="auto">
          <a:xfrm>
            <a:off x="-3084513" y="1331913"/>
            <a:ext cx="4572001" cy="261937"/>
          </a:xfrm>
          <a:prstGeom prst="rect">
            <a:avLst/>
          </a:prstGeom>
          <a:noFill/>
          <a:ln w="9525">
            <a:noFill/>
            <a:miter lim="800000"/>
            <a:headEnd/>
            <a:tailEnd/>
          </a:ln>
        </p:spPr>
        <p:txBody>
          <a:bodyPr lIns="91425" tIns="45700" rIns="91425" bIns="45700">
            <a:spAutoFit/>
          </a:bodyPr>
          <a:lstStyle/>
          <a:p>
            <a:pPr marL="171450" indent="-101600">
              <a:buClr>
                <a:srgbClr val="0A8C6D"/>
              </a:buClr>
              <a:buSzPts val="1100"/>
              <a:buFont typeface="Noto Sans Symbols"/>
              <a:buNone/>
            </a:pPr>
            <a:endParaRPr lang="it-IT" sz="1100">
              <a:solidFill>
                <a:srgbClr val="434343"/>
              </a:solidFill>
              <a:latin typeface="Raleway Light"/>
              <a:sym typeface="Raleway Light"/>
            </a:endParaRPr>
          </a:p>
        </p:txBody>
      </p:sp>
      <p:sp>
        <p:nvSpPr>
          <p:cNvPr id="65542" name="Google Shape;309;p25"/>
          <p:cNvSpPr>
            <a:spLocks noChangeArrowheads="1"/>
          </p:cNvSpPr>
          <p:nvPr/>
        </p:nvSpPr>
        <p:spPr bwMode="auto">
          <a:xfrm>
            <a:off x="2286000" y="1987550"/>
            <a:ext cx="4572000" cy="260350"/>
          </a:xfrm>
          <a:prstGeom prst="rect">
            <a:avLst/>
          </a:prstGeom>
          <a:noFill/>
          <a:ln w="9525">
            <a:noFill/>
            <a:miter lim="800000"/>
            <a:headEnd/>
            <a:tailEnd/>
          </a:ln>
        </p:spPr>
        <p:txBody>
          <a:bodyPr lIns="91425" tIns="45700" rIns="91425" bIns="45700">
            <a:spAutoFit/>
          </a:bodyPr>
          <a:lstStyle/>
          <a:p>
            <a:pPr marL="171450" indent="-101600">
              <a:buClr>
                <a:srgbClr val="0A8C6D"/>
              </a:buClr>
              <a:buSzPts val="1100"/>
              <a:buFont typeface="Noto Sans Symbols"/>
              <a:buNone/>
            </a:pPr>
            <a:endParaRPr lang="it-IT" sz="1100">
              <a:solidFill>
                <a:srgbClr val="434343"/>
              </a:solidFill>
              <a:latin typeface="Raleway Light"/>
              <a:sym typeface="Raleway Ligh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Google Shape;314;p26"/>
          <p:cNvSpPr txBox="1">
            <a:spLocks noGrp="1"/>
          </p:cNvSpPr>
          <p:nvPr>
            <p:ph type="title"/>
          </p:nvPr>
        </p:nvSpPr>
        <p:spPr>
          <a:xfrm>
            <a:off x="922338" y="892175"/>
            <a:ext cx="7250112" cy="635000"/>
          </a:xfrm>
        </p:spPr>
        <p:txBody>
          <a:bodyPr/>
          <a:lstStyle/>
          <a:p>
            <a:pPr eaLnBrk="1" hangingPunct="1">
              <a:spcBef>
                <a:spcPct val="0"/>
              </a:spcBef>
              <a:spcAft>
                <a:spcPct val="0"/>
              </a:spcAft>
              <a:buClr>
                <a:srgbClr val="434343"/>
              </a:buClr>
              <a:buFont typeface="Raleway Thin"/>
              <a:buNone/>
            </a:pPr>
            <a:r>
              <a:rPr lang="en-GB" sz="3200" smtClean="0">
                <a:solidFill>
                  <a:srgbClr val="0A8C6D"/>
                </a:solidFill>
                <a:latin typeface="Raleway Medium"/>
                <a:cs typeface="Arial" charset="0"/>
                <a:sym typeface="Raleway Thin"/>
              </a:rPr>
              <a:t>Per saperne di piu’ su questo modulo</a:t>
            </a:r>
            <a:r>
              <a:rPr lang="it-IT" sz="3200" smtClean="0">
                <a:solidFill>
                  <a:srgbClr val="0A8C6D"/>
                </a:solidFill>
                <a:latin typeface="Raleway Medium"/>
                <a:cs typeface="Arial" charset="0"/>
                <a:sym typeface="Raleway Thin"/>
              </a:rPr>
              <a:t>:</a:t>
            </a:r>
            <a:r>
              <a:rPr lang="en-US" sz="3200" smtClean="0">
                <a:solidFill>
                  <a:srgbClr val="0A8C6D"/>
                </a:solidFill>
                <a:latin typeface="Raleway Medium"/>
                <a:cs typeface="Arial" charset="0"/>
                <a:sym typeface="Raleway Medium"/>
              </a:rPr>
              <a:t> </a:t>
            </a:r>
            <a:endParaRPr lang="it-IT" sz="3200" smtClean="0">
              <a:solidFill>
                <a:srgbClr val="0A8C6D"/>
              </a:solidFill>
              <a:latin typeface="Raleway Medium"/>
              <a:cs typeface="Arial" charset="0"/>
              <a:sym typeface="Raleway Medium"/>
            </a:endParaRPr>
          </a:p>
        </p:txBody>
      </p:sp>
      <p:sp>
        <p:nvSpPr>
          <p:cNvPr id="315" name="Google Shape;315;p26"/>
          <p:cNvSpPr txBox="1">
            <a:spLocks noGrp="1"/>
          </p:cNvSpPr>
          <p:nvPr>
            <p:ph type="body" idx="1"/>
          </p:nvPr>
        </p:nvSpPr>
        <p:spPr>
          <a:xfrm>
            <a:off x="900113" y="1563688"/>
            <a:ext cx="7567612" cy="2365375"/>
          </a:xfrm>
        </p:spPr>
        <p:txBody>
          <a:bodyPr/>
          <a:lstStyle/>
          <a:p>
            <a:pPr marL="114300" indent="0" eaLnBrk="1" hangingPunct="1">
              <a:spcBef>
                <a:spcPts val="600"/>
              </a:spcBef>
              <a:spcAft>
                <a:spcPct val="0"/>
              </a:spcAft>
              <a:buFont typeface="Raleway Thin"/>
              <a:buNone/>
            </a:pPr>
            <a:r>
              <a:rPr lang="en-US" sz="1300" b="1" smtClean="0">
                <a:solidFill>
                  <a:srgbClr val="0A8C6D"/>
                </a:solidFill>
                <a:latin typeface="Raleway Light"/>
                <a:cs typeface="Arial" charset="0"/>
                <a:sym typeface="Raleway Light"/>
              </a:rPr>
              <a:t>Tim Harford: Tentativo, errore e il complesso di Dio:</a:t>
            </a:r>
            <a:br>
              <a:rPr lang="en-US" sz="1300" b="1" smtClean="0">
                <a:solidFill>
                  <a:srgbClr val="0A8C6D"/>
                </a:solidFill>
                <a:latin typeface="Raleway Light"/>
                <a:cs typeface="Arial" charset="0"/>
                <a:sym typeface="Raleway Light"/>
              </a:rPr>
            </a:br>
            <a:r>
              <a:rPr lang="en-US" sz="1300" u="sng" smtClean="0">
                <a:solidFill>
                  <a:schemeClr val="hlink"/>
                </a:solidFill>
                <a:latin typeface="Raleway Light"/>
                <a:cs typeface="Arial" charset="0"/>
                <a:sym typeface="Raleway Light"/>
                <a:hlinkClick r:id="rId3"/>
              </a:rPr>
              <a:t>https://www.youtube.com/watch?v=K5wCfYujRdE</a:t>
            </a:r>
            <a:endParaRPr lang="it-IT" sz="13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r>
              <a:rPr lang="en-US" sz="1300" b="1" smtClean="0">
                <a:solidFill>
                  <a:srgbClr val="0A8C6D"/>
                </a:solidFill>
                <a:latin typeface="Raleway Light"/>
                <a:cs typeface="Arial" charset="0"/>
                <a:sym typeface="Raleway Light"/>
              </a:rPr>
              <a:t>Tentativi e Errori: Fallire, la tua strada verso il successo:</a:t>
            </a:r>
            <a:br>
              <a:rPr lang="en-US" sz="1300" b="1" smtClean="0">
                <a:solidFill>
                  <a:srgbClr val="0A8C6D"/>
                </a:solidFill>
                <a:latin typeface="Raleway Light"/>
                <a:cs typeface="Arial" charset="0"/>
                <a:sym typeface="Raleway Light"/>
              </a:rPr>
            </a:br>
            <a:r>
              <a:rPr lang="en-US" sz="1300" u="sng" smtClean="0">
                <a:solidFill>
                  <a:schemeClr val="hlink"/>
                </a:solidFill>
                <a:latin typeface="Raleway Light"/>
                <a:cs typeface="Arial" charset="0"/>
                <a:sym typeface="Raleway Light"/>
                <a:hlinkClick r:id="rId4"/>
              </a:rPr>
              <a:t>https://www.linkedin.com/pulse/trial-error-method-success-andre-lord/</a:t>
            </a:r>
            <a:endParaRPr lang="it-IT" sz="13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endParaRPr lang="it-IT" sz="1200" smtClean="0">
              <a:solidFill>
                <a:srgbClr val="666666"/>
              </a:solidFill>
              <a:latin typeface="Raleway Light"/>
              <a:cs typeface="Arial" charset="0"/>
              <a:sym typeface="Raleway Light"/>
            </a:endParaRPr>
          </a:p>
          <a:p>
            <a:pPr marL="114300" indent="0" eaLnBrk="1" hangingPunct="1">
              <a:spcBef>
                <a:spcPts val="600"/>
              </a:spcBef>
              <a:spcAft>
                <a:spcPct val="0"/>
              </a:spcAft>
              <a:buFont typeface="Raleway Thin"/>
              <a:buNone/>
            </a:pPr>
            <a:endParaRPr lang="it-IT" sz="1200" smtClean="0">
              <a:solidFill>
                <a:srgbClr val="666666"/>
              </a:solidFill>
              <a:latin typeface="Raleway Light"/>
              <a:cs typeface="Arial" charset="0"/>
              <a:sym typeface="Raleway Light"/>
            </a:endParaRPr>
          </a:p>
        </p:txBody>
      </p:sp>
      <p:grpSp>
        <p:nvGrpSpPr>
          <p:cNvPr id="67587" name="Google Shape;316;p26"/>
          <p:cNvGrpSpPr>
            <a:grpSpLocks/>
          </p:cNvGrpSpPr>
          <p:nvPr/>
        </p:nvGrpSpPr>
        <p:grpSpPr bwMode="auto">
          <a:xfrm>
            <a:off x="8089900" y="319088"/>
            <a:ext cx="727075" cy="742950"/>
            <a:chOff x="3955900" y="2984500"/>
            <a:chExt cx="414000" cy="422525"/>
          </a:xfrm>
        </p:grpSpPr>
        <p:sp>
          <p:nvSpPr>
            <p:cNvPr id="67588" name="Google Shape;317;p26"/>
            <p:cNvSpPr>
              <a:spLocks/>
            </p:cNvSpPr>
            <p:nvPr/>
          </p:nvSpPr>
          <p:spPr bwMode="auto">
            <a:xfrm>
              <a:off x="3955900" y="2984500"/>
              <a:ext cx="315700" cy="315675"/>
            </a:xfrm>
            <a:custGeom>
              <a:avLst/>
              <a:gdLst>
                <a:gd name="T0" fmla="*/ 7376 w 12628"/>
                <a:gd name="T1" fmla="*/ 1099 h 12627"/>
                <a:gd name="T2" fmla="*/ 8842 w 12628"/>
                <a:gd name="T3" fmla="*/ 1636 h 12627"/>
                <a:gd name="T4" fmla="*/ 10087 w 12628"/>
                <a:gd name="T5" fmla="*/ 2540 h 12627"/>
                <a:gd name="T6" fmla="*/ 10991 w 12628"/>
                <a:gd name="T7" fmla="*/ 3786 h 12627"/>
                <a:gd name="T8" fmla="*/ 11528 w 12628"/>
                <a:gd name="T9" fmla="*/ 5251 h 12627"/>
                <a:gd name="T10" fmla="*/ 11626 w 12628"/>
                <a:gd name="T11" fmla="*/ 6863 h 12627"/>
                <a:gd name="T12" fmla="*/ 11211 w 12628"/>
                <a:gd name="T13" fmla="*/ 8402 h 12627"/>
                <a:gd name="T14" fmla="*/ 10429 w 12628"/>
                <a:gd name="T15" fmla="*/ 9696 h 12627"/>
                <a:gd name="T16" fmla="*/ 9281 w 12628"/>
                <a:gd name="T17" fmla="*/ 10746 h 12627"/>
                <a:gd name="T18" fmla="*/ 7889 w 12628"/>
                <a:gd name="T19" fmla="*/ 11406 h 12627"/>
                <a:gd name="T20" fmla="*/ 6302 w 12628"/>
                <a:gd name="T21" fmla="*/ 11650 h 12627"/>
                <a:gd name="T22" fmla="*/ 4714 w 12628"/>
                <a:gd name="T23" fmla="*/ 11406 h 12627"/>
                <a:gd name="T24" fmla="*/ 3322 w 12628"/>
                <a:gd name="T25" fmla="*/ 10746 h 12627"/>
                <a:gd name="T26" fmla="*/ 2199 w 12628"/>
                <a:gd name="T27" fmla="*/ 9696 h 12627"/>
                <a:gd name="T28" fmla="*/ 1393 w 12628"/>
                <a:gd name="T29" fmla="*/ 8402 h 12627"/>
                <a:gd name="T30" fmla="*/ 1002 w 12628"/>
                <a:gd name="T31" fmla="*/ 6863 h 12627"/>
                <a:gd name="T32" fmla="*/ 1075 w 12628"/>
                <a:gd name="T33" fmla="*/ 5251 h 12627"/>
                <a:gd name="T34" fmla="*/ 1613 w 12628"/>
                <a:gd name="T35" fmla="*/ 3786 h 12627"/>
                <a:gd name="T36" fmla="*/ 2541 w 12628"/>
                <a:gd name="T37" fmla="*/ 2540 h 12627"/>
                <a:gd name="T38" fmla="*/ 3762 w 12628"/>
                <a:gd name="T39" fmla="*/ 1636 h 12627"/>
                <a:gd name="T40" fmla="*/ 5227 w 12628"/>
                <a:gd name="T41" fmla="*/ 1099 h 12627"/>
                <a:gd name="T42" fmla="*/ 6302 w 12628"/>
                <a:gd name="T43" fmla="*/ 0 h 12627"/>
                <a:gd name="T44" fmla="*/ 5349 w 12628"/>
                <a:gd name="T45" fmla="*/ 73 h 12627"/>
                <a:gd name="T46" fmla="*/ 4446 w 12628"/>
                <a:gd name="T47" fmla="*/ 293 h 12627"/>
                <a:gd name="T48" fmla="*/ 3566 w 12628"/>
                <a:gd name="T49" fmla="*/ 635 h 12627"/>
                <a:gd name="T50" fmla="*/ 2785 w 12628"/>
                <a:gd name="T51" fmla="*/ 1075 h 12627"/>
                <a:gd name="T52" fmla="*/ 1442 w 12628"/>
                <a:gd name="T53" fmla="*/ 2296 h 12627"/>
                <a:gd name="T54" fmla="*/ 758 w 12628"/>
                <a:gd name="T55" fmla="*/ 3322 h 12627"/>
                <a:gd name="T56" fmla="*/ 391 w 12628"/>
                <a:gd name="T57" fmla="*/ 4152 h 12627"/>
                <a:gd name="T58" fmla="*/ 123 w 12628"/>
                <a:gd name="T59" fmla="*/ 5056 h 12627"/>
                <a:gd name="T60" fmla="*/ 1 w 12628"/>
                <a:gd name="T61" fmla="*/ 5984 h 12627"/>
                <a:gd name="T62" fmla="*/ 25 w 12628"/>
                <a:gd name="T63" fmla="*/ 6961 h 12627"/>
                <a:gd name="T64" fmla="*/ 196 w 12628"/>
                <a:gd name="T65" fmla="*/ 7889 h 12627"/>
                <a:gd name="T66" fmla="*/ 489 w 12628"/>
                <a:gd name="T67" fmla="*/ 8768 h 12627"/>
                <a:gd name="T68" fmla="*/ 904 w 12628"/>
                <a:gd name="T69" fmla="*/ 9598 h 12627"/>
                <a:gd name="T70" fmla="*/ 1857 w 12628"/>
                <a:gd name="T71" fmla="*/ 10771 h 12627"/>
                <a:gd name="T72" fmla="*/ 3029 w 12628"/>
                <a:gd name="T73" fmla="*/ 11723 h 12627"/>
                <a:gd name="T74" fmla="*/ 3859 w 12628"/>
                <a:gd name="T75" fmla="*/ 12138 h 12627"/>
                <a:gd name="T76" fmla="*/ 4739 w 12628"/>
                <a:gd name="T77" fmla="*/ 12431 h 12627"/>
                <a:gd name="T78" fmla="*/ 5667 w 12628"/>
                <a:gd name="T79" fmla="*/ 12602 h 12627"/>
                <a:gd name="T80" fmla="*/ 6961 w 12628"/>
                <a:gd name="T81" fmla="*/ 12602 h 12627"/>
                <a:gd name="T82" fmla="*/ 7889 w 12628"/>
                <a:gd name="T83" fmla="*/ 12431 h 12627"/>
                <a:gd name="T84" fmla="*/ 8768 w 12628"/>
                <a:gd name="T85" fmla="*/ 12138 h 12627"/>
                <a:gd name="T86" fmla="*/ 9574 w 12628"/>
                <a:gd name="T87" fmla="*/ 11723 h 12627"/>
                <a:gd name="T88" fmla="*/ 10771 w 12628"/>
                <a:gd name="T89" fmla="*/ 10771 h 12627"/>
                <a:gd name="T90" fmla="*/ 11699 w 12628"/>
                <a:gd name="T91" fmla="*/ 9598 h 12627"/>
                <a:gd name="T92" fmla="*/ 12114 w 12628"/>
                <a:gd name="T93" fmla="*/ 8768 h 12627"/>
                <a:gd name="T94" fmla="*/ 12432 w 12628"/>
                <a:gd name="T95" fmla="*/ 7889 h 12627"/>
                <a:gd name="T96" fmla="*/ 12578 w 12628"/>
                <a:gd name="T97" fmla="*/ 6961 h 12627"/>
                <a:gd name="T98" fmla="*/ 12603 w 12628"/>
                <a:gd name="T99" fmla="*/ 5984 h 12627"/>
                <a:gd name="T100" fmla="*/ 12481 w 12628"/>
                <a:gd name="T101" fmla="*/ 5056 h 12627"/>
                <a:gd name="T102" fmla="*/ 12237 w 12628"/>
                <a:gd name="T103" fmla="*/ 4152 h 12627"/>
                <a:gd name="T104" fmla="*/ 11846 w 12628"/>
                <a:gd name="T105" fmla="*/ 3322 h 12627"/>
                <a:gd name="T106" fmla="*/ 11186 w 12628"/>
                <a:gd name="T107" fmla="*/ 2296 h 12627"/>
                <a:gd name="T108" fmla="*/ 9843 w 12628"/>
                <a:gd name="T109" fmla="*/ 1075 h 12627"/>
                <a:gd name="T110" fmla="*/ 9037 w 12628"/>
                <a:gd name="T111" fmla="*/ 635 h 12627"/>
                <a:gd name="T112" fmla="*/ 8182 w 12628"/>
                <a:gd name="T113" fmla="*/ 293 h 12627"/>
                <a:gd name="T114" fmla="*/ 7279 w 12628"/>
                <a:gd name="T115" fmla="*/ 73 h 12627"/>
                <a:gd name="T116" fmla="*/ 6302 w 12628"/>
                <a:gd name="T117" fmla="*/ 0 h 1262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628"/>
                <a:gd name="T178" fmla="*/ 0 h 12627"/>
                <a:gd name="T179" fmla="*/ 12628 w 12628"/>
                <a:gd name="T180" fmla="*/ 12627 h 1262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628" h="12627" extrusionOk="0">
                  <a:moveTo>
                    <a:pt x="6302" y="977"/>
                  </a:moveTo>
                  <a:lnTo>
                    <a:pt x="6863" y="1026"/>
                  </a:lnTo>
                  <a:lnTo>
                    <a:pt x="7376" y="1099"/>
                  </a:lnTo>
                  <a:lnTo>
                    <a:pt x="7889" y="1221"/>
                  </a:lnTo>
                  <a:lnTo>
                    <a:pt x="8378" y="1417"/>
                  </a:lnTo>
                  <a:lnTo>
                    <a:pt x="8842" y="1636"/>
                  </a:lnTo>
                  <a:lnTo>
                    <a:pt x="9281" y="1905"/>
                  </a:lnTo>
                  <a:lnTo>
                    <a:pt x="9697" y="2198"/>
                  </a:lnTo>
                  <a:lnTo>
                    <a:pt x="10087" y="2540"/>
                  </a:lnTo>
                  <a:lnTo>
                    <a:pt x="10429" y="2931"/>
                  </a:lnTo>
                  <a:lnTo>
                    <a:pt x="10722" y="3346"/>
                  </a:lnTo>
                  <a:lnTo>
                    <a:pt x="10991" y="3786"/>
                  </a:lnTo>
                  <a:lnTo>
                    <a:pt x="11211" y="4250"/>
                  </a:lnTo>
                  <a:lnTo>
                    <a:pt x="11406" y="4738"/>
                  </a:lnTo>
                  <a:lnTo>
                    <a:pt x="11528" y="5251"/>
                  </a:lnTo>
                  <a:lnTo>
                    <a:pt x="11626" y="5764"/>
                  </a:lnTo>
                  <a:lnTo>
                    <a:pt x="11650" y="6326"/>
                  </a:lnTo>
                  <a:lnTo>
                    <a:pt x="11626" y="6863"/>
                  </a:lnTo>
                  <a:lnTo>
                    <a:pt x="11528" y="7400"/>
                  </a:lnTo>
                  <a:lnTo>
                    <a:pt x="11406" y="7913"/>
                  </a:lnTo>
                  <a:lnTo>
                    <a:pt x="11211" y="8402"/>
                  </a:lnTo>
                  <a:lnTo>
                    <a:pt x="10991" y="8866"/>
                  </a:lnTo>
                  <a:lnTo>
                    <a:pt x="10722" y="9305"/>
                  </a:lnTo>
                  <a:lnTo>
                    <a:pt x="10429" y="9696"/>
                  </a:lnTo>
                  <a:lnTo>
                    <a:pt x="10087" y="10087"/>
                  </a:lnTo>
                  <a:lnTo>
                    <a:pt x="9697" y="10429"/>
                  </a:lnTo>
                  <a:lnTo>
                    <a:pt x="9281" y="10746"/>
                  </a:lnTo>
                  <a:lnTo>
                    <a:pt x="8842" y="11015"/>
                  </a:lnTo>
                  <a:lnTo>
                    <a:pt x="8378" y="11235"/>
                  </a:lnTo>
                  <a:lnTo>
                    <a:pt x="7889" y="11406"/>
                  </a:lnTo>
                  <a:lnTo>
                    <a:pt x="7376" y="11552"/>
                  </a:lnTo>
                  <a:lnTo>
                    <a:pt x="6863" y="11625"/>
                  </a:lnTo>
                  <a:lnTo>
                    <a:pt x="6302" y="11650"/>
                  </a:lnTo>
                  <a:lnTo>
                    <a:pt x="5764" y="11625"/>
                  </a:lnTo>
                  <a:lnTo>
                    <a:pt x="5227" y="11552"/>
                  </a:lnTo>
                  <a:lnTo>
                    <a:pt x="4714" y="11406"/>
                  </a:lnTo>
                  <a:lnTo>
                    <a:pt x="4226" y="11235"/>
                  </a:lnTo>
                  <a:lnTo>
                    <a:pt x="3762" y="11015"/>
                  </a:lnTo>
                  <a:lnTo>
                    <a:pt x="3322" y="10746"/>
                  </a:lnTo>
                  <a:lnTo>
                    <a:pt x="2931" y="10429"/>
                  </a:lnTo>
                  <a:lnTo>
                    <a:pt x="2541" y="10087"/>
                  </a:lnTo>
                  <a:lnTo>
                    <a:pt x="2199" y="9696"/>
                  </a:lnTo>
                  <a:lnTo>
                    <a:pt x="1881" y="9305"/>
                  </a:lnTo>
                  <a:lnTo>
                    <a:pt x="1613" y="8866"/>
                  </a:lnTo>
                  <a:lnTo>
                    <a:pt x="1393" y="8402"/>
                  </a:lnTo>
                  <a:lnTo>
                    <a:pt x="1222" y="7913"/>
                  </a:lnTo>
                  <a:lnTo>
                    <a:pt x="1075" y="7400"/>
                  </a:lnTo>
                  <a:lnTo>
                    <a:pt x="1002" y="6863"/>
                  </a:lnTo>
                  <a:lnTo>
                    <a:pt x="978" y="6326"/>
                  </a:lnTo>
                  <a:lnTo>
                    <a:pt x="1002" y="5764"/>
                  </a:lnTo>
                  <a:lnTo>
                    <a:pt x="1075" y="5251"/>
                  </a:lnTo>
                  <a:lnTo>
                    <a:pt x="1222" y="4738"/>
                  </a:lnTo>
                  <a:lnTo>
                    <a:pt x="1393" y="4250"/>
                  </a:lnTo>
                  <a:lnTo>
                    <a:pt x="1613" y="3786"/>
                  </a:lnTo>
                  <a:lnTo>
                    <a:pt x="1881" y="3346"/>
                  </a:lnTo>
                  <a:lnTo>
                    <a:pt x="2199" y="2931"/>
                  </a:lnTo>
                  <a:lnTo>
                    <a:pt x="2541" y="2540"/>
                  </a:lnTo>
                  <a:lnTo>
                    <a:pt x="2931" y="2198"/>
                  </a:lnTo>
                  <a:lnTo>
                    <a:pt x="3322" y="1905"/>
                  </a:lnTo>
                  <a:lnTo>
                    <a:pt x="3762" y="1636"/>
                  </a:lnTo>
                  <a:lnTo>
                    <a:pt x="4226" y="1417"/>
                  </a:lnTo>
                  <a:lnTo>
                    <a:pt x="4714" y="1221"/>
                  </a:lnTo>
                  <a:lnTo>
                    <a:pt x="5227" y="1099"/>
                  </a:lnTo>
                  <a:lnTo>
                    <a:pt x="5764" y="1026"/>
                  </a:lnTo>
                  <a:lnTo>
                    <a:pt x="6302" y="977"/>
                  </a:lnTo>
                  <a:close/>
                  <a:moveTo>
                    <a:pt x="6302" y="0"/>
                  </a:moveTo>
                  <a:lnTo>
                    <a:pt x="5984" y="24"/>
                  </a:lnTo>
                  <a:lnTo>
                    <a:pt x="5667" y="49"/>
                  </a:lnTo>
                  <a:lnTo>
                    <a:pt x="5349" y="73"/>
                  </a:lnTo>
                  <a:lnTo>
                    <a:pt x="5032" y="147"/>
                  </a:lnTo>
                  <a:lnTo>
                    <a:pt x="4739" y="220"/>
                  </a:lnTo>
                  <a:lnTo>
                    <a:pt x="4446" y="293"/>
                  </a:lnTo>
                  <a:lnTo>
                    <a:pt x="4153" y="391"/>
                  </a:lnTo>
                  <a:lnTo>
                    <a:pt x="3859" y="513"/>
                  </a:lnTo>
                  <a:lnTo>
                    <a:pt x="3566" y="635"/>
                  </a:lnTo>
                  <a:lnTo>
                    <a:pt x="3298" y="782"/>
                  </a:lnTo>
                  <a:lnTo>
                    <a:pt x="3029" y="928"/>
                  </a:lnTo>
                  <a:lnTo>
                    <a:pt x="2785" y="1075"/>
                  </a:lnTo>
                  <a:lnTo>
                    <a:pt x="2296" y="1441"/>
                  </a:lnTo>
                  <a:lnTo>
                    <a:pt x="1857" y="1856"/>
                  </a:lnTo>
                  <a:lnTo>
                    <a:pt x="1442" y="2296"/>
                  </a:lnTo>
                  <a:lnTo>
                    <a:pt x="1075" y="2784"/>
                  </a:lnTo>
                  <a:lnTo>
                    <a:pt x="904" y="3053"/>
                  </a:lnTo>
                  <a:lnTo>
                    <a:pt x="758" y="3322"/>
                  </a:lnTo>
                  <a:lnTo>
                    <a:pt x="611" y="3590"/>
                  </a:lnTo>
                  <a:lnTo>
                    <a:pt x="489" y="3859"/>
                  </a:lnTo>
                  <a:lnTo>
                    <a:pt x="391" y="4152"/>
                  </a:lnTo>
                  <a:lnTo>
                    <a:pt x="294" y="4445"/>
                  </a:lnTo>
                  <a:lnTo>
                    <a:pt x="196" y="4738"/>
                  </a:lnTo>
                  <a:lnTo>
                    <a:pt x="123" y="5056"/>
                  </a:lnTo>
                  <a:lnTo>
                    <a:pt x="74" y="5349"/>
                  </a:lnTo>
                  <a:lnTo>
                    <a:pt x="25" y="5666"/>
                  </a:lnTo>
                  <a:lnTo>
                    <a:pt x="1" y="5984"/>
                  </a:lnTo>
                  <a:lnTo>
                    <a:pt x="1" y="6326"/>
                  </a:lnTo>
                  <a:lnTo>
                    <a:pt x="1" y="6643"/>
                  </a:lnTo>
                  <a:lnTo>
                    <a:pt x="25" y="6961"/>
                  </a:lnTo>
                  <a:lnTo>
                    <a:pt x="74" y="7278"/>
                  </a:lnTo>
                  <a:lnTo>
                    <a:pt x="123" y="7596"/>
                  </a:lnTo>
                  <a:lnTo>
                    <a:pt x="196" y="7889"/>
                  </a:lnTo>
                  <a:lnTo>
                    <a:pt x="294" y="8206"/>
                  </a:lnTo>
                  <a:lnTo>
                    <a:pt x="391" y="8499"/>
                  </a:lnTo>
                  <a:lnTo>
                    <a:pt x="489" y="8768"/>
                  </a:lnTo>
                  <a:lnTo>
                    <a:pt x="611" y="9061"/>
                  </a:lnTo>
                  <a:lnTo>
                    <a:pt x="758" y="9330"/>
                  </a:lnTo>
                  <a:lnTo>
                    <a:pt x="904" y="9598"/>
                  </a:lnTo>
                  <a:lnTo>
                    <a:pt x="1075" y="9843"/>
                  </a:lnTo>
                  <a:lnTo>
                    <a:pt x="1442" y="10331"/>
                  </a:lnTo>
                  <a:lnTo>
                    <a:pt x="1857" y="10771"/>
                  </a:lnTo>
                  <a:lnTo>
                    <a:pt x="2296" y="11186"/>
                  </a:lnTo>
                  <a:lnTo>
                    <a:pt x="2785" y="11552"/>
                  </a:lnTo>
                  <a:lnTo>
                    <a:pt x="3029" y="11723"/>
                  </a:lnTo>
                  <a:lnTo>
                    <a:pt x="3298" y="11870"/>
                  </a:lnTo>
                  <a:lnTo>
                    <a:pt x="3566" y="12016"/>
                  </a:lnTo>
                  <a:lnTo>
                    <a:pt x="3859" y="12138"/>
                  </a:lnTo>
                  <a:lnTo>
                    <a:pt x="4153" y="12236"/>
                  </a:lnTo>
                  <a:lnTo>
                    <a:pt x="4446" y="12334"/>
                  </a:lnTo>
                  <a:lnTo>
                    <a:pt x="4739" y="12431"/>
                  </a:lnTo>
                  <a:lnTo>
                    <a:pt x="5032" y="12505"/>
                  </a:lnTo>
                  <a:lnTo>
                    <a:pt x="5349" y="12553"/>
                  </a:lnTo>
                  <a:lnTo>
                    <a:pt x="5667" y="12602"/>
                  </a:lnTo>
                  <a:lnTo>
                    <a:pt x="5984" y="12627"/>
                  </a:lnTo>
                  <a:lnTo>
                    <a:pt x="6644" y="12627"/>
                  </a:lnTo>
                  <a:lnTo>
                    <a:pt x="6961" y="12602"/>
                  </a:lnTo>
                  <a:lnTo>
                    <a:pt x="7279" y="12553"/>
                  </a:lnTo>
                  <a:lnTo>
                    <a:pt x="7572" y="12505"/>
                  </a:lnTo>
                  <a:lnTo>
                    <a:pt x="7889" y="12431"/>
                  </a:lnTo>
                  <a:lnTo>
                    <a:pt x="8182" y="12334"/>
                  </a:lnTo>
                  <a:lnTo>
                    <a:pt x="8475" y="12236"/>
                  </a:lnTo>
                  <a:lnTo>
                    <a:pt x="8768" y="12138"/>
                  </a:lnTo>
                  <a:lnTo>
                    <a:pt x="9037" y="12016"/>
                  </a:lnTo>
                  <a:lnTo>
                    <a:pt x="9306" y="11870"/>
                  </a:lnTo>
                  <a:lnTo>
                    <a:pt x="9574" y="11723"/>
                  </a:lnTo>
                  <a:lnTo>
                    <a:pt x="9843" y="11552"/>
                  </a:lnTo>
                  <a:lnTo>
                    <a:pt x="10332" y="11186"/>
                  </a:lnTo>
                  <a:lnTo>
                    <a:pt x="10771" y="10771"/>
                  </a:lnTo>
                  <a:lnTo>
                    <a:pt x="11186" y="10331"/>
                  </a:lnTo>
                  <a:lnTo>
                    <a:pt x="11553" y="9843"/>
                  </a:lnTo>
                  <a:lnTo>
                    <a:pt x="11699" y="9598"/>
                  </a:lnTo>
                  <a:lnTo>
                    <a:pt x="11846" y="9330"/>
                  </a:lnTo>
                  <a:lnTo>
                    <a:pt x="11992" y="9061"/>
                  </a:lnTo>
                  <a:lnTo>
                    <a:pt x="12114" y="8768"/>
                  </a:lnTo>
                  <a:lnTo>
                    <a:pt x="12237" y="8499"/>
                  </a:lnTo>
                  <a:lnTo>
                    <a:pt x="12334" y="8206"/>
                  </a:lnTo>
                  <a:lnTo>
                    <a:pt x="12432" y="7889"/>
                  </a:lnTo>
                  <a:lnTo>
                    <a:pt x="12481" y="7596"/>
                  </a:lnTo>
                  <a:lnTo>
                    <a:pt x="12554" y="7278"/>
                  </a:lnTo>
                  <a:lnTo>
                    <a:pt x="12578" y="6961"/>
                  </a:lnTo>
                  <a:lnTo>
                    <a:pt x="12603" y="6643"/>
                  </a:lnTo>
                  <a:lnTo>
                    <a:pt x="12627" y="6326"/>
                  </a:lnTo>
                  <a:lnTo>
                    <a:pt x="12603" y="5984"/>
                  </a:lnTo>
                  <a:lnTo>
                    <a:pt x="12578" y="5666"/>
                  </a:lnTo>
                  <a:lnTo>
                    <a:pt x="12554" y="5349"/>
                  </a:lnTo>
                  <a:lnTo>
                    <a:pt x="12481" y="5056"/>
                  </a:lnTo>
                  <a:lnTo>
                    <a:pt x="12432" y="4738"/>
                  </a:lnTo>
                  <a:lnTo>
                    <a:pt x="12334" y="4445"/>
                  </a:lnTo>
                  <a:lnTo>
                    <a:pt x="12237" y="4152"/>
                  </a:lnTo>
                  <a:lnTo>
                    <a:pt x="12114" y="3859"/>
                  </a:lnTo>
                  <a:lnTo>
                    <a:pt x="11992" y="3590"/>
                  </a:lnTo>
                  <a:lnTo>
                    <a:pt x="11846" y="3322"/>
                  </a:lnTo>
                  <a:lnTo>
                    <a:pt x="11699" y="3053"/>
                  </a:lnTo>
                  <a:lnTo>
                    <a:pt x="11553" y="2784"/>
                  </a:lnTo>
                  <a:lnTo>
                    <a:pt x="11186" y="2296"/>
                  </a:lnTo>
                  <a:lnTo>
                    <a:pt x="10771" y="1856"/>
                  </a:lnTo>
                  <a:lnTo>
                    <a:pt x="10332" y="1441"/>
                  </a:lnTo>
                  <a:lnTo>
                    <a:pt x="9843" y="1075"/>
                  </a:lnTo>
                  <a:lnTo>
                    <a:pt x="9574" y="928"/>
                  </a:lnTo>
                  <a:lnTo>
                    <a:pt x="9306" y="782"/>
                  </a:lnTo>
                  <a:lnTo>
                    <a:pt x="9037" y="635"/>
                  </a:lnTo>
                  <a:lnTo>
                    <a:pt x="8768" y="513"/>
                  </a:lnTo>
                  <a:lnTo>
                    <a:pt x="8475" y="391"/>
                  </a:lnTo>
                  <a:lnTo>
                    <a:pt x="8182" y="293"/>
                  </a:lnTo>
                  <a:lnTo>
                    <a:pt x="7889" y="220"/>
                  </a:lnTo>
                  <a:lnTo>
                    <a:pt x="7572" y="147"/>
                  </a:lnTo>
                  <a:lnTo>
                    <a:pt x="7279" y="73"/>
                  </a:lnTo>
                  <a:lnTo>
                    <a:pt x="6961" y="49"/>
                  </a:lnTo>
                  <a:lnTo>
                    <a:pt x="6644" y="24"/>
                  </a:lnTo>
                  <a:lnTo>
                    <a:pt x="6302" y="0"/>
                  </a:lnTo>
                  <a:close/>
                </a:path>
              </a:pathLst>
            </a:custGeom>
            <a:solidFill>
              <a:srgbClr val="0A8C6D"/>
            </a:solidFill>
            <a:ln w="9525">
              <a:noFill/>
              <a:round/>
              <a:headEnd/>
              <a:tailEnd/>
            </a:ln>
          </p:spPr>
          <p:txBody>
            <a:bodyPr lIns="91425" tIns="91425" rIns="91425" bIns="91425" anchor="ctr"/>
            <a:lstStyle/>
            <a:p>
              <a:endParaRPr lang="it-IT"/>
            </a:p>
          </p:txBody>
        </p:sp>
        <p:sp>
          <p:nvSpPr>
            <p:cNvPr id="67589" name="Google Shape;318;p26"/>
            <p:cNvSpPr>
              <a:spLocks/>
            </p:cNvSpPr>
            <p:nvPr/>
          </p:nvSpPr>
          <p:spPr bwMode="auto">
            <a:xfrm>
              <a:off x="3992525" y="3021125"/>
              <a:ext cx="242425" cy="242425"/>
            </a:xfrm>
            <a:custGeom>
              <a:avLst/>
              <a:gdLst>
                <a:gd name="T0" fmla="*/ 5081 w 9697"/>
                <a:gd name="T1" fmla="*/ 1539 h 9697"/>
                <a:gd name="T2" fmla="*/ 5252 w 9697"/>
                <a:gd name="T3" fmla="*/ 1734 h 9697"/>
                <a:gd name="T4" fmla="*/ 5276 w 9697"/>
                <a:gd name="T5" fmla="*/ 1979 h 9697"/>
                <a:gd name="T6" fmla="*/ 5154 w 9697"/>
                <a:gd name="T7" fmla="*/ 2198 h 9697"/>
                <a:gd name="T8" fmla="*/ 4934 w 9697"/>
                <a:gd name="T9" fmla="*/ 2321 h 9697"/>
                <a:gd name="T10" fmla="*/ 4348 w 9697"/>
                <a:gd name="T11" fmla="*/ 2394 h 9697"/>
                <a:gd name="T12" fmla="*/ 3640 w 9697"/>
                <a:gd name="T13" fmla="*/ 2638 h 9697"/>
                <a:gd name="T14" fmla="*/ 3054 w 9697"/>
                <a:gd name="T15" fmla="*/ 3078 h 9697"/>
                <a:gd name="T16" fmla="*/ 2639 w 9697"/>
                <a:gd name="T17" fmla="*/ 3664 h 9697"/>
                <a:gd name="T18" fmla="*/ 2370 w 9697"/>
                <a:gd name="T19" fmla="*/ 4348 h 9697"/>
                <a:gd name="T20" fmla="*/ 2321 w 9697"/>
                <a:gd name="T21" fmla="*/ 4934 h 9697"/>
                <a:gd name="T22" fmla="*/ 2199 w 9697"/>
                <a:gd name="T23" fmla="*/ 5154 h 9697"/>
                <a:gd name="T24" fmla="*/ 1979 w 9697"/>
                <a:gd name="T25" fmla="*/ 5276 h 9697"/>
                <a:gd name="T26" fmla="*/ 1711 w 9697"/>
                <a:gd name="T27" fmla="*/ 5251 h 9697"/>
                <a:gd name="T28" fmla="*/ 1515 w 9697"/>
                <a:gd name="T29" fmla="*/ 5105 h 9697"/>
                <a:gd name="T30" fmla="*/ 1442 w 9697"/>
                <a:gd name="T31" fmla="*/ 4861 h 9697"/>
                <a:gd name="T32" fmla="*/ 1588 w 9697"/>
                <a:gd name="T33" fmla="*/ 3835 h 9697"/>
                <a:gd name="T34" fmla="*/ 2028 w 9697"/>
                <a:gd name="T35" fmla="*/ 2956 h 9697"/>
                <a:gd name="T36" fmla="*/ 2688 w 9697"/>
                <a:gd name="T37" fmla="*/ 2223 h 9697"/>
                <a:gd name="T38" fmla="*/ 3518 w 9697"/>
                <a:gd name="T39" fmla="*/ 1710 h 9697"/>
                <a:gd name="T40" fmla="*/ 4495 w 9697"/>
                <a:gd name="T41" fmla="*/ 1466 h 9697"/>
                <a:gd name="T42" fmla="*/ 3860 w 9697"/>
                <a:gd name="T43" fmla="*/ 98 h 9697"/>
                <a:gd name="T44" fmla="*/ 2541 w 9697"/>
                <a:gd name="T45" fmla="*/ 587 h 9697"/>
                <a:gd name="T46" fmla="*/ 1418 w 9697"/>
                <a:gd name="T47" fmla="*/ 1441 h 9697"/>
                <a:gd name="T48" fmla="*/ 587 w 9697"/>
                <a:gd name="T49" fmla="*/ 2540 h 9697"/>
                <a:gd name="T50" fmla="*/ 99 w 9697"/>
                <a:gd name="T51" fmla="*/ 3884 h 9697"/>
                <a:gd name="T52" fmla="*/ 25 w 9697"/>
                <a:gd name="T53" fmla="*/ 5349 h 9697"/>
                <a:gd name="T54" fmla="*/ 392 w 9697"/>
                <a:gd name="T55" fmla="*/ 6741 h 9697"/>
                <a:gd name="T56" fmla="*/ 1100 w 9697"/>
                <a:gd name="T57" fmla="*/ 7938 h 9697"/>
                <a:gd name="T58" fmla="*/ 2150 w 9697"/>
                <a:gd name="T59" fmla="*/ 8866 h 9697"/>
                <a:gd name="T60" fmla="*/ 3396 w 9697"/>
                <a:gd name="T61" fmla="*/ 9477 h 9697"/>
                <a:gd name="T62" fmla="*/ 4837 w 9697"/>
                <a:gd name="T63" fmla="*/ 9696 h 9697"/>
                <a:gd name="T64" fmla="*/ 6278 w 9697"/>
                <a:gd name="T65" fmla="*/ 9477 h 9697"/>
                <a:gd name="T66" fmla="*/ 7548 w 9697"/>
                <a:gd name="T67" fmla="*/ 8866 h 9697"/>
                <a:gd name="T68" fmla="*/ 8573 w 9697"/>
                <a:gd name="T69" fmla="*/ 7938 h 9697"/>
                <a:gd name="T70" fmla="*/ 9306 w 9697"/>
                <a:gd name="T71" fmla="*/ 6741 h 9697"/>
                <a:gd name="T72" fmla="*/ 9673 w 9697"/>
                <a:gd name="T73" fmla="*/ 5349 h 9697"/>
                <a:gd name="T74" fmla="*/ 9599 w 9697"/>
                <a:gd name="T75" fmla="*/ 3884 h 9697"/>
                <a:gd name="T76" fmla="*/ 9111 w 9697"/>
                <a:gd name="T77" fmla="*/ 2540 h 9697"/>
                <a:gd name="T78" fmla="*/ 8256 w 9697"/>
                <a:gd name="T79" fmla="*/ 1441 h 9697"/>
                <a:gd name="T80" fmla="*/ 7157 w 9697"/>
                <a:gd name="T81" fmla="*/ 587 h 9697"/>
                <a:gd name="T82" fmla="*/ 5814 w 9697"/>
                <a:gd name="T83" fmla="*/ 98 h 969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697"/>
                <a:gd name="T127" fmla="*/ 0 h 9697"/>
                <a:gd name="T128" fmla="*/ 9697 w 9697"/>
                <a:gd name="T129" fmla="*/ 9697 h 969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697" h="9697" extrusionOk="0">
                  <a:moveTo>
                    <a:pt x="4934" y="1466"/>
                  </a:moveTo>
                  <a:lnTo>
                    <a:pt x="5008" y="1490"/>
                  </a:lnTo>
                  <a:lnTo>
                    <a:pt x="5081" y="1539"/>
                  </a:lnTo>
                  <a:lnTo>
                    <a:pt x="5154" y="1588"/>
                  </a:lnTo>
                  <a:lnTo>
                    <a:pt x="5203" y="1637"/>
                  </a:lnTo>
                  <a:lnTo>
                    <a:pt x="5252" y="1734"/>
                  </a:lnTo>
                  <a:lnTo>
                    <a:pt x="5276" y="1808"/>
                  </a:lnTo>
                  <a:lnTo>
                    <a:pt x="5276" y="1905"/>
                  </a:lnTo>
                  <a:lnTo>
                    <a:pt x="5276" y="1979"/>
                  </a:lnTo>
                  <a:lnTo>
                    <a:pt x="5252" y="2076"/>
                  </a:lnTo>
                  <a:lnTo>
                    <a:pt x="5203" y="2150"/>
                  </a:lnTo>
                  <a:lnTo>
                    <a:pt x="5154" y="2198"/>
                  </a:lnTo>
                  <a:lnTo>
                    <a:pt x="5081" y="2247"/>
                  </a:lnTo>
                  <a:lnTo>
                    <a:pt x="5008" y="2296"/>
                  </a:lnTo>
                  <a:lnTo>
                    <a:pt x="4934" y="2321"/>
                  </a:lnTo>
                  <a:lnTo>
                    <a:pt x="4837" y="2345"/>
                  </a:lnTo>
                  <a:lnTo>
                    <a:pt x="4593" y="2345"/>
                  </a:lnTo>
                  <a:lnTo>
                    <a:pt x="4348" y="2394"/>
                  </a:lnTo>
                  <a:lnTo>
                    <a:pt x="4104" y="2443"/>
                  </a:lnTo>
                  <a:lnTo>
                    <a:pt x="3860" y="2540"/>
                  </a:lnTo>
                  <a:lnTo>
                    <a:pt x="3640" y="2638"/>
                  </a:lnTo>
                  <a:lnTo>
                    <a:pt x="3445" y="2760"/>
                  </a:lnTo>
                  <a:lnTo>
                    <a:pt x="3249" y="2907"/>
                  </a:lnTo>
                  <a:lnTo>
                    <a:pt x="3054" y="3078"/>
                  </a:lnTo>
                  <a:lnTo>
                    <a:pt x="2907" y="3249"/>
                  </a:lnTo>
                  <a:lnTo>
                    <a:pt x="2761" y="3444"/>
                  </a:lnTo>
                  <a:lnTo>
                    <a:pt x="2639" y="3664"/>
                  </a:lnTo>
                  <a:lnTo>
                    <a:pt x="2517" y="3884"/>
                  </a:lnTo>
                  <a:lnTo>
                    <a:pt x="2443" y="4103"/>
                  </a:lnTo>
                  <a:lnTo>
                    <a:pt x="2370" y="4348"/>
                  </a:lnTo>
                  <a:lnTo>
                    <a:pt x="2346" y="4592"/>
                  </a:lnTo>
                  <a:lnTo>
                    <a:pt x="2321" y="4861"/>
                  </a:lnTo>
                  <a:lnTo>
                    <a:pt x="2321" y="4934"/>
                  </a:lnTo>
                  <a:lnTo>
                    <a:pt x="2297" y="5032"/>
                  </a:lnTo>
                  <a:lnTo>
                    <a:pt x="2248" y="5105"/>
                  </a:lnTo>
                  <a:lnTo>
                    <a:pt x="2199" y="5154"/>
                  </a:lnTo>
                  <a:lnTo>
                    <a:pt x="2126" y="5227"/>
                  </a:lnTo>
                  <a:lnTo>
                    <a:pt x="2053" y="5251"/>
                  </a:lnTo>
                  <a:lnTo>
                    <a:pt x="1979" y="5276"/>
                  </a:lnTo>
                  <a:lnTo>
                    <a:pt x="1882" y="5300"/>
                  </a:lnTo>
                  <a:lnTo>
                    <a:pt x="1808" y="5276"/>
                  </a:lnTo>
                  <a:lnTo>
                    <a:pt x="1711" y="5251"/>
                  </a:lnTo>
                  <a:lnTo>
                    <a:pt x="1637" y="5227"/>
                  </a:lnTo>
                  <a:lnTo>
                    <a:pt x="1564" y="5154"/>
                  </a:lnTo>
                  <a:lnTo>
                    <a:pt x="1515" y="5105"/>
                  </a:lnTo>
                  <a:lnTo>
                    <a:pt x="1491" y="5032"/>
                  </a:lnTo>
                  <a:lnTo>
                    <a:pt x="1466" y="4934"/>
                  </a:lnTo>
                  <a:lnTo>
                    <a:pt x="1442" y="4861"/>
                  </a:lnTo>
                  <a:lnTo>
                    <a:pt x="1466" y="4494"/>
                  </a:lnTo>
                  <a:lnTo>
                    <a:pt x="1515" y="4177"/>
                  </a:lnTo>
                  <a:lnTo>
                    <a:pt x="1588" y="3835"/>
                  </a:lnTo>
                  <a:lnTo>
                    <a:pt x="1711" y="3542"/>
                  </a:lnTo>
                  <a:lnTo>
                    <a:pt x="1857" y="3224"/>
                  </a:lnTo>
                  <a:lnTo>
                    <a:pt x="2028" y="2956"/>
                  </a:lnTo>
                  <a:lnTo>
                    <a:pt x="2223" y="2687"/>
                  </a:lnTo>
                  <a:lnTo>
                    <a:pt x="2443" y="2443"/>
                  </a:lnTo>
                  <a:lnTo>
                    <a:pt x="2688" y="2223"/>
                  </a:lnTo>
                  <a:lnTo>
                    <a:pt x="2956" y="2028"/>
                  </a:lnTo>
                  <a:lnTo>
                    <a:pt x="3225" y="1857"/>
                  </a:lnTo>
                  <a:lnTo>
                    <a:pt x="3518" y="1710"/>
                  </a:lnTo>
                  <a:lnTo>
                    <a:pt x="3835" y="1612"/>
                  </a:lnTo>
                  <a:lnTo>
                    <a:pt x="4153" y="1515"/>
                  </a:lnTo>
                  <a:lnTo>
                    <a:pt x="4495" y="1466"/>
                  </a:lnTo>
                  <a:close/>
                  <a:moveTo>
                    <a:pt x="4837" y="0"/>
                  </a:moveTo>
                  <a:lnTo>
                    <a:pt x="4348" y="25"/>
                  </a:lnTo>
                  <a:lnTo>
                    <a:pt x="3860" y="98"/>
                  </a:lnTo>
                  <a:lnTo>
                    <a:pt x="3396" y="220"/>
                  </a:lnTo>
                  <a:lnTo>
                    <a:pt x="2956" y="391"/>
                  </a:lnTo>
                  <a:lnTo>
                    <a:pt x="2541" y="587"/>
                  </a:lnTo>
                  <a:lnTo>
                    <a:pt x="2150" y="831"/>
                  </a:lnTo>
                  <a:lnTo>
                    <a:pt x="1759" y="1124"/>
                  </a:lnTo>
                  <a:lnTo>
                    <a:pt x="1418" y="1441"/>
                  </a:lnTo>
                  <a:lnTo>
                    <a:pt x="1100" y="1783"/>
                  </a:lnTo>
                  <a:lnTo>
                    <a:pt x="831" y="2150"/>
                  </a:lnTo>
                  <a:lnTo>
                    <a:pt x="587" y="2540"/>
                  </a:lnTo>
                  <a:lnTo>
                    <a:pt x="392" y="2980"/>
                  </a:lnTo>
                  <a:lnTo>
                    <a:pt x="221" y="3420"/>
                  </a:lnTo>
                  <a:lnTo>
                    <a:pt x="99" y="3884"/>
                  </a:lnTo>
                  <a:lnTo>
                    <a:pt x="25" y="4348"/>
                  </a:lnTo>
                  <a:lnTo>
                    <a:pt x="1" y="4861"/>
                  </a:lnTo>
                  <a:lnTo>
                    <a:pt x="25" y="5349"/>
                  </a:lnTo>
                  <a:lnTo>
                    <a:pt x="99" y="5838"/>
                  </a:lnTo>
                  <a:lnTo>
                    <a:pt x="221" y="6302"/>
                  </a:lnTo>
                  <a:lnTo>
                    <a:pt x="392" y="6741"/>
                  </a:lnTo>
                  <a:lnTo>
                    <a:pt x="587" y="7156"/>
                  </a:lnTo>
                  <a:lnTo>
                    <a:pt x="831" y="7547"/>
                  </a:lnTo>
                  <a:lnTo>
                    <a:pt x="1100" y="7938"/>
                  </a:lnTo>
                  <a:lnTo>
                    <a:pt x="1418" y="8280"/>
                  </a:lnTo>
                  <a:lnTo>
                    <a:pt x="1759" y="8597"/>
                  </a:lnTo>
                  <a:lnTo>
                    <a:pt x="2150" y="8866"/>
                  </a:lnTo>
                  <a:lnTo>
                    <a:pt x="2541" y="9110"/>
                  </a:lnTo>
                  <a:lnTo>
                    <a:pt x="2956" y="9306"/>
                  </a:lnTo>
                  <a:lnTo>
                    <a:pt x="3396" y="9477"/>
                  </a:lnTo>
                  <a:lnTo>
                    <a:pt x="3860" y="9599"/>
                  </a:lnTo>
                  <a:lnTo>
                    <a:pt x="4348" y="9672"/>
                  </a:lnTo>
                  <a:lnTo>
                    <a:pt x="4837" y="9696"/>
                  </a:lnTo>
                  <a:lnTo>
                    <a:pt x="5350" y="9672"/>
                  </a:lnTo>
                  <a:lnTo>
                    <a:pt x="5814" y="9599"/>
                  </a:lnTo>
                  <a:lnTo>
                    <a:pt x="6278" y="9477"/>
                  </a:lnTo>
                  <a:lnTo>
                    <a:pt x="6717" y="9306"/>
                  </a:lnTo>
                  <a:lnTo>
                    <a:pt x="7157" y="9110"/>
                  </a:lnTo>
                  <a:lnTo>
                    <a:pt x="7548" y="8866"/>
                  </a:lnTo>
                  <a:lnTo>
                    <a:pt x="7914" y="8597"/>
                  </a:lnTo>
                  <a:lnTo>
                    <a:pt x="8256" y="8280"/>
                  </a:lnTo>
                  <a:lnTo>
                    <a:pt x="8573" y="7938"/>
                  </a:lnTo>
                  <a:lnTo>
                    <a:pt x="8867" y="7547"/>
                  </a:lnTo>
                  <a:lnTo>
                    <a:pt x="9111" y="7156"/>
                  </a:lnTo>
                  <a:lnTo>
                    <a:pt x="9306" y="6741"/>
                  </a:lnTo>
                  <a:lnTo>
                    <a:pt x="9477" y="6302"/>
                  </a:lnTo>
                  <a:lnTo>
                    <a:pt x="9599" y="5838"/>
                  </a:lnTo>
                  <a:lnTo>
                    <a:pt x="9673" y="5349"/>
                  </a:lnTo>
                  <a:lnTo>
                    <a:pt x="9697" y="4861"/>
                  </a:lnTo>
                  <a:lnTo>
                    <a:pt x="9673" y="4348"/>
                  </a:lnTo>
                  <a:lnTo>
                    <a:pt x="9599" y="3884"/>
                  </a:lnTo>
                  <a:lnTo>
                    <a:pt x="9477" y="3420"/>
                  </a:lnTo>
                  <a:lnTo>
                    <a:pt x="9306" y="2980"/>
                  </a:lnTo>
                  <a:lnTo>
                    <a:pt x="9111" y="2540"/>
                  </a:lnTo>
                  <a:lnTo>
                    <a:pt x="8867" y="2150"/>
                  </a:lnTo>
                  <a:lnTo>
                    <a:pt x="8573" y="1783"/>
                  </a:lnTo>
                  <a:lnTo>
                    <a:pt x="8256" y="1441"/>
                  </a:lnTo>
                  <a:lnTo>
                    <a:pt x="7914" y="1124"/>
                  </a:lnTo>
                  <a:lnTo>
                    <a:pt x="7548" y="831"/>
                  </a:lnTo>
                  <a:lnTo>
                    <a:pt x="7157" y="587"/>
                  </a:lnTo>
                  <a:lnTo>
                    <a:pt x="6717" y="391"/>
                  </a:lnTo>
                  <a:lnTo>
                    <a:pt x="6278" y="220"/>
                  </a:lnTo>
                  <a:lnTo>
                    <a:pt x="5814" y="98"/>
                  </a:lnTo>
                  <a:lnTo>
                    <a:pt x="5350" y="25"/>
                  </a:lnTo>
                  <a:lnTo>
                    <a:pt x="4837" y="0"/>
                  </a:lnTo>
                  <a:close/>
                </a:path>
              </a:pathLst>
            </a:custGeom>
            <a:solidFill>
              <a:srgbClr val="0A8C6D"/>
            </a:solidFill>
            <a:ln w="9525">
              <a:noFill/>
              <a:round/>
              <a:headEnd/>
              <a:tailEnd/>
            </a:ln>
          </p:spPr>
          <p:txBody>
            <a:bodyPr lIns="91425" tIns="91425" rIns="91425" bIns="91425" anchor="ctr"/>
            <a:lstStyle/>
            <a:p>
              <a:endParaRPr lang="it-IT"/>
            </a:p>
          </p:txBody>
        </p:sp>
        <p:sp>
          <p:nvSpPr>
            <p:cNvPr id="67590" name="Google Shape;319;p26"/>
            <p:cNvSpPr>
              <a:spLocks/>
            </p:cNvSpPr>
            <p:nvPr/>
          </p:nvSpPr>
          <p:spPr bwMode="auto">
            <a:xfrm>
              <a:off x="4215400" y="3253150"/>
              <a:ext cx="154500" cy="153875"/>
            </a:xfrm>
            <a:custGeom>
              <a:avLst/>
              <a:gdLst>
                <a:gd name="T0" fmla="*/ 1075 w 6180"/>
                <a:gd name="T1" fmla="*/ 0 h 6155"/>
                <a:gd name="T2" fmla="*/ 831 w 6180"/>
                <a:gd name="T3" fmla="*/ 269 h 6155"/>
                <a:gd name="T4" fmla="*/ 562 w 6180"/>
                <a:gd name="T5" fmla="*/ 537 h 6155"/>
                <a:gd name="T6" fmla="*/ 293 w 6180"/>
                <a:gd name="T7" fmla="*/ 782 h 6155"/>
                <a:gd name="T8" fmla="*/ 0 w 6180"/>
                <a:gd name="T9" fmla="*/ 1026 h 6155"/>
                <a:gd name="T10" fmla="*/ 4983 w 6180"/>
                <a:gd name="T11" fmla="*/ 6008 h 6155"/>
                <a:gd name="T12" fmla="*/ 5056 w 6180"/>
                <a:gd name="T13" fmla="*/ 6057 h 6155"/>
                <a:gd name="T14" fmla="*/ 5129 w 6180"/>
                <a:gd name="T15" fmla="*/ 6106 h 6155"/>
                <a:gd name="T16" fmla="*/ 5227 w 6180"/>
                <a:gd name="T17" fmla="*/ 6130 h 6155"/>
                <a:gd name="T18" fmla="*/ 5325 w 6180"/>
                <a:gd name="T19" fmla="*/ 6155 h 6155"/>
                <a:gd name="T20" fmla="*/ 5422 w 6180"/>
                <a:gd name="T21" fmla="*/ 6130 h 6155"/>
                <a:gd name="T22" fmla="*/ 5496 w 6180"/>
                <a:gd name="T23" fmla="*/ 6106 h 6155"/>
                <a:gd name="T24" fmla="*/ 5593 w 6180"/>
                <a:gd name="T25" fmla="*/ 6057 h 6155"/>
                <a:gd name="T26" fmla="*/ 5667 w 6180"/>
                <a:gd name="T27" fmla="*/ 6008 h 6155"/>
                <a:gd name="T28" fmla="*/ 6033 w 6180"/>
                <a:gd name="T29" fmla="*/ 5642 h 6155"/>
                <a:gd name="T30" fmla="*/ 6106 w 6180"/>
                <a:gd name="T31" fmla="*/ 5569 h 6155"/>
                <a:gd name="T32" fmla="*/ 6155 w 6180"/>
                <a:gd name="T33" fmla="*/ 5471 h 6155"/>
                <a:gd name="T34" fmla="*/ 6179 w 6180"/>
                <a:gd name="T35" fmla="*/ 5373 h 6155"/>
                <a:gd name="T36" fmla="*/ 6179 w 6180"/>
                <a:gd name="T37" fmla="*/ 5300 h 6155"/>
                <a:gd name="T38" fmla="*/ 6179 w 6180"/>
                <a:gd name="T39" fmla="*/ 5202 h 6155"/>
                <a:gd name="T40" fmla="*/ 6155 w 6180"/>
                <a:gd name="T41" fmla="*/ 5105 h 6155"/>
                <a:gd name="T42" fmla="*/ 6106 w 6180"/>
                <a:gd name="T43" fmla="*/ 5031 h 6155"/>
                <a:gd name="T44" fmla="*/ 6033 w 6180"/>
                <a:gd name="T45" fmla="*/ 4934 h 6155"/>
                <a:gd name="T46" fmla="*/ 1075 w 6180"/>
                <a:gd name="T47" fmla="*/ 0 h 615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180"/>
                <a:gd name="T73" fmla="*/ 0 h 6155"/>
                <a:gd name="T74" fmla="*/ 6180 w 6180"/>
                <a:gd name="T75" fmla="*/ 6155 h 615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180" h="6155" extrusionOk="0">
                  <a:moveTo>
                    <a:pt x="1075" y="0"/>
                  </a:moveTo>
                  <a:lnTo>
                    <a:pt x="831" y="269"/>
                  </a:lnTo>
                  <a:lnTo>
                    <a:pt x="562" y="537"/>
                  </a:lnTo>
                  <a:lnTo>
                    <a:pt x="293" y="782"/>
                  </a:lnTo>
                  <a:lnTo>
                    <a:pt x="0" y="1026"/>
                  </a:lnTo>
                  <a:lnTo>
                    <a:pt x="4983" y="6008"/>
                  </a:lnTo>
                  <a:lnTo>
                    <a:pt x="5056" y="6057"/>
                  </a:lnTo>
                  <a:lnTo>
                    <a:pt x="5129" y="6106"/>
                  </a:lnTo>
                  <a:lnTo>
                    <a:pt x="5227" y="6130"/>
                  </a:lnTo>
                  <a:lnTo>
                    <a:pt x="5325" y="6155"/>
                  </a:lnTo>
                  <a:lnTo>
                    <a:pt x="5422" y="6130"/>
                  </a:lnTo>
                  <a:lnTo>
                    <a:pt x="5496" y="6106"/>
                  </a:lnTo>
                  <a:lnTo>
                    <a:pt x="5593" y="6057"/>
                  </a:lnTo>
                  <a:lnTo>
                    <a:pt x="5667" y="6008"/>
                  </a:lnTo>
                  <a:lnTo>
                    <a:pt x="6033" y="5642"/>
                  </a:lnTo>
                  <a:lnTo>
                    <a:pt x="6106" y="5569"/>
                  </a:lnTo>
                  <a:lnTo>
                    <a:pt x="6155" y="5471"/>
                  </a:lnTo>
                  <a:lnTo>
                    <a:pt x="6179" y="5373"/>
                  </a:lnTo>
                  <a:lnTo>
                    <a:pt x="6179" y="5300"/>
                  </a:lnTo>
                  <a:lnTo>
                    <a:pt x="6179" y="5202"/>
                  </a:lnTo>
                  <a:lnTo>
                    <a:pt x="6155" y="5105"/>
                  </a:lnTo>
                  <a:lnTo>
                    <a:pt x="6106" y="5031"/>
                  </a:lnTo>
                  <a:lnTo>
                    <a:pt x="6033" y="4934"/>
                  </a:lnTo>
                  <a:lnTo>
                    <a:pt x="1075" y="0"/>
                  </a:lnTo>
                  <a:close/>
                </a:path>
              </a:pathLst>
            </a:custGeom>
            <a:solidFill>
              <a:srgbClr val="0A8C6D"/>
            </a:solidFill>
            <a:ln w="9525">
              <a:noFill/>
              <a:round/>
              <a:headEnd/>
              <a:tailEnd/>
            </a:ln>
          </p:spPr>
          <p:txBody>
            <a:bodyPr lIns="91425" tIns="91425" rIns="91425" bIns="91425" anchor="ctr"/>
            <a:lstStyle/>
            <a:p>
              <a:endParaRPr lang="it-IT"/>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A8C6D"/>
        </a:solidFill>
        <a:effectLst/>
      </p:bgPr>
    </p:bg>
    <p:spTree>
      <p:nvGrpSpPr>
        <p:cNvPr id="1" name=""/>
        <p:cNvGrpSpPr/>
        <p:nvPr/>
      </p:nvGrpSpPr>
      <p:grpSpPr>
        <a:xfrm>
          <a:off x="0" y="0"/>
          <a:ext cx="0" cy="0"/>
          <a:chOff x="0" y="0"/>
          <a:chExt cx="0" cy="0"/>
        </a:xfrm>
      </p:grpSpPr>
      <p:sp>
        <p:nvSpPr>
          <p:cNvPr id="69634" name="Google Shape;324;p27"/>
          <p:cNvSpPr txBox="1">
            <a:spLocks noGrp="1"/>
          </p:cNvSpPr>
          <p:nvPr>
            <p:ph type="body" idx="1"/>
          </p:nvPr>
        </p:nvSpPr>
        <p:spPr>
          <a:xfrm>
            <a:off x="1757363" y="2162175"/>
            <a:ext cx="5629275" cy="819150"/>
          </a:xfrm>
        </p:spPr>
        <p:txBody>
          <a:bodyPr/>
          <a:lstStyle/>
          <a:p>
            <a:pPr marL="0" indent="0" eaLnBrk="1" hangingPunct="1">
              <a:spcBef>
                <a:spcPts val="600"/>
              </a:spcBef>
              <a:spcAft>
                <a:spcPct val="0"/>
              </a:spcAft>
              <a:buClr>
                <a:srgbClr val="434343"/>
              </a:buClr>
            </a:pPr>
            <a:r>
              <a:rPr lang="it-IT" i="0" smtClean="0">
                <a:solidFill>
                  <a:srgbClr val="981C22"/>
                </a:solidFill>
                <a:latin typeface="Raleway ExtraBold"/>
                <a:cs typeface="Arial" charset="0"/>
                <a:sym typeface="Raleway ExtraBold"/>
              </a:rPr>
              <a:t>Mai provato. Mai fallito. Non importa. Riprova. Fallire di nuovo. Fallire meglio.</a:t>
            </a:r>
            <a:endParaRPr lang="it-IT" i="0" smtClean="0">
              <a:solidFill>
                <a:srgbClr val="981C22"/>
              </a:solidFill>
              <a:latin typeface="Raleway ExtraBold"/>
              <a:cs typeface="Arial" charset="0"/>
              <a:sym typeface="Raleway Thin"/>
            </a:endParaRPr>
          </a:p>
          <a:p>
            <a:pPr marL="0" indent="0" eaLnBrk="1" hangingPunct="1">
              <a:spcBef>
                <a:spcPts val="600"/>
              </a:spcBef>
              <a:spcAft>
                <a:spcPct val="0"/>
              </a:spcAft>
              <a:buClr>
                <a:srgbClr val="434343"/>
              </a:buClr>
            </a:pPr>
            <a:r>
              <a:rPr lang="en-US" i="0" smtClean="0">
                <a:solidFill>
                  <a:srgbClr val="981C22"/>
                </a:solidFill>
                <a:latin typeface="Raleway ExtraBold"/>
                <a:cs typeface="Arial" charset="0"/>
                <a:sym typeface="Raleway ExtraBold"/>
              </a:rPr>
              <a:t>Samuel Beckett</a:t>
            </a:r>
            <a:endParaRPr lang="it-IT" i="0" smtClean="0">
              <a:solidFill>
                <a:srgbClr val="981C22"/>
              </a:solidFill>
              <a:latin typeface="Raleway ExtraBold"/>
              <a:cs typeface="Arial" charset="0"/>
              <a:sym typeface="Raleway ExtraBo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Google Shape;329;p28"/>
          <p:cNvSpPr txBox="1">
            <a:spLocks noGrp="1"/>
          </p:cNvSpPr>
          <p:nvPr>
            <p:ph type="title"/>
          </p:nvPr>
        </p:nvSpPr>
        <p:spPr>
          <a:xfrm>
            <a:off x="922338" y="892175"/>
            <a:ext cx="2711450" cy="857250"/>
          </a:xfrm>
        </p:spPr>
        <p:txBody>
          <a:bodyPr/>
          <a:lstStyle/>
          <a:p>
            <a:pPr eaLnBrk="1" hangingPunct="1">
              <a:spcBef>
                <a:spcPct val="0"/>
              </a:spcBef>
              <a:spcAft>
                <a:spcPct val="0"/>
              </a:spcAft>
              <a:buClr>
                <a:srgbClr val="434343"/>
              </a:buClr>
              <a:buFont typeface="Raleway Thin"/>
              <a:buNone/>
            </a:pPr>
            <a:r>
              <a:rPr lang="it-IT" sz="3600" smtClean="0">
                <a:solidFill>
                  <a:srgbClr val="434343"/>
                </a:solidFill>
                <a:latin typeface="Raleway Thin"/>
                <a:cs typeface="Arial" charset="0"/>
                <a:sym typeface="Raleway Thin"/>
              </a:rPr>
              <a:t>Imposta un </a:t>
            </a:r>
            <a:r>
              <a:rPr lang="it-IT" sz="3600" smtClean="0">
                <a:solidFill>
                  <a:srgbClr val="0A8C6D"/>
                </a:solidFill>
                <a:latin typeface="Raleway Thin"/>
                <a:cs typeface="Arial" charset="0"/>
                <a:sym typeface="Raleway Thin"/>
              </a:rPr>
              <a:t>nuovo obbiettivo  </a:t>
            </a:r>
            <a:r>
              <a:rPr lang="it-IT" sz="3600" smtClean="0">
                <a:solidFill>
                  <a:srgbClr val="434343"/>
                </a:solidFill>
                <a:latin typeface="Raleway Thin"/>
                <a:cs typeface="Arial" charset="0"/>
                <a:sym typeface="Raleway Thin"/>
              </a:rPr>
              <a:t>e completa un nuovo modulo!</a:t>
            </a:r>
          </a:p>
        </p:txBody>
      </p:sp>
      <p:sp>
        <p:nvSpPr>
          <p:cNvPr id="71682" name="Google Shape;330;p28"/>
          <p:cNvSpPr>
            <a:spLocks noGrp="1"/>
          </p:cNvSpPr>
          <p:nvPr>
            <p:ph type="sldNum" sz="quarter" idx="10"/>
          </p:nvPr>
        </p:nvSpPr>
        <p:spPr>
          <a:noFill/>
        </p:spPr>
        <p:txBody>
          <a:bodyPr/>
          <a:lstStyle/>
          <a:p>
            <a:fld id="{C2A502DB-534C-4C26-9BA2-D1512C7D4132}" type="slidenum">
              <a:rPr lang="en-US" smtClean="0">
                <a:latin typeface="Raleway Thin"/>
                <a:sym typeface="Raleway Thin"/>
              </a:rPr>
              <a:pPr/>
              <a:t>28</a:t>
            </a:fld>
            <a:endParaRPr lang="it-IT" smtClean="0">
              <a:latin typeface="Raleway Thin"/>
              <a:sym typeface="Raleway Thin"/>
            </a:endParaRPr>
          </a:p>
        </p:txBody>
      </p:sp>
      <p:grpSp>
        <p:nvGrpSpPr>
          <p:cNvPr id="71683" name="Google Shape;331;p28"/>
          <p:cNvGrpSpPr>
            <a:grpSpLocks/>
          </p:cNvGrpSpPr>
          <p:nvPr/>
        </p:nvGrpSpPr>
        <p:grpSpPr bwMode="auto">
          <a:xfrm>
            <a:off x="8151813" y="369888"/>
            <a:ext cx="603250" cy="641350"/>
            <a:chOff x="5970800" y="1619250"/>
            <a:chExt cx="428650" cy="456725"/>
          </a:xfrm>
        </p:grpSpPr>
        <p:sp>
          <p:nvSpPr>
            <p:cNvPr id="71700" name="Google Shape;332;p28"/>
            <p:cNvSpPr>
              <a:spLocks/>
            </p:cNvSpPr>
            <p:nvPr/>
          </p:nvSpPr>
          <p:spPr bwMode="auto">
            <a:xfrm>
              <a:off x="5970800" y="1674200"/>
              <a:ext cx="377975" cy="377950"/>
            </a:xfrm>
            <a:custGeom>
              <a:avLst/>
              <a:gdLst>
                <a:gd name="T0" fmla="*/ 6424 w 15119"/>
                <a:gd name="T1" fmla="*/ 98 h 15118"/>
                <a:gd name="T2" fmla="*/ 5325 w 15119"/>
                <a:gd name="T3" fmla="*/ 342 h 15118"/>
                <a:gd name="T4" fmla="*/ 4299 w 15119"/>
                <a:gd name="T5" fmla="*/ 733 h 15118"/>
                <a:gd name="T6" fmla="*/ 3347 w 15119"/>
                <a:gd name="T7" fmla="*/ 1295 h 15118"/>
                <a:gd name="T8" fmla="*/ 2492 w 15119"/>
                <a:gd name="T9" fmla="*/ 1954 h 15118"/>
                <a:gd name="T10" fmla="*/ 1735 w 15119"/>
                <a:gd name="T11" fmla="*/ 2760 h 15118"/>
                <a:gd name="T12" fmla="*/ 1100 w 15119"/>
                <a:gd name="T13" fmla="*/ 3639 h 15118"/>
                <a:gd name="T14" fmla="*/ 611 w 15119"/>
                <a:gd name="T15" fmla="*/ 4616 h 15118"/>
                <a:gd name="T16" fmla="*/ 245 w 15119"/>
                <a:gd name="T17" fmla="*/ 5666 h 15118"/>
                <a:gd name="T18" fmla="*/ 49 w 15119"/>
                <a:gd name="T19" fmla="*/ 6790 h 15118"/>
                <a:gd name="T20" fmla="*/ 25 w 15119"/>
                <a:gd name="T21" fmla="*/ 7938 h 15118"/>
                <a:gd name="T22" fmla="*/ 172 w 15119"/>
                <a:gd name="T23" fmla="*/ 9085 h 15118"/>
                <a:gd name="T24" fmla="*/ 465 w 15119"/>
                <a:gd name="T25" fmla="*/ 10160 h 15118"/>
                <a:gd name="T26" fmla="*/ 929 w 15119"/>
                <a:gd name="T27" fmla="*/ 11161 h 15118"/>
                <a:gd name="T28" fmla="*/ 1515 w 15119"/>
                <a:gd name="T29" fmla="*/ 12065 h 15118"/>
                <a:gd name="T30" fmla="*/ 2223 w 15119"/>
                <a:gd name="T31" fmla="*/ 12895 h 15118"/>
                <a:gd name="T32" fmla="*/ 3053 w 15119"/>
                <a:gd name="T33" fmla="*/ 13604 h 15118"/>
                <a:gd name="T34" fmla="*/ 3982 w 15119"/>
                <a:gd name="T35" fmla="*/ 14190 h 15118"/>
                <a:gd name="T36" fmla="*/ 4983 w 15119"/>
                <a:gd name="T37" fmla="*/ 14654 h 15118"/>
                <a:gd name="T38" fmla="*/ 6058 w 15119"/>
                <a:gd name="T39" fmla="*/ 14947 h 15118"/>
                <a:gd name="T40" fmla="*/ 7181 w 15119"/>
                <a:gd name="T41" fmla="*/ 15094 h 15118"/>
                <a:gd name="T42" fmla="*/ 8329 w 15119"/>
                <a:gd name="T43" fmla="*/ 15069 h 15118"/>
                <a:gd name="T44" fmla="*/ 9452 w 15119"/>
                <a:gd name="T45" fmla="*/ 14874 h 15118"/>
                <a:gd name="T46" fmla="*/ 10503 w 15119"/>
                <a:gd name="T47" fmla="*/ 14507 h 15118"/>
                <a:gd name="T48" fmla="*/ 11479 w 15119"/>
                <a:gd name="T49" fmla="*/ 14019 h 15118"/>
                <a:gd name="T50" fmla="*/ 12383 w 15119"/>
                <a:gd name="T51" fmla="*/ 13384 h 15118"/>
                <a:gd name="T52" fmla="*/ 13165 w 15119"/>
                <a:gd name="T53" fmla="*/ 12627 h 15118"/>
                <a:gd name="T54" fmla="*/ 13824 w 15119"/>
                <a:gd name="T55" fmla="*/ 11772 h 15118"/>
                <a:gd name="T56" fmla="*/ 14386 w 15119"/>
                <a:gd name="T57" fmla="*/ 10820 h 15118"/>
                <a:gd name="T58" fmla="*/ 14777 w 15119"/>
                <a:gd name="T59" fmla="*/ 9794 h 15118"/>
                <a:gd name="T60" fmla="*/ 15045 w 15119"/>
                <a:gd name="T61" fmla="*/ 8695 h 15118"/>
                <a:gd name="T62" fmla="*/ 15118 w 15119"/>
                <a:gd name="T63" fmla="*/ 7547 h 15118"/>
                <a:gd name="T64" fmla="*/ 14899 w 15119"/>
                <a:gd name="T65" fmla="*/ 5740 h 15118"/>
                <a:gd name="T66" fmla="*/ 14288 w 15119"/>
                <a:gd name="T67" fmla="*/ 4079 h 15118"/>
                <a:gd name="T68" fmla="*/ 13458 w 15119"/>
                <a:gd name="T69" fmla="*/ 3053 h 15118"/>
                <a:gd name="T70" fmla="*/ 12578 w 15119"/>
                <a:gd name="T71" fmla="*/ 5056 h 15118"/>
                <a:gd name="T72" fmla="*/ 13018 w 15119"/>
                <a:gd name="T73" fmla="*/ 6252 h 15118"/>
                <a:gd name="T74" fmla="*/ 13165 w 15119"/>
                <a:gd name="T75" fmla="*/ 7547 h 15118"/>
                <a:gd name="T76" fmla="*/ 12920 w 15119"/>
                <a:gd name="T77" fmla="*/ 9208 h 15118"/>
                <a:gd name="T78" fmla="*/ 12212 w 15119"/>
                <a:gd name="T79" fmla="*/ 10673 h 15118"/>
                <a:gd name="T80" fmla="*/ 11138 w 15119"/>
                <a:gd name="T81" fmla="*/ 11870 h 15118"/>
                <a:gd name="T82" fmla="*/ 9745 w 15119"/>
                <a:gd name="T83" fmla="*/ 12725 h 15118"/>
                <a:gd name="T84" fmla="*/ 8133 w 15119"/>
                <a:gd name="T85" fmla="*/ 13140 h 15118"/>
                <a:gd name="T86" fmla="*/ 6448 w 15119"/>
                <a:gd name="T87" fmla="*/ 13042 h 15118"/>
                <a:gd name="T88" fmla="*/ 4910 w 15119"/>
                <a:gd name="T89" fmla="*/ 12480 h 15118"/>
                <a:gd name="T90" fmla="*/ 3615 w 15119"/>
                <a:gd name="T91" fmla="*/ 11503 h 15118"/>
                <a:gd name="T92" fmla="*/ 2638 w 15119"/>
                <a:gd name="T93" fmla="*/ 10233 h 15118"/>
                <a:gd name="T94" fmla="*/ 2077 w 15119"/>
                <a:gd name="T95" fmla="*/ 8695 h 15118"/>
                <a:gd name="T96" fmla="*/ 2003 w 15119"/>
                <a:gd name="T97" fmla="*/ 6985 h 15118"/>
                <a:gd name="T98" fmla="*/ 2418 w 15119"/>
                <a:gd name="T99" fmla="*/ 5373 h 15118"/>
                <a:gd name="T100" fmla="*/ 3249 w 15119"/>
                <a:gd name="T101" fmla="*/ 4005 h 15118"/>
                <a:gd name="T102" fmla="*/ 4446 w 15119"/>
                <a:gd name="T103" fmla="*/ 2906 h 15118"/>
                <a:gd name="T104" fmla="*/ 5911 w 15119"/>
                <a:gd name="T105" fmla="*/ 2198 h 15118"/>
                <a:gd name="T106" fmla="*/ 7572 w 15119"/>
                <a:gd name="T107" fmla="*/ 1954 h 15118"/>
                <a:gd name="T108" fmla="*/ 8866 w 15119"/>
                <a:gd name="T109" fmla="*/ 2100 h 15118"/>
                <a:gd name="T110" fmla="*/ 10063 w 15119"/>
                <a:gd name="T111" fmla="*/ 2540 h 15118"/>
                <a:gd name="T112" fmla="*/ 11943 w 15119"/>
                <a:gd name="T113" fmla="*/ 1807 h 15118"/>
                <a:gd name="T114" fmla="*/ 10893 w 15119"/>
                <a:gd name="T115" fmla="*/ 782 h 15118"/>
                <a:gd name="T116" fmla="*/ 9306 w 15119"/>
                <a:gd name="T117" fmla="*/ 195 h 15118"/>
                <a:gd name="T118" fmla="*/ 7572 w 15119"/>
                <a:gd name="T119" fmla="*/ 0 h 151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19"/>
                <a:gd name="T181" fmla="*/ 0 h 15118"/>
                <a:gd name="T182" fmla="*/ 15119 w 15119"/>
                <a:gd name="T183" fmla="*/ 15118 h 1511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19" h="15118" extrusionOk="0">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0A8C6D"/>
            </a:solidFill>
            <a:ln w="9525">
              <a:noFill/>
              <a:round/>
              <a:headEnd/>
              <a:tailEnd/>
            </a:ln>
          </p:spPr>
          <p:txBody>
            <a:bodyPr lIns="91425" tIns="91425" rIns="91425" bIns="91425" anchor="ctr"/>
            <a:lstStyle/>
            <a:p>
              <a:endParaRPr lang="it-IT"/>
            </a:p>
          </p:txBody>
        </p:sp>
        <p:sp>
          <p:nvSpPr>
            <p:cNvPr id="71701" name="Google Shape;333;p28"/>
            <p:cNvSpPr>
              <a:spLocks/>
            </p:cNvSpPr>
            <p:nvPr/>
          </p:nvSpPr>
          <p:spPr bwMode="auto">
            <a:xfrm>
              <a:off x="6068500" y="1771875"/>
              <a:ext cx="182575" cy="182600"/>
            </a:xfrm>
            <a:custGeom>
              <a:avLst/>
              <a:gdLst>
                <a:gd name="T0" fmla="*/ 3297 w 7303"/>
                <a:gd name="T1" fmla="*/ 25 h 7304"/>
                <a:gd name="T2" fmla="*/ 2565 w 7303"/>
                <a:gd name="T3" fmla="*/ 147 h 7304"/>
                <a:gd name="T4" fmla="*/ 1930 w 7303"/>
                <a:gd name="T5" fmla="*/ 440 h 7304"/>
                <a:gd name="T6" fmla="*/ 1344 w 7303"/>
                <a:gd name="T7" fmla="*/ 831 h 7304"/>
                <a:gd name="T8" fmla="*/ 831 w 7303"/>
                <a:gd name="T9" fmla="*/ 1320 h 7304"/>
                <a:gd name="T10" fmla="*/ 440 w 7303"/>
                <a:gd name="T11" fmla="*/ 1906 h 7304"/>
                <a:gd name="T12" fmla="*/ 171 w 7303"/>
                <a:gd name="T13" fmla="*/ 2565 h 7304"/>
                <a:gd name="T14" fmla="*/ 25 w 7303"/>
                <a:gd name="T15" fmla="*/ 3273 h 7304"/>
                <a:gd name="T16" fmla="*/ 25 w 7303"/>
                <a:gd name="T17" fmla="*/ 4031 h 7304"/>
                <a:gd name="T18" fmla="*/ 171 w 7303"/>
                <a:gd name="T19" fmla="*/ 4739 h 7304"/>
                <a:gd name="T20" fmla="*/ 440 w 7303"/>
                <a:gd name="T21" fmla="*/ 5398 h 7304"/>
                <a:gd name="T22" fmla="*/ 831 w 7303"/>
                <a:gd name="T23" fmla="*/ 5960 h 7304"/>
                <a:gd name="T24" fmla="*/ 1344 w 7303"/>
                <a:gd name="T25" fmla="*/ 6473 h 7304"/>
                <a:gd name="T26" fmla="*/ 1930 w 7303"/>
                <a:gd name="T27" fmla="*/ 6864 h 7304"/>
                <a:gd name="T28" fmla="*/ 2565 w 7303"/>
                <a:gd name="T29" fmla="*/ 7132 h 7304"/>
                <a:gd name="T30" fmla="*/ 3297 w 7303"/>
                <a:gd name="T31" fmla="*/ 7279 h 7304"/>
                <a:gd name="T32" fmla="*/ 4030 w 7303"/>
                <a:gd name="T33" fmla="*/ 7279 h 7304"/>
                <a:gd name="T34" fmla="*/ 4738 w 7303"/>
                <a:gd name="T35" fmla="*/ 7132 h 7304"/>
                <a:gd name="T36" fmla="*/ 5398 w 7303"/>
                <a:gd name="T37" fmla="*/ 6864 h 7304"/>
                <a:gd name="T38" fmla="*/ 5984 w 7303"/>
                <a:gd name="T39" fmla="*/ 6473 h 7304"/>
                <a:gd name="T40" fmla="*/ 6472 w 7303"/>
                <a:gd name="T41" fmla="*/ 5960 h 7304"/>
                <a:gd name="T42" fmla="*/ 6863 w 7303"/>
                <a:gd name="T43" fmla="*/ 5398 h 7304"/>
                <a:gd name="T44" fmla="*/ 7156 w 7303"/>
                <a:gd name="T45" fmla="*/ 4739 h 7304"/>
                <a:gd name="T46" fmla="*/ 7303 w 7303"/>
                <a:gd name="T47" fmla="*/ 4031 h 7304"/>
                <a:gd name="T48" fmla="*/ 7303 w 7303"/>
                <a:gd name="T49" fmla="*/ 3396 h 7304"/>
                <a:gd name="T50" fmla="*/ 7254 w 7303"/>
                <a:gd name="T51" fmla="*/ 2932 h 7304"/>
                <a:gd name="T52" fmla="*/ 7132 w 7303"/>
                <a:gd name="T53" fmla="*/ 2492 h 7304"/>
                <a:gd name="T54" fmla="*/ 6839 w 7303"/>
                <a:gd name="T55" fmla="*/ 1857 h 7304"/>
                <a:gd name="T56" fmla="*/ 5349 w 7303"/>
                <a:gd name="T57" fmla="*/ 3640 h 7304"/>
                <a:gd name="T58" fmla="*/ 5325 w 7303"/>
                <a:gd name="T59" fmla="*/ 3982 h 7304"/>
                <a:gd name="T60" fmla="*/ 5227 w 7303"/>
                <a:gd name="T61" fmla="*/ 4299 h 7304"/>
                <a:gd name="T62" fmla="*/ 5080 w 7303"/>
                <a:gd name="T63" fmla="*/ 4592 h 7304"/>
                <a:gd name="T64" fmla="*/ 4860 w 7303"/>
                <a:gd name="T65" fmla="*/ 4861 h 7304"/>
                <a:gd name="T66" fmla="*/ 4616 w 7303"/>
                <a:gd name="T67" fmla="*/ 5056 h 7304"/>
                <a:gd name="T68" fmla="*/ 4323 w 7303"/>
                <a:gd name="T69" fmla="*/ 5203 h 7304"/>
                <a:gd name="T70" fmla="*/ 4006 w 7303"/>
                <a:gd name="T71" fmla="*/ 5301 h 7304"/>
                <a:gd name="T72" fmla="*/ 3493 w 7303"/>
                <a:gd name="T73" fmla="*/ 5349 h 7304"/>
                <a:gd name="T74" fmla="*/ 3151 w 7303"/>
                <a:gd name="T75" fmla="*/ 5276 h 7304"/>
                <a:gd name="T76" fmla="*/ 2858 w 7303"/>
                <a:gd name="T77" fmla="*/ 5154 h 7304"/>
                <a:gd name="T78" fmla="*/ 2589 w 7303"/>
                <a:gd name="T79" fmla="*/ 4959 h 7304"/>
                <a:gd name="T80" fmla="*/ 2345 w 7303"/>
                <a:gd name="T81" fmla="*/ 4739 h 7304"/>
                <a:gd name="T82" fmla="*/ 2174 w 7303"/>
                <a:gd name="T83" fmla="*/ 4446 h 7304"/>
                <a:gd name="T84" fmla="*/ 2027 w 7303"/>
                <a:gd name="T85" fmla="*/ 4153 h 7304"/>
                <a:gd name="T86" fmla="*/ 1979 w 7303"/>
                <a:gd name="T87" fmla="*/ 3811 h 7304"/>
                <a:gd name="T88" fmla="*/ 1979 w 7303"/>
                <a:gd name="T89" fmla="*/ 3469 h 7304"/>
                <a:gd name="T90" fmla="*/ 2027 w 7303"/>
                <a:gd name="T91" fmla="*/ 3151 h 7304"/>
                <a:gd name="T92" fmla="*/ 2174 w 7303"/>
                <a:gd name="T93" fmla="*/ 2834 h 7304"/>
                <a:gd name="T94" fmla="*/ 2345 w 7303"/>
                <a:gd name="T95" fmla="*/ 2565 h 7304"/>
                <a:gd name="T96" fmla="*/ 2589 w 7303"/>
                <a:gd name="T97" fmla="*/ 2345 h 7304"/>
                <a:gd name="T98" fmla="*/ 2858 w 7303"/>
                <a:gd name="T99" fmla="*/ 2150 h 7304"/>
                <a:gd name="T100" fmla="*/ 3151 w 7303"/>
                <a:gd name="T101" fmla="*/ 2028 h 7304"/>
                <a:gd name="T102" fmla="*/ 3493 w 7303"/>
                <a:gd name="T103" fmla="*/ 1955 h 7304"/>
                <a:gd name="T104" fmla="*/ 3957 w 7303"/>
                <a:gd name="T105" fmla="*/ 1979 h 7304"/>
                <a:gd name="T106" fmla="*/ 5056 w 7303"/>
                <a:gd name="T107" fmla="*/ 269 h 7304"/>
                <a:gd name="T108" fmla="*/ 4616 w 7303"/>
                <a:gd name="T109" fmla="*/ 123 h 7304"/>
                <a:gd name="T110" fmla="*/ 4152 w 7303"/>
                <a:gd name="T111" fmla="*/ 25 h 73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303"/>
                <a:gd name="T169" fmla="*/ 0 h 7304"/>
                <a:gd name="T170" fmla="*/ 7303 w 7303"/>
                <a:gd name="T171" fmla="*/ 7304 h 730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303" h="7304" extrusionOk="0">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0A8C6D"/>
            </a:solidFill>
            <a:ln w="9525">
              <a:noFill/>
              <a:round/>
              <a:headEnd/>
              <a:tailEnd/>
            </a:ln>
          </p:spPr>
          <p:txBody>
            <a:bodyPr lIns="91425" tIns="91425" rIns="91425" bIns="91425" anchor="ctr"/>
            <a:lstStyle/>
            <a:p>
              <a:endParaRPr lang="it-IT"/>
            </a:p>
          </p:txBody>
        </p:sp>
        <p:sp>
          <p:nvSpPr>
            <p:cNvPr id="71702" name="Google Shape;334;p28"/>
            <p:cNvSpPr>
              <a:spLocks/>
            </p:cNvSpPr>
            <p:nvPr/>
          </p:nvSpPr>
          <p:spPr bwMode="auto">
            <a:xfrm>
              <a:off x="5981175" y="2005125"/>
              <a:ext cx="75125" cy="70850"/>
            </a:xfrm>
            <a:custGeom>
              <a:avLst/>
              <a:gdLst>
                <a:gd name="T0" fmla="*/ 1466 w 3005"/>
                <a:gd name="T1" fmla="*/ 0 h 2834"/>
                <a:gd name="T2" fmla="*/ 294 w 3005"/>
                <a:gd name="T3" fmla="*/ 1173 h 2834"/>
                <a:gd name="T4" fmla="*/ 172 w 3005"/>
                <a:gd name="T5" fmla="*/ 1319 h 2834"/>
                <a:gd name="T6" fmla="*/ 74 w 3005"/>
                <a:gd name="T7" fmla="*/ 1490 h 2834"/>
                <a:gd name="T8" fmla="*/ 25 w 3005"/>
                <a:gd name="T9" fmla="*/ 1661 h 2834"/>
                <a:gd name="T10" fmla="*/ 1 w 3005"/>
                <a:gd name="T11" fmla="*/ 1857 h 2834"/>
                <a:gd name="T12" fmla="*/ 25 w 3005"/>
                <a:gd name="T13" fmla="*/ 2052 h 2834"/>
                <a:gd name="T14" fmla="*/ 74 w 3005"/>
                <a:gd name="T15" fmla="*/ 2223 h 2834"/>
                <a:gd name="T16" fmla="*/ 172 w 3005"/>
                <a:gd name="T17" fmla="*/ 2394 h 2834"/>
                <a:gd name="T18" fmla="*/ 294 w 3005"/>
                <a:gd name="T19" fmla="*/ 2540 h 2834"/>
                <a:gd name="T20" fmla="*/ 440 w 3005"/>
                <a:gd name="T21" fmla="*/ 2663 h 2834"/>
                <a:gd name="T22" fmla="*/ 611 w 3005"/>
                <a:gd name="T23" fmla="*/ 2760 h 2834"/>
                <a:gd name="T24" fmla="*/ 807 w 3005"/>
                <a:gd name="T25" fmla="*/ 2809 h 2834"/>
                <a:gd name="T26" fmla="*/ 978 w 3005"/>
                <a:gd name="T27" fmla="*/ 2833 h 2834"/>
                <a:gd name="T28" fmla="*/ 1173 w 3005"/>
                <a:gd name="T29" fmla="*/ 2809 h 2834"/>
                <a:gd name="T30" fmla="*/ 1344 w 3005"/>
                <a:gd name="T31" fmla="*/ 2760 h 2834"/>
                <a:gd name="T32" fmla="*/ 1515 w 3005"/>
                <a:gd name="T33" fmla="*/ 2663 h 2834"/>
                <a:gd name="T34" fmla="*/ 1686 w 3005"/>
                <a:gd name="T35" fmla="*/ 2540 h 2834"/>
                <a:gd name="T36" fmla="*/ 2858 w 3005"/>
                <a:gd name="T37" fmla="*/ 1368 h 2834"/>
                <a:gd name="T38" fmla="*/ 3005 w 3005"/>
                <a:gd name="T39" fmla="*/ 1197 h 2834"/>
                <a:gd name="T40" fmla="*/ 2590 w 3005"/>
                <a:gd name="T41" fmla="*/ 928 h 2834"/>
                <a:gd name="T42" fmla="*/ 2199 w 3005"/>
                <a:gd name="T43" fmla="*/ 635 h 2834"/>
                <a:gd name="T44" fmla="*/ 1808 w 3005"/>
                <a:gd name="T45" fmla="*/ 342 h 2834"/>
                <a:gd name="T46" fmla="*/ 1466 w 3005"/>
                <a:gd name="T47" fmla="*/ 0 h 28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005"/>
                <a:gd name="T73" fmla="*/ 0 h 2834"/>
                <a:gd name="T74" fmla="*/ 3005 w 3005"/>
                <a:gd name="T75" fmla="*/ 2834 h 28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005" h="2834" extrusionOk="0">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0A8C6D"/>
            </a:solidFill>
            <a:ln w="9525">
              <a:noFill/>
              <a:round/>
              <a:headEnd/>
              <a:tailEnd/>
            </a:ln>
          </p:spPr>
          <p:txBody>
            <a:bodyPr lIns="91425" tIns="91425" rIns="91425" bIns="91425" anchor="ctr"/>
            <a:lstStyle/>
            <a:p>
              <a:endParaRPr lang="it-IT"/>
            </a:p>
          </p:txBody>
        </p:sp>
        <p:sp>
          <p:nvSpPr>
            <p:cNvPr id="71703" name="Google Shape;335;p28"/>
            <p:cNvSpPr>
              <a:spLocks/>
            </p:cNvSpPr>
            <p:nvPr/>
          </p:nvSpPr>
          <p:spPr bwMode="auto">
            <a:xfrm>
              <a:off x="6263875" y="2005125"/>
              <a:ext cx="74525" cy="70850"/>
            </a:xfrm>
            <a:custGeom>
              <a:avLst/>
              <a:gdLst>
                <a:gd name="T0" fmla="*/ 1539 w 2981"/>
                <a:gd name="T1" fmla="*/ 0 h 2834"/>
                <a:gd name="T2" fmla="*/ 1173 w 2981"/>
                <a:gd name="T3" fmla="*/ 342 h 2834"/>
                <a:gd name="T4" fmla="*/ 807 w 2981"/>
                <a:gd name="T5" fmla="*/ 635 h 2834"/>
                <a:gd name="T6" fmla="*/ 416 w 2981"/>
                <a:gd name="T7" fmla="*/ 928 h 2834"/>
                <a:gd name="T8" fmla="*/ 1 w 2981"/>
                <a:gd name="T9" fmla="*/ 1197 h 2834"/>
                <a:gd name="T10" fmla="*/ 123 w 2981"/>
                <a:gd name="T11" fmla="*/ 1368 h 2834"/>
                <a:gd name="T12" fmla="*/ 1319 w 2981"/>
                <a:gd name="T13" fmla="*/ 2540 h 2834"/>
                <a:gd name="T14" fmla="*/ 1466 w 2981"/>
                <a:gd name="T15" fmla="*/ 2663 h 2834"/>
                <a:gd name="T16" fmla="*/ 1637 w 2981"/>
                <a:gd name="T17" fmla="*/ 2760 h 2834"/>
                <a:gd name="T18" fmla="*/ 1832 w 2981"/>
                <a:gd name="T19" fmla="*/ 2809 h 2834"/>
                <a:gd name="T20" fmla="*/ 2003 w 2981"/>
                <a:gd name="T21" fmla="*/ 2833 h 2834"/>
                <a:gd name="T22" fmla="*/ 2199 w 2981"/>
                <a:gd name="T23" fmla="*/ 2809 h 2834"/>
                <a:gd name="T24" fmla="*/ 2370 w 2981"/>
                <a:gd name="T25" fmla="*/ 2760 h 2834"/>
                <a:gd name="T26" fmla="*/ 2541 w 2981"/>
                <a:gd name="T27" fmla="*/ 2663 h 2834"/>
                <a:gd name="T28" fmla="*/ 2712 w 2981"/>
                <a:gd name="T29" fmla="*/ 2540 h 2834"/>
                <a:gd name="T30" fmla="*/ 2834 w 2981"/>
                <a:gd name="T31" fmla="*/ 2394 h 2834"/>
                <a:gd name="T32" fmla="*/ 2931 w 2981"/>
                <a:gd name="T33" fmla="*/ 2223 h 2834"/>
                <a:gd name="T34" fmla="*/ 2980 w 2981"/>
                <a:gd name="T35" fmla="*/ 2052 h 2834"/>
                <a:gd name="T36" fmla="*/ 2980 w 2981"/>
                <a:gd name="T37" fmla="*/ 1857 h 2834"/>
                <a:gd name="T38" fmla="*/ 2980 w 2981"/>
                <a:gd name="T39" fmla="*/ 1661 h 2834"/>
                <a:gd name="T40" fmla="*/ 2931 w 2981"/>
                <a:gd name="T41" fmla="*/ 1490 h 2834"/>
                <a:gd name="T42" fmla="*/ 2834 w 2981"/>
                <a:gd name="T43" fmla="*/ 1319 h 2834"/>
                <a:gd name="T44" fmla="*/ 2712 w 2981"/>
                <a:gd name="T45" fmla="*/ 1173 h 2834"/>
                <a:gd name="T46" fmla="*/ 1539 w 2981"/>
                <a:gd name="T47" fmla="*/ 0 h 28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981"/>
                <a:gd name="T73" fmla="*/ 0 h 2834"/>
                <a:gd name="T74" fmla="*/ 2981 w 2981"/>
                <a:gd name="T75" fmla="*/ 2834 h 28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981" h="2834" extrusionOk="0">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0A8C6D"/>
            </a:solidFill>
            <a:ln w="9525">
              <a:noFill/>
              <a:round/>
              <a:headEnd/>
              <a:tailEnd/>
            </a:ln>
          </p:spPr>
          <p:txBody>
            <a:bodyPr lIns="91425" tIns="91425" rIns="91425" bIns="91425" anchor="ctr"/>
            <a:lstStyle/>
            <a:p>
              <a:endParaRPr lang="it-IT"/>
            </a:p>
          </p:txBody>
        </p:sp>
        <p:sp>
          <p:nvSpPr>
            <p:cNvPr id="71704" name="Google Shape;336;p28"/>
            <p:cNvSpPr>
              <a:spLocks/>
            </p:cNvSpPr>
            <p:nvPr/>
          </p:nvSpPr>
          <p:spPr bwMode="auto">
            <a:xfrm>
              <a:off x="6147875" y="1619250"/>
              <a:ext cx="251575" cy="255850"/>
            </a:xfrm>
            <a:custGeom>
              <a:avLst/>
              <a:gdLst>
                <a:gd name="T0" fmla="*/ 7254 w 10063"/>
                <a:gd name="T1" fmla="*/ 24 h 10234"/>
                <a:gd name="T2" fmla="*/ 7083 w 10063"/>
                <a:gd name="T3" fmla="*/ 147 h 10234"/>
                <a:gd name="T4" fmla="*/ 5373 w 10063"/>
                <a:gd name="T5" fmla="*/ 1856 h 10234"/>
                <a:gd name="T6" fmla="*/ 5227 w 10063"/>
                <a:gd name="T7" fmla="*/ 2125 h 10234"/>
                <a:gd name="T8" fmla="*/ 5154 w 10063"/>
                <a:gd name="T9" fmla="*/ 2393 h 10234"/>
                <a:gd name="T10" fmla="*/ 5129 w 10063"/>
                <a:gd name="T11" fmla="*/ 2687 h 10234"/>
                <a:gd name="T12" fmla="*/ 5349 w 10063"/>
                <a:gd name="T13" fmla="*/ 3981 h 10234"/>
                <a:gd name="T14" fmla="*/ 147 w 10063"/>
                <a:gd name="T15" fmla="*/ 9403 h 10234"/>
                <a:gd name="T16" fmla="*/ 25 w 10063"/>
                <a:gd name="T17" fmla="*/ 9574 h 10234"/>
                <a:gd name="T18" fmla="*/ 0 w 10063"/>
                <a:gd name="T19" fmla="*/ 9745 h 10234"/>
                <a:gd name="T20" fmla="*/ 25 w 10063"/>
                <a:gd name="T21" fmla="*/ 9940 h 10234"/>
                <a:gd name="T22" fmla="*/ 147 w 10063"/>
                <a:gd name="T23" fmla="*/ 10087 h 10234"/>
                <a:gd name="T24" fmla="*/ 293 w 10063"/>
                <a:gd name="T25" fmla="*/ 10209 h 10234"/>
                <a:gd name="T26" fmla="*/ 586 w 10063"/>
                <a:gd name="T27" fmla="*/ 10233 h 10234"/>
                <a:gd name="T28" fmla="*/ 757 w 10063"/>
                <a:gd name="T29" fmla="*/ 10160 h 10234"/>
                <a:gd name="T30" fmla="*/ 6204 w 10063"/>
                <a:gd name="T31" fmla="*/ 4738 h 10234"/>
                <a:gd name="T32" fmla="*/ 7376 w 10063"/>
                <a:gd name="T33" fmla="*/ 4933 h 10234"/>
                <a:gd name="T34" fmla="*/ 7645 w 10063"/>
                <a:gd name="T35" fmla="*/ 4909 h 10234"/>
                <a:gd name="T36" fmla="*/ 7938 w 10063"/>
                <a:gd name="T37" fmla="*/ 4811 h 10234"/>
                <a:gd name="T38" fmla="*/ 8182 w 10063"/>
                <a:gd name="T39" fmla="*/ 4689 h 10234"/>
                <a:gd name="T40" fmla="*/ 9916 w 10063"/>
                <a:gd name="T41" fmla="*/ 2955 h 10234"/>
                <a:gd name="T42" fmla="*/ 10038 w 10063"/>
                <a:gd name="T43" fmla="*/ 2784 h 10234"/>
                <a:gd name="T44" fmla="*/ 10038 w 10063"/>
                <a:gd name="T45" fmla="*/ 2613 h 10234"/>
                <a:gd name="T46" fmla="*/ 9940 w 10063"/>
                <a:gd name="T47" fmla="*/ 2491 h 10234"/>
                <a:gd name="T48" fmla="*/ 9745 w 10063"/>
                <a:gd name="T49" fmla="*/ 2418 h 10234"/>
                <a:gd name="T50" fmla="*/ 9721 w 10063"/>
                <a:gd name="T51" fmla="*/ 1197 h 10234"/>
                <a:gd name="T52" fmla="*/ 9843 w 10063"/>
                <a:gd name="T53" fmla="*/ 1026 h 10234"/>
                <a:gd name="T54" fmla="*/ 9867 w 10063"/>
                <a:gd name="T55" fmla="*/ 855 h 10234"/>
                <a:gd name="T56" fmla="*/ 9843 w 10063"/>
                <a:gd name="T57" fmla="*/ 659 h 10234"/>
                <a:gd name="T58" fmla="*/ 9721 w 10063"/>
                <a:gd name="T59" fmla="*/ 513 h 10234"/>
                <a:gd name="T60" fmla="*/ 9574 w 10063"/>
                <a:gd name="T61" fmla="*/ 391 h 10234"/>
                <a:gd name="T62" fmla="*/ 9281 w 10063"/>
                <a:gd name="T63" fmla="*/ 366 h 10234"/>
                <a:gd name="T64" fmla="*/ 9110 w 10063"/>
                <a:gd name="T65" fmla="*/ 440 h 10234"/>
                <a:gd name="T66" fmla="*/ 7889 w 10063"/>
                <a:gd name="T67" fmla="*/ 1661 h 10234"/>
                <a:gd name="T68" fmla="*/ 7620 w 10063"/>
                <a:gd name="T69" fmla="*/ 318 h 10234"/>
                <a:gd name="T70" fmla="*/ 7547 w 10063"/>
                <a:gd name="T71" fmla="*/ 98 h 10234"/>
                <a:gd name="T72" fmla="*/ 7425 w 10063"/>
                <a:gd name="T73" fmla="*/ 0 h 1023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063"/>
                <a:gd name="T112" fmla="*/ 0 h 10234"/>
                <a:gd name="T113" fmla="*/ 10063 w 10063"/>
                <a:gd name="T114" fmla="*/ 10234 h 1023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063" h="10234" extrusionOk="0">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0A8C6D"/>
            </a:solidFill>
            <a:ln w="9525">
              <a:noFill/>
              <a:round/>
              <a:headEnd/>
              <a:tailEnd/>
            </a:ln>
          </p:spPr>
          <p:txBody>
            <a:bodyPr lIns="91425" tIns="91425" rIns="91425" bIns="91425" anchor="ctr"/>
            <a:lstStyle/>
            <a:p>
              <a:endParaRPr lang="it-IT"/>
            </a:p>
          </p:txBody>
        </p:sp>
      </p:grpSp>
      <p:graphicFrame>
        <p:nvGraphicFramePr>
          <p:cNvPr id="71706" name="Group 26"/>
          <p:cNvGraphicFramePr>
            <a:graphicFrameLocks noGrp="1"/>
          </p:cNvGraphicFramePr>
          <p:nvPr/>
        </p:nvGraphicFramePr>
        <p:xfrm>
          <a:off x="4384675" y="690563"/>
          <a:ext cx="3429000" cy="2306637"/>
        </p:xfrm>
        <a:graphic>
          <a:graphicData uri="http://schemas.openxmlformats.org/drawingml/2006/table">
            <a:tbl>
              <a:tblPr/>
              <a:tblGrid>
                <a:gridCol w="3429000"/>
              </a:tblGrid>
              <a:tr h="371475">
                <a:tc>
                  <a:txBody>
                    <a:bodyPr/>
                    <a:lstStyle/>
                    <a:p>
                      <a:pPr marL="0" marR="0" lvl="0" indent="0" algn="l" defTabSz="914400" rtl="0" eaLnBrk="1" fontAlgn="base" latinLnBrk="0" hangingPunct="1">
                        <a:lnSpc>
                          <a:spcPct val="100000"/>
                        </a:lnSpc>
                        <a:spcBef>
                          <a:spcPct val="0"/>
                        </a:spcBef>
                        <a:spcAft>
                          <a:spcPct val="0"/>
                        </a:spcAft>
                        <a:buClr>
                          <a:srgbClr val="434343"/>
                        </a:buClr>
                        <a:buSzPts val="5800"/>
                        <a:buFont typeface="Raleway Thin"/>
                        <a:buNone/>
                        <a:tabLst/>
                      </a:pPr>
                      <a:r>
                        <a:rPr kumimoji="0" lang="en-US" sz="2200" b="1" i="0" u="none" strike="noStrike" cap="none" normalizeH="0" baseline="0" smtClean="0">
                          <a:ln>
                            <a:noFill/>
                          </a:ln>
                          <a:solidFill>
                            <a:srgbClr val="FFFFFF"/>
                          </a:solidFill>
                          <a:effectLst/>
                          <a:latin typeface="Raleway Thin"/>
                          <a:cs typeface="Arial" charset="0"/>
                          <a:sym typeface="Raleway Thin"/>
                        </a:rPr>
                        <a:t>Digital mindset </a:t>
                      </a:r>
                      <a:endParaRPr kumimoji="0" lang="it-IT" sz="1800" b="0" i="0" u="none" strike="noStrike" cap="none" normalizeH="0" baseline="0" smtClean="0">
                        <a:ln>
                          <a:noFill/>
                        </a:ln>
                        <a:solidFill>
                          <a:srgbClr val="000000"/>
                        </a:solidFill>
                        <a:effectLst/>
                        <a:latin typeface="Arial" charset="0"/>
                        <a:cs typeface="Arial" charset="0"/>
                        <a:sym typeface="Arial" charset="0"/>
                      </a:endParaRPr>
                    </a:p>
                  </a:txBody>
                  <a:tcPr marL="91450" marR="91450" marT="45725" marB="45725" anchor="ctr" horzOverflow="overflow">
                    <a:lnL w="9525" cap="flat" cmpd="sng" algn="ctr">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lnTlToBr>
                      <a:noFill/>
                    </a:lnTlToBr>
                    <a:lnBlToTr>
                      <a:noFill/>
                    </a:lnBlToTr>
                    <a:solidFill>
                      <a:srgbClr val="0A8C6D"/>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A8C6D"/>
                          </a:solidFill>
                          <a:effectLst/>
                          <a:latin typeface="Raleway Thin"/>
                          <a:cs typeface="Arial" charset="0"/>
                          <a:sym typeface="Raleway Thin"/>
                        </a:rPr>
                        <a:t>M1: </a:t>
                      </a:r>
                      <a:r>
                        <a:rPr kumimoji="0" lang="en-US" sz="1000" b="1" i="0" u="none" strike="noStrike" cap="none" normalizeH="0" baseline="0" smtClean="0">
                          <a:ln>
                            <a:noFill/>
                          </a:ln>
                          <a:solidFill>
                            <a:srgbClr val="000000"/>
                          </a:solidFill>
                          <a:effectLst/>
                          <a:latin typeface="Raleway Thin"/>
                          <a:cs typeface="Arial" charset="0"/>
                          <a:sym typeface="Raleway Thin"/>
                        </a:rPr>
                        <a:t>Trasformazione digitale</a:t>
                      </a:r>
                      <a:endParaRPr kumimoji="0" lang="it-IT" sz="1800" b="0" i="0" u="none" strike="noStrike" cap="none" normalizeH="0" baseline="0" smtClean="0">
                        <a:ln>
                          <a:noFill/>
                        </a:ln>
                        <a:solidFill>
                          <a:srgbClr val="000000"/>
                        </a:solidFill>
                        <a:effectLst/>
                        <a:latin typeface="Arial" charset="0"/>
                        <a:cs typeface="Arial" charset="0"/>
                        <a:sym typeface="Arial" charset="0"/>
                      </a:endParaRPr>
                    </a:p>
                  </a:txBody>
                  <a:tcPr marL="91450" marR="91450" marT="45725" marB="45725" anchor="ctr" horzOverflow="overflow">
                    <a:lnL w="9525" cap="flat" cmpd="sng" algn="ctr">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A8C6D"/>
                          </a:solidFill>
                          <a:effectLst/>
                          <a:latin typeface="Raleway Thin"/>
                          <a:cs typeface="Arial" charset="0"/>
                          <a:sym typeface="Raleway Thin"/>
                        </a:rPr>
                        <a:t>M2: </a:t>
                      </a:r>
                      <a:r>
                        <a:rPr kumimoji="0" lang="en-US" sz="1000" b="1" i="0" u="none" strike="noStrike" cap="none" normalizeH="0" baseline="0" smtClean="0">
                          <a:ln>
                            <a:noFill/>
                          </a:ln>
                          <a:solidFill>
                            <a:srgbClr val="000000"/>
                          </a:solidFill>
                          <a:effectLst/>
                          <a:latin typeface="Raleway Thin"/>
                          <a:cs typeface="Arial" charset="0"/>
                          <a:sym typeface="Raleway Thin"/>
                        </a:rPr>
                        <a:t>Lavoro a distanza</a:t>
                      </a:r>
                      <a:endParaRPr kumimoji="0" lang="it-IT" sz="1000" b="1" i="0" u="none" strike="noStrike" cap="none" normalizeH="0" baseline="0" smtClean="0">
                        <a:ln>
                          <a:noFill/>
                        </a:ln>
                        <a:solidFill>
                          <a:srgbClr val="000000"/>
                        </a:solidFill>
                        <a:effectLst/>
                        <a:latin typeface="Raleway Thin"/>
                        <a:cs typeface="Arial" charset="0"/>
                        <a:sym typeface="Arial" charset="0"/>
                      </a:endParaRPr>
                    </a:p>
                  </a:txBody>
                  <a:tcPr marL="91450" marR="91450" marT="45725" marB="45725" horzOverflow="overflow">
                    <a:lnL w="9525" cap="flat" cmpd="sng" algn="ctr">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A8C6D"/>
                          </a:solidFill>
                          <a:effectLst/>
                          <a:latin typeface="Raleway Thin"/>
                          <a:cs typeface="Arial" charset="0"/>
                          <a:sym typeface="Raleway Thin"/>
                        </a:rPr>
                        <a:t>M3: </a:t>
                      </a:r>
                      <a:r>
                        <a:rPr kumimoji="0" lang="en-US" sz="1000" b="1" i="0" u="none" strike="noStrike" cap="none" normalizeH="0" baseline="0" smtClean="0">
                          <a:ln>
                            <a:noFill/>
                          </a:ln>
                          <a:solidFill>
                            <a:srgbClr val="000000"/>
                          </a:solidFill>
                          <a:effectLst/>
                          <a:latin typeface="Raleway Thin"/>
                          <a:cs typeface="Arial" charset="0"/>
                          <a:sym typeface="Raleway Thin"/>
                        </a:rPr>
                        <a:t>introduzione ai media digitali e al marketing</a:t>
                      </a:r>
                      <a:endParaRPr kumimoji="0" lang="it-IT" sz="1000" b="1" i="0" u="none" strike="noStrike" cap="none" normalizeH="0" baseline="0" smtClean="0">
                        <a:ln>
                          <a:noFill/>
                        </a:ln>
                        <a:solidFill>
                          <a:srgbClr val="000000"/>
                        </a:solidFill>
                        <a:effectLst/>
                        <a:latin typeface="Raleway Thin"/>
                        <a:cs typeface="Arial" charset="0"/>
                        <a:sym typeface="Arial" charset="0"/>
                      </a:endParaRPr>
                    </a:p>
                  </a:txBody>
                  <a:tcPr marL="91450" marR="91450" marT="45725" marB="45725" horzOverflow="overflow">
                    <a:lnL w="9525" cap="flat" cmpd="sng" algn="ctr">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A8C6D"/>
                          </a:solidFill>
                          <a:effectLst/>
                          <a:latin typeface="Raleway Thin"/>
                          <a:cs typeface="Arial" charset="0"/>
                          <a:sym typeface="Raleway Thin"/>
                        </a:rPr>
                        <a:t>M4: Introduzione al pensiero progettuale</a:t>
                      </a:r>
                      <a:endParaRPr kumimoji="0" lang="it-IT" sz="1000" b="1" i="0" u="none" strike="noStrike" cap="none" normalizeH="0" baseline="0" smtClean="0">
                        <a:ln>
                          <a:noFill/>
                        </a:ln>
                        <a:solidFill>
                          <a:srgbClr val="0A8C6D"/>
                        </a:solidFill>
                        <a:effectLst/>
                        <a:latin typeface="Raleway Thin"/>
                        <a:cs typeface="Arial" charset="0"/>
                        <a:sym typeface="Raleway Thin"/>
                      </a:endParaRPr>
                    </a:p>
                  </a:txBody>
                  <a:tcPr marL="91450" marR="91450" marT="45725" marB="45725" horzOverflow="overflow">
                    <a:lnL w="9525" cap="flat" cmpd="sng" algn="ctr">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A8C6D"/>
                          </a:solidFill>
                          <a:effectLst/>
                          <a:latin typeface="Raleway Thin"/>
                          <a:cs typeface="Arial" charset="0"/>
                          <a:sym typeface="Raleway Thin"/>
                        </a:rPr>
                        <a:t>M5: </a:t>
                      </a:r>
                      <a:r>
                        <a:rPr kumimoji="0" lang="en-US" sz="1000" b="1" i="0" u="none" strike="noStrike" cap="none" normalizeH="0" baseline="0" smtClean="0">
                          <a:ln>
                            <a:noFill/>
                          </a:ln>
                          <a:solidFill>
                            <a:srgbClr val="000000"/>
                          </a:solidFill>
                          <a:effectLst/>
                          <a:latin typeface="Raleway Thin"/>
                          <a:cs typeface="Arial" charset="0"/>
                          <a:sym typeface="Raleway Thin"/>
                        </a:rPr>
                        <a:t>Creativita’ e innovazione</a:t>
                      </a:r>
                      <a:endParaRPr kumimoji="0" lang="it-IT" sz="1800" b="0" i="0" u="none" strike="noStrike" cap="none" normalizeH="0" baseline="0" smtClean="0">
                        <a:ln>
                          <a:noFill/>
                        </a:ln>
                        <a:solidFill>
                          <a:srgbClr val="000000"/>
                        </a:solidFill>
                        <a:effectLst/>
                        <a:latin typeface="Arial" charset="0"/>
                        <a:cs typeface="Arial" charset="0"/>
                        <a:sym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1" i="0" u="none" strike="noStrike" cap="none" normalizeH="0" baseline="0" smtClean="0">
                        <a:ln>
                          <a:noFill/>
                        </a:ln>
                        <a:solidFill>
                          <a:srgbClr val="000000"/>
                        </a:solidFill>
                        <a:effectLst/>
                        <a:latin typeface="Raleway Thin"/>
                        <a:cs typeface="Arial" charset="0"/>
                        <a:sym typeface="Raleway Thin"/>
                      </a:endParaRPr>
                    </a:p>
                  </a:txBody>
                  <a:tcPr marL="91450" marR="91450" marT="45725" marB="45725" horzOverflow="overflow">
                    <a:lnL w="9525" cap="flat" cmpd="sng" algn="ctr">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lnTlToBr>
                      <a:noFill/>
                    </a:lnTlToBr>
                    <a:lnBlToTr>
                      <a:noFill/>
                    </a:lnBlToTr>
                    <a:no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Google Shape;342;p29"/>
          <p:cNvSpPr txBox="1">
            <a:spLocks noGrp="1"/>
          </p:cNvSpPr>
          <p:nvPr>
            <p:ph type="body" idx="1"/>
          </p:nvPr>
        </p:nvSpPr>
        <p:spPr>
          <a:xfrm>
            <a:off x="3848100" y="4030663"/>
            <a:ext cx="4643438" cy="595312"/>
          </a:xfrm>
        </p:spPr>
        <p:txBody>
          <a:bodyPr/>
          <a:lstStyle/>
          <a:p>
            <a:pPr marL="0" indent="0" eaLnBrk="1" hangingPunct="1">
              <a:spcBef>
                <a:spcPct val="0"/>
              </a:spcBef>
              <a:spcAft>
                <a:spcPct val="0"/>
              </a:spcAft>
              <a:buFont typeface="Raleway Thin"/>
              <a:buNone/>
            </a:pPr>
            <a:r>
              <a:rPr lang="en-US" sz="700" smtClean="0">
                <a:solidFill>
                  <a:srgbClr val="666666"/>
                </a:solidFill>
                <a:latin typeface="Raleway Thin"/>
                <a:cs typeface="Arial" charset="0"/>
                <a:sym typeface="Raleway Thin"/>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it-IT" sz="1800" smtClean="0">
              <a:solidFill>
                <a:srgbClr val="666666"/>
              </a:solidFill>
              <a:latin typeface="Raleway Thin"/>
              <a:cs typeface="Arial" charset="0"/>
              <a:sym typeface="Raleway Thin"/>
            </a:endParaRPr>
          </a:p>
          <a:p>
            <a:pPr marL="0" indent="0" eaLnBrk="1" hangingPunct="1">
              <a:spcBef>
                <a:spcPct val="0"/>
              </a:spcBef>
              <a:spcAft>
                <a:spcPct val="0"/>
              </a:spcAft>
              <a:buFont typeface="Raleway Thin"/>
              <a:buNone/>
            </a:pPr>
            <a:r>
              <a:rPr lang="en-US" sz="700" smtClean="0">
                <a:solidFill>
                  <a:srgbClr val="981C22"/>
                </a:solidFill>
                <a:latin typeface="Raleway Thin"/>
                <a:cs typeface="Arial" charset="0"/>
                <a:sym typeface="Raleway Thin"/>
              </a:rPr>
              <a:t>Project number 2021-1-RO01-KA220-ADU-000026741</a:t>
            </a: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a:p>
            <a:pPr marL="0" indent="0" eaLnBrk="1" hangingPunct="1">
              <a:spcBef>
                <a:spcPts val="600"/>
              </a:spcBef>
              <a:spcAft>
                <a:spcPct val="0"/>
              </a:spcAft>
              <a:buFont typeface="Raleway Thin"/>
              <a:buNone/>
            </a:pPr>
            <a:endParaRPr lang="it-IT" sz="1800" smtClean="0">
              <a:solidFill>
                <a:srgbClr val="666666"/>
              </a:solidFill>
              <a:latin typeface="Raleway Thin"/>
              <a:cs typeface="Arial" charset="0"/>
              <a:sym typeface="Raleway Thin"/>
            </a:endParaRPr>
          </a:p>
        </p:txBody>
      </p:sp>
      <p:pic>
        <p:nvPicPr>
          <p:cNvPr id="73730" name="Google Shape;343;p29"/>
          <p:cNvPicPr preferRelativeResize="0">
            <a:picLocks noChangeAspect="1" noChangeArrowheads="1"/>
          </p:cNvPicPr>
          <p:nvPr/>
        </p:nvPicPr>
        <p:blipFill>
          <a:blip r:embed="rId3"/>
          <a:srcRect/>
          <a:stretch>
            <a:fillRect/>
          </a:stretch>
        </p:blipFill>
        <p:spPr bwMode="auto">
          <a:xfrm>
            <a:off x="6997700" y="415925"/>
            <a:ext cx="1763713" cy="1325563"/>
          </a:xfrm>
          <a:prstGeom prst="rect">
            <a:avLst/>
          </a:prstGeom>
          <a:noFill/>
          <a:ln w="9525">
            <a:noFill/>
            <a:miter lim="800000"/>
            <a:headEnd/>
            <a:tailEnd/>
          </a:ln>
        </p:spPr>
      </p:pic>
      <p:pic>
        <p:nvPicPr>
          <p:cNvPr id="73731" name="Google Shape;344;p29" descr="Text&#10;&#10;Description automatically generated with medium confidence"/>
          <p:cNvPicPr preferRelativeResize="0">
            <a:picLocks noChangeAspect="1" noChangeArrowheads="1"/>
          </p:cNvPicPr>
          <p:nvPr/>
        </p:nvPicPr>
        <p:blipFill>
          <a:blip r:embed="rId4"/>
          <a:srcRect/>
          <a:stretch>
            <a:fillRect/>
          </a:stretch>
        </p:blipFill>
        <p:spPr bwMode="auto">
          <a:xfrm>
            <a:off x="922338" y="4030663"/>
            <a:ext cx="2838450" cy="595312"/>
          </a:xfrm>
          <a:prstGeom prst="rect">
            <a:avLst/>
          </a:prstGeom>
          <a:noFill/>
          <a:ln w="9525">
            <a:noFill/>
            <a:miter lim="800000"/>
            <a:headEnd/>
            <a:tailEnd/>
          </a:ln>
        </p:spPr>
      </p:pic>
      <p:pic>
        <p:nvPicPr>
          <p:cNvPr id="73732" name="Google Shape;345;p29"/>
          <p:cNvPicPr preferRelativeResize="0">
            <a:picLocks noChangeAspect="1" noChangeArrowheads="1"/>
          </p:cNvPicPr>
          <p:nvPr/>
        </p:nvPicPr>
        <p:blipFill>
          <a:blip r:embed="rId5"/>
          <a:srcRect/>
          <a:stretch>
            <a:fillRect/>
          </a:stretch>
        </p:blipFill>
        <p:spPr bwMode="auto">
          <a:xfrm>
            <a:off x="922338" y="795338"/>
            <a:ext cx="5894387" cy="27527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Google Shape;91;p3"/>
          <p:cNvSpPr txBox="1">
            <a:spLocks noGrp="1"/>
          </p:cNvSpPr>
          <p:nvPr>
            <p:ph type="body" idx="1"/>
          </p:nvPr>
        </p:nvSpPr>
        <p:spPr>
          <a:xfrm>
            <a:off x="1757363" y="2162175"/>
            <a:ext cx="5629275" cy="819150"/>
          </a:xfrm>
        </p:spPr>
        <p:txBody>
          <a:bodyPr/>
          <a:lstStyle/>
          <a:p>
            <a:pPr marL="0" indent="0" eaLnBrk="1" hangingPunct="1">
              <a:spcBef>
                <a:spcPts val="600"/>
              </a:spcBef>
              <a:spcAft>
                <a:spcPct val="0"/>
              </a:spcAft>
              <a:buClr>
                <a:srgbClr val="434343"/>
              </a:buClr>
            </a:pPr>
            <a:r>
              <a:rPr lang="it-IT" smtClean="0">
                <a:solidFill>
                  <a:srgbClr val="434343"/>
                </a:solidFill>
                <a:latin typeface="Raleway Medium"/>
                <a:cs typeface="Arial" charset="0"/>
                <a:sym typeface="Raleway Medium"/>
              </a:rPr>
              <a:t>Il pensiero progettuale è il superpotere del</a:t>
            </a:r>
            <a:r>
              <a:rPr lang="en-US" smtClean="0">
                <a:solidFill>
                  <a:srgbClr val="434343"/>
                </a:solidFill>
                <a:latin typeface="Raleway Medium"/>
                <a:cs typeface="Arial" charset="0"/>
                <a:sym typeface="Raleway Medium"/>
              </a:rPr>
              <a:t> XXI secolo, e le donne sono I supereroi che lo posseggono</a:t>
            </a:r>
            <a:endParaRPr lang="it-IT" smtClean="0">
              <a:solidFill>
                <a:srgbClr val="434343"/>
              </a:solidFill>
              <a:latin typeface="Raleway Medium"/>
              <a:cs typeface="Arial" charset="0"/>
              <a:sym typeface="Raleway Medium"/>
            </a:endParaRPr>
          </a:p>
          <a:p>
            <a:pPr marL="0" indent="0" eaLnBrk="1" hangingPunct="1">
              <a:spcBef>
                <a:spcPts val="600"/>
              </a:spcBef>
              <a:spcAft>
                <a:spcPct val="0"/>
              </a:spcAft>
              <a:buClr>
                <a:srgbClr val="434343"/>
              </a:buClr>
            </a:pPr>
            <a:r>
              <a:rPr lang="en-US" i="0" smtClean="0">
                <a:solidFill>
                  <a:srgbClr val="434343"/>
                </a:solidFill>
                <a:latin typeface="Raleway Medium"/>
                <a:cs typeface="Arial" charset="0"/>
                <a:sym typeface="Raleway Medium"/>
              </a:rPr>
              <a:t>Dr. Karen L. Martin, Author </a:t>
            </a:r>
            <a:endParaRPr lang="it-IT" i="0" smtClean="0">
              <a:solidFill>
                <a:srgbClr val="434343"/>
              </a:solidFill>
              <a:latin typeface="Raleway Medium"/>
              <a:cs typeface="Arial" charset="0"/>
              <a:sym typeface="Raleway Medium"/>
            </a:endParaRPr>
          </a:p>
          <a:p>
            <a:pPr marL="0" indent="0" eaLnBrk="1" hangingPunct="1">
              <a:spcBef>
                <a:spcPts val="600"/>
              </a:spcBef>
              <a:spcAft>
                <a:spcPct val="0"/>
              </a:spcAft>
              <a:buClr>
                <a:srgbClr val="434343"/>
              </a:buClr>
            </a:pPr>
            <a:r>
              <a:rPr lang="en-US" i="0" smtClean="0">
                <a:solidFill>
                  <a:srgbClr val="434343"/>
                </a:solidFill>
                <a:latin typeface="Raleway Medium"/>
                <a:cs typeface="Arial" charset="0"/>
                <a:sym typeface="Raleway Medium"/>
              </a:rPr>
              <a:t>&amp; Design Thinking Expert</a:t>
            </a:r>
            <a:endParaRPr lang="it-IT" i="0" smtClean="0">
              <a:solidFill>
                <a:srgbClr val="434343"/>
              </a:solidFill>
              <a:latin typeface="Raleway Medium"/>
              <a:cs typeface="Arial" charset="0"/>
              <a:sym typeface="Raleway Medium"/>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A8C6D"/>
        </a:solidFill>
        <a:effectLst/>
      </p:bgPr>
    </p:bg>
    <p:spTree>
      <p:nvGrpSpPr>
        <p:cNvPr id="1" name=""/>
        <p:cNvGrpSpPr/>
        <p:nvPr/>
      </p:nvGrpSpPr>
      <p:grpSpPr>
        <a:xfrm>
          <a:off x="0" y="0"/>
          <a:ext cx="0" cy="0"/>
          <a:chOff x="0" y="0"/>
          <a:chExt cx="0" cy="0"/>
        </a:xfrm>
      </p:grpSpPr>
      <p:sp>
        <p:nvSpPr>
          <p:cNvPr id="22530" name="Google Shape;96;p4"/>
          <p:cNvSpPr txBox="1">
            <a:spLocks noGrp="1"/>
          </p:cNvSpPr>
          <p:nvPr>
            <p:ph type="ctrTitle"/>
          </p:nvPr>
        </p:nvSpPr>
        <p:spPr>
          <a:xfrm>
            <a:off x="685800" y="2725738"/>
            <a:ext cx="7772400" cy="1160462"/>
          </a:xfrm>
        </p:spPr>
        <p:txBody>
          <a:bodyPr/>
          <a:lstStyle/>
          <a:p>
            <a:pPr eaLnBrk="1" hangingPunct="1">
              <a:spcBef>
                <a:spcPct val="0"/>
              </a:spcBef>
              <a:spcAft>
                <a:spcPct val="0"/>
              </a:spcAft>
              <a:buClr>
                <a:srgbClr val="434343"/>
              </a:buClr>
              <a:buFont typeface="Raleway Thin"/>
              <a:buNone/>
            </a:pPr>
            <a:r>
              <a:rPr lang="en-US" dirty="0" err="1" smtClean="0">
                <a:solidFill>
                  <a:srgbClr val="981C22"/>
                </a:solidFill>
                <a:latin typeface="Raleway Thin"/>
                <a:cs typeface="Arial" charset="0"/>
                <a:sym typeface="Raleway Thin"/>
              </a:rPr>
              <a:t>Introduzione</a:t>
            </a:r>
            <a:r>
              <a:rPr lang="en-US" dirty="0" smtClean="0">
                <a:solidFill>
                  <a:srgbClr val="981C22"/>
                </a:solidFill>
                <a:latin typeface="Raleway Thin"/>
                <a:cs typeface="Arial" charset="0"/>
                <a:sym typeface="Raleway Thin"/>
              </a:rPr>
              <a:t> al </a:t>
            </a:r>
            <a:br>
              <a:rPr lang="en-US" dirty="0" smtClean="0">
                <a:solidFill>
                  <a:srgbClr val="981C22"/>
                </a:solidFill>
                <a:latin typeface="Raleway Thin"/>
                <a:cs typeface="Arial" charset="0"/>
                <a:sym typeface="Raleway Thin"/>
              </a:rPr>
            </a:br>
            <a:r>
              <a:rPr lang="en-US" dirty="0" smtClean="0">
                <a:solidFill>
                  <a:srgbClr val="981C22"/>
                </a:solidFill>
                <a:latin typeface="Raleway Thin"/>
                <a:cs typeface="Arial" charset="0"/>
                <a:sym typeface="Raleway Thin"/>
              </a:rPr>
              <a:t>Design </a:t>
            </a:r>
            <a:r>
              <a:rPr lang="en-US" dirty="0" err="1" smtClean="0">
                <a:solidFill>
                  <a:srgbClr val="981C22"/>
                </a:solidFill>
                <a:latin typeface="Raleway Thin"/>
                <a:cs typeface="Arial" charset="0"/>
                <a:sym typeface="Raleway Thin"/>
              </a:rPr>
              <a:t>thining</a:t>
            </a:r>
            <a:r>
              <a:rPr lang="en-US" dirty="0" smtClean="0">
                <a:solidFill>
                  <a:srgbClr val="434343"/>
                </a:solidFill>
                <a:latin typeface="Raleway Thin"/>
                <a:cs typeface="Arial" charset="0"/>
                <a:sym typeface="Raleway Thin"/>
              </a:rPr>
              <a:t>	</a:t>
            </a:r>
            <a:endParaRPr lang="it-IT" dirty="0" smtClean="0">
              <a:solidFill>
                <a:srgbClr val="981C22"/>
              </a:solidFill>
              <a:latin typeface="Raleway Thin"/>
              <a:cs typeface="Arial" charset="0"/>
              <a:sym typeface="Raleway Thin"/>
            </a:endParaRPr>
          </a:p>
        </p:txBody>
      </p:sp>
      <p:sp>
        <p:nvSpPr>
          <p:cNvPr id="22531" name="Google Shape;97;p4"/>
          <p:cNvSpPr txBox="1">
            <a:spLocks noGrp="1"/>
          </p:cNvSpPr>
          <p:nvPr>
            <p:ph type="subTitle" idx="1"/>
          </p:nvPr>
        </p:nvSpPr>
        <p:spPr>
          <a:xfrm>
            <a:off x="685800" y="3830638"/>
            <a:ext cx="7772400" cy="784225"/>
          </a:xfrm>
        </p:spPr>
        <p:txBody>
          <a:bodyPr/>
          <a:lstStyle/>
          <a:p>
            <a:pPr eaLnBrk="1" hangingPunct="1">
              <a:spcBef>
                <a:spcPct val="0"/>
              </a:spcBef>
              <a:spcAft>
                <a:spcPct val="0"/>
              </a:spcAft>
              <a:buClr>
                <a:srgbClr val="FFFFFF"/>
              </a:buClr>
              <a:buFont typeface="Raleway Thin"/>
              <a:buNone/>
            </a:pPr>
            <a:r>
              <a:rPr lang="en-US" sz="2800" b="1" smtClean="0">
                <a:solidFill>
                  <a:srgbClr val="FFFFFF"/>
                </a:solidFill>
                <a:latin typeface="Raleway Thin"/>
                <a:cs typeface="Arial" charset="0"/>
                <a:sym typeface="Raleway Thin"/>
              </a:rPr>
              <a:t>Sviluppatore: Found.ation</a:t>
            </a:r>
            <a:endParaRPr lang="it-IT" sz="2800" b="1" smtClean="0">
              <a:solidFill>
                <a:srgbClr val="FFFFFF"/>
              </a:solidFill>
              <a:latin typeface="Raleway Thin"/>
              <a:cs typeface="Arial" charset="0"/>
              <a:sym typeface="Raleway Thin"/>
            </a:endParaRPr>
          </a:p>
        </p:txBody>
      </p:sp>
      <p:sp>
        <p:nvSpPr>
          <p:cNvPr id="22532" name="Google Shape;98;p4"/>
          <p:cNvSpPr txBox="1">
            <a:spLocks noChangeArrowheads="1"/>
          </p:cNvSpPr>
          <p:nvPr/>
        </p:nvSpPr>
        <p:spPr bwMode="auto">
          <a:xfrm>
            <a:off x="7812088" y="0"/>
            <a:ext cx="960437" cy="1390650"/>
          </a:xfrm>
          <a:prstGeom prst="rect">
            <a:avLst/>
          </a:prstGeom>
          <a:noFill/>
          <a:ln w="9525">
            <a:noFill/>
            <a:miter lim="800000"/>
            <a:headEnd/>
            <a:tailEnd/>
          </a:ln>
        </p:spPr>
        <p:txBody>
          <a:bodyPr lIns="91425" tIns="91425" rIns="91425" bIns="91425" anchor="ctr"/>
          <a:lstStyle/>
          <a:p>
            <a:pPr algn="ctr">
              <a:buClr>
                <a:srgbClr val="000000"/>
              </a:buClr>
              <a:buFont typeface="Arial" charset="0"/>
              <a:buNone/>
            </a:pPr>
            <a:r>
              <a:rPr lang="en-US" sz="9600">
                <a:solidFill>
                  <a:srgbClr val="981C22"/>
                </a:solidFill>
                <a:latin typeface="Raleway Thin"/>
                <a:sym typeface="Raleway Thin"/>
              </a:rPr>
              <a:t>4</a:t>
            </a:r>
            <a:endParaRPr lang="it-IT" sz="9600">
              <a:solidFill>
                <a:srgbClr val="981C22"/>
              </a:solidFill>
              <a:latin typeface="Raleway Thin"/>
              <a:sym typeface="Raleway Thi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Google Shape;103;p5"/>
          <p:cNvSpPr txBox="1">
            <a:spLocks noGrp="1"/>
          </p:cNvSpPr>
          <p:nvPr>
            <p:ph type="title"/>
          </p:nvPr>
        </p:nvSpPr>
        <p:spPr>
          <a:xfrm>
            <a:off x="900113" y="627063"/>
            <a:ext cx="6865937" cy="857250"/>
          </a:xfrm>
        </p:spPr>
        <p:txBody>
          <a:bodyPr/>
          <a:lstStyle/>
          <a:p>
            <a:pPr eaLnBrk="1" hangingPunct="1">
              <a:spcBef>
                <a:spcPct val="0"/>
              </a:spcBef>
              <a:spcAft>
                <a:spcPct val="0"/>
              </a:spcAft>
              <a:buClr>
                <a:srgbClr val="434343"/>
              </a:buClr>
              <a:buFont typeface="Raleway Thin"/>
              <a:buNone/>
            </a:pPr>
            <a:r>
              <a:rPr lang="en-GB" sz="3200" smtClean="0">
                <a:solidFill>
                  <a:srgbClr val="434343"/>
                </a:solidFill>
                <a:latin typeface="Raleway ExtraLight"/>
                <a:cs typeface="Arial" charset="0"/>
                <a:sym typeface="Raleway Thin"/>
              </a:rPr>
              <a:t>Dopo Aver completato questo modulo </a:t>
            </a:r>
            <a:r>
              <a:rPr lang="en-GB" sz="3600" smtClean="0">
                <a:solidFill>
                  <a:srgbClr val="0A8C6D"/>
                </a:solidFill>
                <a:latin typeface="Raleway ExtraLight"/>
                <a:cs typeface="Arial" charset="0"/>
                <a:sym typeface="Raleway Thin"/>
              </a:rPr>
              <a:t>sarai capace </a:t>
            </a:r>
            <a:r>
              <a:rPr lang="en-GB" sz="3600" b="1" smtClean="0">
                <a:solidFill>
                  <a:srgbClr val="434343"/>
                </a:solidFill>
                <a:latin typeface="Raleway ExtraLight"/>
                <a:cs typeface="Arial" charset="0"/>
                <a:sym typeface="Raleway Thin"/>
              </a:rPr>
              <a:t>di:</a:t>
            </a:r>
            <a:endParaRPr lang="it-IT" sz="3600" b="1" smtClean="0">
              <a:solidFill>
                <a:srgbClr val="434343"/>
              </a:solidFill>
              <a:latin typeface="Raleway ExtraLight"/>
              <a:cs typeface="Arial" charset="0"/>
              <a:sym typeface="Raleway Thin"/>
            </a:endParaRPr>
          </a:p>
        </p:txBody>
      </p:sp>
      <p:sp>
        <p:nvSpPr>
          <p:cNvPr id="104" name="Google Shape;104;p5"/>
          <p:cNvSpPr txBox="1">
            <a:spLocks noGrp="1"/>
          </p:cNvSpPr>
          <p:nvPr>
            <p:ph type="body" idx="1"/>
          </p:nvPr>
        </p:nvSpPr>
        <p:spPr>
          <a:xfrm>
            <a:off x="922338" y="1930400"/>
            <a:ext cx="2332037" cy="2778125"/>
          </a:xfrm>
        </p:spPr>
        <p:txBody>
          <a:bodyPr/>
          <a:lstStyle/>
          <a:p>
            <a:pPr marL="285750" indent="-285750" eaLnBrk="1" hangingPunct="1">
              <a:spcBef>
                <a:spcPts val="600"/>
              </a:spcBef>
              <a:spcAft>
                <a:spcPct val="0"/>
              </a:spcAft>
              <a:buClr>
                <a:srgbClr val="0A8C6D"/>
              </a:buClr>
              <a:buFont typeface="Noto Sans Symbols"/>
              <a:buChar char="▪"/>
            </a:pPr>
            <a:r>
              <a:rPr lang="it-IT" sz="1400" smtClean="0">
                <a:solidFill>
                  <a:srgbClr val="666666"/>
                </a:solidFill>
                <a:latin typeface="Raleway Thin"/>
                <a:cs typeface="Arial" charset="0"/>
                <a:sym typeface="Raleway Thin"/>
              </a:rPr>
              <a:t>Scopri il valore della metodologia del pensiero progettuale.</a:t>
            </a:r>
          </a:p>
          <a:p>
            <a:pPr marL="285750" indent="-285750" eaLnBrk="1" hangingPunct="1">
              <a:spcBef>
                <a:spcPts val="600"/>
              </a:spcBef>
              <a:spcAft>
                <a:spcPct val="0"/>
              </a:spcAft>
              <a:buClr>
                <a:srgbClr val="0A8C6D"/>
              </a:buClr>
              <a:buFont typeface="Noto Sans Symbols"/>
              <a:buChar char="▪"/>
            </a:pPr>
            <a:r>
              <a:rPr lang="it-IT" sz="1400" smtClean="0">
                <a:solidFill>
                  <a:srgbClr val="666666"/>
                </a:solidFill>
                <a:latin typeface="Raleway Thin"/>
                <a:cs typeface="Arial" charset="0"/>
                <a:sym typeface="Raleway Thin"/>
              </a:rPr>
              <a:t>Identificare l'importanza delle aspettative dei clienti durante la progettazione di una nuova soluzione.</a:t>
            </a:r>
          </a:p>
          <a:p>
            <a:pPr marL="285750" indent="-285750" eaLnBrk="1" hangingPunct="1">
              <a:spcBef>
                <a:spcPts val="600"/>
              </a:spcBef>
              <a:spcAft>
                <a:spcPct val="0"/>
              </a:spcAft>
              <a:buClr>
                <a:srgbClr val="0A8C6D"/>
              </a:buClr>
              <a:buFont typeface="Noto Sans Symbols"/>
              <a:buChar char="▪"/>
            </a:pPr>
            <a:r>
              <a:rPr lang="it-IT" sz="1400" smtClean="0">
                <a:solidFill>
                  <a:srgbClr val="666666"/>
                </a:solidFill>
                <a:latin typeface="Raleway Thin"/>
                <a:cs typeface="Arial" charset="0"/>
                <a:sym typeface="Raleway Thin"/>
              </a:rPr>
              <a:t>Definire gli elementi chiave della prototipazione.</a:t>
            </a:r>
            <a:r>
              <a:rPr lang="en-US" sz="1400" smtClean="0">
                <a:solidFill>
                  <a:srgbClr val="666666"/>
                </a:solidFill>
                <a:latin typeface="Raleway Thin"/>
                <a:cs typeface="Arial" charset="0"/>
                <a:sym typeface="Raleway Thin"/>
              </a:rPr>
              <a:t>		</a:t>
            </a:r>
            <a:endParaRPr lang="it-IT" sz="1400" smtClean="0">
              <a:solidFill>
                <a:srgbClr val="666666"/>
              </a:solidFill>
              <a:latin typeface="Raleway Light"/>
              <a:cs typeface="Arial" charset="0"/>
              <a:sym typeface="Raleway Light"/>
            </a:endParaRPr>
          </a:p>
          <a:p>
            <a:pPr marL="285750" indent="-285750" eaLnBrk="1" hangingPunct="1">
              <a:spcBef>
                <a:spcPts val="600"/>
              </a:spcBef>
              <a:spcAft>
                <a:spcPct val="0"/>
              </a:spcAft>
              <a:buClr>
                <a:schemeClr val="accent1"/>
              </a:buClr>
              <a:buFont typeface="Raleway Thin"/>
              <a:buNone/>
            </a:pPr>
            <a:endParaRPr lang="it-IT" sz="1400" smtClean="0">
              <a:solidFill>
                <a:srgbClr val="666666"/>
              </a:solidFill>
              <a:latin typeface="Raleway Thin"/>
              <a:cs typeface="Arial" charset="0"/>
              <a:sym typeface="Raleway Thin"/>
            </a:endParaRPr>
          </a:p>
        </p:txBody>
      </p:sp>
      <p:sp>
        <p:nvSpPr>
          <p:cNvPr id="24579" name="Google Shape;105;p5"/>
          <p:cNvSpPr txBox="1">
            <a:spLocks noGrp="1"/>
          </p:cNvSpPr>
          <p:nvPr>
            <p:ph type="body" idx="2"/>
          </p:nvPr>
        </p:nvSpPr>
        <p:spPr>
          <a:xfrm>
            <a:off x="3373438" y="1930400"/>
            <a:ext cx="2332037" cy="2778125"/>
          </a:xfrm>
        </p:spPr>
        <p:txBody>
          <a:bodyPr/>
          <a:lstStyle/>
          <a:p>
            <a:pPr marL="285750" indent="-285750" eaLnBrk="1" hangingPunct="1">
              <a:spcBef>
                <a:spcPts val="600"/>
              </a:spcBef>
              <a:spcAft>
                <a:spcPct val="0"/>
              </a:spcAft>
              <a:buClr>
                <a:srgbClr val="0A8C6D"/>
              </a:buClr>
              <a:buFont typeface="Noto Sans Symbols"/>
              <a:buChar char="▪"/>
            </a:pPr>
            <a:r>
              <a:rPr lang="it-IT" sz="1400" smtClean="0">
                <a:solidFill>
                  <a:srgbClr val="666666"/>
                </a:solidFill>
                <a:latin typeface="Raleway Thin"/>
                <a:cs typeface="Arial" charset="0"/>
                <a:sym typeface="Raleway Thin"/>
              </a:rPr>
              <a:t>Empatizza le esigenze dei tuoi clienti e definisci meglio i loro problemi.</a:t>
            </a:r>
          </a:p>
          <a:p>
            <a:pPr marL="285750" indent="-285750" eaLnBrk="1" hangingPunct="1">
              <a:spcBef>
                <a:spcPts val="600"/>
              </a:spcBef>
              <a:spcAft>
                <a:spcPct val="0"/>
              </a:spcAft>
              <a:buClr>
                <a:srgbClr val="0A8C6D"/>
              </a:buClr>
              <a:buFont typeface="Noto Sans Symbols"/>
              <a:buChar char="▪"/>
            </a:pPr>
            <a:r>
              <a:rPr lang="it-IT" sz="1400" smtClean="0">
                <a:solidFill>
                  <a:srgbClr val="666666"/>
                </a:solidFill>
                <a:latin typeface="Raleway Thin"/>
                <a:cs typeface="Arial" charset="0"/>
                <a:sym typeface="Raleway Thin"/>
              </a:rPr>
              <a:t>Comprendi le diverse prospettive che ti portano a risultati migliori.</a:t>
            </a:r>
          </a:p>
          <a:p>
            <a:pPr marL="285750" indent="-285750" eaLnBrk="1" hangingPunct="1">
              <a:spcBef>
                <a:spcPts val="600"/>
              </a:spcBef>
              <a:spcAft>
                <a:spcPct val="0"/>
              </a:spcAft>
              <a:buClr>
                <a:srgbClr val="0A8C6D"/>
              </a:buClr>
              <a:buFont typeface="Noto Sans Symbols"/>
              <a:buChar char="▪"/>
            </a:pPr>
            <a:r>
              <a:rPr lang="it-IT" sz="1400" smtClean="0">
                <a:solidFill>
                  <a:srgbClr val="666666"/>
                </a:solidFill>
                <a:latin typeface="Raleway Thin"/>
                <a:cs typeface="Arial" charset="0"/>
                <a:sym typeface="Raleway Thin"/>
              </a:rPr>
              <a:t>Crea prototipi a basso costo per testare le tue ipotesi.</a:t>
            </a:r>
          </a:p>
        </p:txBody>
      </p:sp>
      <p:sp>
        <p:nvSpPr>
          <p:cNvPr id="106" name="Google Shape;106;p5"/>
          <p:cNvSpPr txBox="1">
            <a:spLocks noGrp="1"/>
          </p:cNvSpPr>
          <p:nvPr>
            <p:ph type="body" idx="3"/>
          </p:nvPr>
        </p:nvSpPr>
        <p:spPr>
          <a:xfrm>
            <a:off x="5826125" y="1930400"/>
            <a:ext cx="2436813" cy="2778125"/>
          </a:xfrm>
        </p:spPr>
        <p:txBody>
          <a:bodyPr/>
          <a:lstStyle/>
          <a:p>
            <a:pPr marL="285750" indent="-285750" eaLnBrk="1" hangingPunct="1">
              <a:spcBef>
                <a:spcPts val="600"/>
              </a:spcBef>
              <a:spcAft>
                <a:spcPct val="0"/>
              </a:spcAft>
              <a:buClr>
                <a:srgbClr val="0A8C6D"/>
              </a:buClr>
              <a:buFont typeface="Noto Sans Symbols"/>
              <a:buChar char="▪"/>
            </a:pPr>
            <a:r>
              <a:rPr lang="it-IT" sz="1400" smtClean="0">
                <a:solidFill>
                  <a:srgbClr val="666666"/>
                </a:solidFill>
                <a:latin typeface="Raleway Thin"/>
                <a:cs typeface="Arial" charset="0"/>
                <a:sym typeface="Raleway Thin"/>
              </a:rPr>
              <a:t>Esercitati a camminare sulle scarpe del tuo cliente.</a:t>
            </a:r>
          </a:p>
          <a:p>
            <a:pPr marL="285750" indent="-285750" eaLnBrk="1" hangingPunct="1">
              <a:spcBef>
                <a:spcPts val="600"/>
              </a:spcBef>
              <a:spcAft>
                <a:spcPct val="0"/>
              </a:spcAft>
              <a:buClr>
                <a:srgbClr val="0A8C6D"/>
              </a:buClr>
              <a:buFont typeface="Noto Sans Symbols"/>
              <a:buChar char="▪"/>
            </a:pPr>
            <a:r>
              <a:rPr lang="it-IT" sz="1400" smtClean="0">
                <a:solidFill>
                  <a:srgbClr val="666666"/>
                </a:solidFill>
                <a:latin typeface="Raleway Thin"/>
                <a:cs typeface="Arial" charset="0"/>
                <a:sym typeface="Raleway Thin"/>
              </a:rPr>
              <a:t>Condividi le tue intuizioni e idee con la tua squadra per diventare un giocatore di squadra migliore.</a:t>
            </a:r>
          </a:p>
          <a:p>
            <a:pPr marL="285750" indent="-285750" eaLnBrk="1" hangingPunct="1">
              <a:spcBef>
                <a:spcPts val="600"/>
              </a:spcBef>
              <a:spcAft>
                <a:spcPct val="0"/>
              </a:spcAft>
              <a:buClr>
                <a:srgbClr val="0A8C6D"/>
              </a:buClr>
              <a:buFont typeface="Noto Sans Symbols"/>
              <a:buChar char="▪"/>
            </a:pPr>
            <a:r>
              <a:rPr lang="it-IT" sz="1400" smtClean="0">
                <a:solidFill>
                  <a:srgbClr val="666666"/>
                </a:solidFill>
                <a:latin typeface="Raleway Thin"/>
                <a:cs typeface="Arial" charset="0"/>
                <a:sym typeface="Raleway Thin"/>
              </a:rPr>
              <a:t>Diventa più resiliente e ottieni una mentalità per tentativi ed errori.</a:t>
            </a:r>
            <a:endParaRPr lang="it-IT" sz="1400" smtClean="0">
              <a:solidFill>
                <a:srgbClr val="666666"/>
              </a:solidFill>
              <a:latin typeface="Raleway Thin"/>
              <a:cs typeface="Arial" charset="0"/>
              <a:sym typeface="Raleway Light"/>
            </a:endParaRPr>
          </a:p>
          <a:p>
            <a:pPr marL="285750" indent="-285750" eaLnBrk="1" hangingPunct="1">
              <a:spcBef>
                <a:spcPts val="600"/>
              </a:spcBef>
              <a:spcAft>
                <a:spcPct val="0"/>
              </a:spcAft>
              <a:buClr>
                <a:schemeClr val="accent1"/>
              </a:buClr>
              <a:buFont typeface="Raleway Thin"/>
              <a:buNone/>
            </a:pPr>
            <a:endParaRPr lang="it-IT" sz="1400" smtClean="0">
              <a:solidFill>
                <a:srgbClr val="666666"/>
              </a:solidFill>
              <a:latin typeface="Raleway Thin"/>
              <a:cs typeface="Arial" charset="0"/>
              <a:sym typeface="Raleway Medium"/>
            </a:endParaRPr>
          </a:p>
        </p:txBody>
      </p:sp>
      <p:pic>
        <p:nvPicPr>
          <p:cNvPr id="24581" name="Google Shape;107;p5"/>
          <p:cNvPicPr preferRelativeResize="0">
            <a:picLocks noChangeAspect="1" noChangeArrowheads="1"/>
          </p:cNvPicPr>
          <p:nvPr/>
        </p:nvPicPr>
        <p:blipFill>
          <a:blip r:embed="rId3"/>
          <a:srcRect/>
          <a:stretch>
            <a:fillRect/>
          </a:stretch>
        </p:blipFill>
        <p:spPr bwMode="auto">
          <a:xfrm>
            <a:off x="7759700" y="377825"/>
            <a:ext cx="952500" cy="98901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A8C6D"/>
        </a:solidFill>
        <a:effectLst/>
      </p:bgPr>
    </p:bg>
    <p:spTree>
      <p:nvGrpSpPr>
        <p:cNvPr id="1" name=""/>
        <p:cNvGrpSpPr/>
        <p:nvPr/>
      </p:nvGrpSpPr>
      <p:grpSpPr>
        <a:xfrm>
          <a:off x="0" y="0"/>
          <a:ext cx="0" cy="0"/>
          <a:chOff x="0" y="0"/>
          <a:chExt cx="0" cy="0"/>
        </a:xfrm>
      </p:grpSpPr>
      <p:sp>
        <p:nvSpPr>
          <p:cNvPr id="26626" name="Google Shape;112;p6"/>
          <p:cNvSpPr txBox="1">
            <a:spLocks noGrp="1"/>
          </p:cNvSpPr>
          <p:nvPr>
            <p:ph type="ctrTitle"/>
          </p:nvPr>
        </p:nvSpPr>
        <p:spPr>
          <a:xfrm>
            <a:off x="685800" y="2499743"/>
            <a:ext cx="7772400" cy="1946846"/>
          </a:xfrm>
        </p:spPr>
        <p:txBody>
          <a:bodyPr/>
          <a:lstStyle/>
          <a:p>
            <a:pPr eaLnBrk="1" hangingPunct="1">
              <a:spcBef>
                <a:spcPct val="0"/>
              </a:spcBef>
              <a:spcAft>
                <a:spcPct val="0"/>
              </a:spcAft>
              <a:buClr>
                <a:srgbClr val="FFFFFF"/>
              </a:buClr>
              <a:buFont typeface="Raleway Thin"/>
              <a:buNone/>
            </a:pPr>
            <a:r>
              <a:rPr lang="en-US" b="1" dirty="0" err="1" smtClean="0">
                <a:solidFill>
                  <a:srgbClr val="FFFFFF"/>
                </a:solidFill>
                <a:latin typeface="Raleway Thin"/>
                <a:cs typeface="Arial" charset="0"/>
                <a:sym typeface="Raleway Thin"/>
              </a:rPr>
              <a:t>Processo</a:t>
            </a:r>
            <a:r>
              <a:rPr lang="en-US" b="1" dirty="0" smtClean="0">
                <a:solidFill>
                  <a:srgbClr val="FFFFFF"/>
                </a:solidFill>
                <a:latin typeface="Raleway Thin"/>
                <a:cs typeface="Arial" charset="0"/>
                <a:sym typeface="Raleway Thin"/>
              </a:rPr>
              <a:t> di </a:t>
            </a:r>
            <a:r>
              <a:rPr lang="en-US" b="1" dirty="0" smtClean="0">
                <a:solidFill>
                  <a:srgbClr val="FFFFFF"/>
                </a:solidFill>
                <a:latin typeface="Raleway Thin"/>
                <a:cs typeface="Arial" charset="0"/>
                <a:sym typeface="Raleway Thin"/>
              </a:rPr>
              <a:t>Design Thinking</a:t>
            </a:r>
            <a:endParaRPr lang="it-IT" b="1" dirty="0" smtClean="0">
              <a:solidFill>
                <a:srgbClr val="FFFFFF"/>
              </a:solidFill>
              <a:latin typeface="Raleway Thin"/>
              <a:cs typeface="Arial" charset="0"/>
              <a:sym typeface="Raleway Thin"/>
            </a:endParaRPr>
          </a:p>
        </p:txBody>
      </p:sp>
      <p:pic>
        <p:nvPicPr>
          <p:cNvPr id="26627" name="Google Shape;113;p6"/>
          <p:cNvPicPr preferRelativeResize="0">
            <a:picLocks noChangeAspect="1" noChangeArrowheads="1"/>
          </p:cNvPicPr>
          <p:nvPr/>
        </p:nvPicPr>
        <p:blipFill>
          <a:blip r:embed="rId3"/>
          <a:srcRect/>
          <a:stretch>
            <a:fillRect/>
          </a:stretch>
        </p:blipFill>
        <p:spPr bwMode="auto">
          <a:xfrm>
            <a:off x="7489825" y="388938"/>
            <a:ext cx="1262063" cy="1320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Google Shape;118;p7"/>
          <p:cNvSpPr txBox="1">
            <a:spLocks noGrp="1"/>
          </p:cNvSpPr>
          <p:nvPr>
            <p:ph type="title"/>
          </p:nvPr>
        </p:nvSpPr>
        <p:spPr>
          <a:xfrm>
            <a:off x="630238" y="409575"/>
            <a:ext cx="7326312" cy="857250"/>
          </a:xfrm>
        </p:spPr>
        <p:txBody>
          <a:bodyPr/>
          <a:lstStyle/>
          <a:p>
            <a:pPr eaLnBrk="1" hangingPunct="1">
              <a:spcBef>
                <a:spcPct val="0"/>
              </a:spcBef>
              <a:spcAft>
                <a:spcPct val="0"/>
              </a:spcAft>
              <a:buClr>
                <a:srgbClr val="434343"/>
              </a:buClr>
              <a:buFont typeface="Raleway Thin"/>
              <a:buNone/>
            </a:pPr>
            <a:r>
              <a:rPr lang="en-US" sz="3600" smtClean="0">
                <a:solidFill>
                  <a:srgbClr val="0A8C6D"/>
                </a:solidFill>
                <a:latin typeface="Raleway ExtraLight"/>
                <a:cs typeface="Arial" charset="0"/>
                <a:sym typeface="Raleway ExtraLight"/>
              </a:rPr>
              <a:t>Cosa e’ il pensiero progettuale?</a:t>
            </a:r>
            <a:endParaRPr lang="it-IT" sz="3600" smtClean="0">
              <a:solidFill>
                <a:srgbClr val="0A8C6D"/>
              </a:solidFill>
              <a:latin typeface="Raleway ExtraLight"/>
              <a:cs typeface="Arial" charset="0"/>
              <a:sym typeface="Raleway ExtraLight"/>
            </a:endParaRPr>
          </a:p>
        </p:txBody>
      </p:sp>
      <p:sp>
        <p:nvSpPr>
          <p:cNvPr id="28674" name="Google Shape;119;p7"/>
          <p:cNvSpPr>
            <a:spLocks/>
          </p:cNvSpPr>
          <p:nvPr/>
        </p:nvSpPr>
        <p:spPr bwMode="auto">
          <a:xfrm>
            <a:off x="8054975" y="327025"/>
            <a:ext cx="796925" cy="727075"/>
          </a:xfrm>
          <a:custGeom>
            <a:avLst/>
            <a:gdLst>
              <a:gd name="T0" fmla="*/ 6863 w 16218"/>
              <a:gd name="T1" fmla="*/ 74 h 14752"/>
              <a:gd name="T2" fmla="*/ 5691 w 16218"/>
              <a:gd name="T3" fmla="*/ 293 h 14752"/>
              <a:gd name="T4" fmla="*/ 4592 w 16218"/>
              <a:gd name="T5" fmla="*/ 660 h 14752"/>
              <a:gd name="T6" fmla="*/ 3566 w 16218"/>
              <a:gd name="T7" fmla="*/ 1173 h 14752"/>
              <a:gd name="T8" fmla="*/ 2663 w 16218"/>
              <a:gd name="T9" fmla="*/ 1783 h 14752"/>
              <a:gd name="T10" fmla="*/ 1857 w 16218"/>
              <a:gd name="T11" fmla="*/ 2492 h 14752"/>
              <a:gd name="T12" fmla="*/ 1173 w 16218"/>
              <a:gd name="T13" fmla="*/ 3298 h 14752"/>
              <a:gd name="T14" fmla="*/ 636 w 16218"/>
              <a:gd name="T15" fmla="*/ 4201 h 14752"/>
              <a:gd name="T16" fmla="*/ 245 w 16218"/>
              <a:gd name="T17" fmla="*/ 5154 h 14752"/>
              <a:gd name="T18" fmla="*/ 49 w 16218"/>
              <a:gd name="T19" fmla="*/ 6179 h 14752"/>
              <a:gd name="T20" fmla="*/ 1 w 16218"/>
              <a:gd name="T21" fmla="*/ 7254 h 14752"/>
              <a:gd name="T22" fmla="*/ 196 w 16218"/>
              <a:gd name="T23" fmla="*/ 8353 h 14752"/>
              <a:gd name="T24" fmla="*/ 562 w 16218"/>
              <a:gd name="T25" fmla="*/ 9403 h 14752"/>
              <a:gd name="T26" fmla="*/ 1100 w 16218"/>
              <a:gd name="T27" fmla="*/ 10356 h 14752"/>
              <a:gd name="T28" fmla="*/ 1832 w 16218"/>
              <a:gd name="T29" fmla="*/ 11235 h 14752"/>
              <a:gd name="T30" fmla="*/ 2687 w 16218"/>
              <a:gd name="T31" fmla="*/ 12017 h 14752"/>
              <a:gd name="T32" fmla="*/ 2028 w 16218"/>
              <a:gd name="T33" fmla="*/ 13140 h 14752"/>
              <a:gd name="T34" fmla="*/ 1173 w 16218"/>
              <a:gd name="T35" fmla="*/ 14044 h 14752"/>
              <a:gd name="T36" fmla="*/ 513 w 16218"/>
              <a:gd name="T37" fmla="*/ 14483 h 14752"/>
              <a:gd name="T38" fmla="*/ 123 w 16218"/>
              <a:gd name="T39" fmla="*/ 14703 h 14752"/>
              <a:gd name="T40" fmla="*/ 1710 w 16218"/>
              <a:gd name="T41" fmla="*/ 14728 h 14752"/>
              <a:gd name="T42" fmla="*/ 2907 w 16218"/>
              <a:gd name="T43" fmla="*/ 14459 h 14752"/>
              <a:gd name="T44" fmla="*/ 4177 w 16218"/>
              <a:gd name="T45" fmla="*/ 13873 h 14752"/>
              <a:gd name="T46" fmla="*/ 5349 w 16218"/>
              <a:gd name="T47" fmla="*/ 13360 h 14752"/>
              <a:gd name="T48" fmla="*/ 6497 w 16218"/>
              <a:gd name="T49" fmla="*/ 13628 h 14752"/>
              <a:gd name="T50" fmla="*/ 7694 w 16218"/>
              <a:gd name="T51" fmla="*/ 13775 h 14752"/>
              <a:gd name="T52" fmla="*/ 9355 w 16218"/>
              <a:gd name="T53" fmla="*/ 13702 h 14752"/>
              <a:gd name="T54" fmla="*/ 10527 w 16218"/>
              <a:gd name="T55" fmla="*/ 13458 h 14752"/>
              <a:gd name="T56" fmla="*/ 11626 w 16218"/>
              <a:gd name="T57" fmla="*/ 13091 h 14752"/>
              <a:gd name="T58" fmla="*/ 12652 w 16218"/>
              <a:gd name="T59" fmla="*/ 12603 h 14752"/>
              <a:gd name="T60" fmla="*/ 13555 w 16218"/>
              <a:gd name="T61" fmla="*/ 11992 h 14752"/>
              <a:gd name="T62" fmla="*/ 14361 w 16218"/>
              <a:gd name="T63" fmla="*/ 11259 h 14752"/>
              <a:gd name="T64" fmla="*/ 15045 w 16218"/>
              <a:gd name="T65" fmla="*/ 10453 h 14752"/>
              <a:gd name="T66" fmla="*/ 15582 w 16218"/>
              <a:gd name="T67" fmla="*/ 9574 h 14752"/>
              <a:gd name="T68" fmla="*/ 15973 w 16218"/>
              <a:gd name="T69" fmla="*/ 8597 h 14752"/>
              <a:gd name="T70" fmla="*/ 16169 w 16218"/>
              <a:gd name="T71" fmla="*/ 7596 h 14752"/>
              <a:gd name="T72" fmla="*/ 16217 w 16218"/>
              <a:gd name="T73" fmla="*/ 6521 h 14752"/>
              <a:gd name="T74" fmla="*/ 16047 w 16218"/>
              <a:gd name="T75" fmla="*/ 5496 h 14752"/>
              <a:gd name="T76" fmla="*/ 15729 w 16218"/>
              <a:gd name="T77" fmla="*/ 4519 h 14752"/>
              <a:gd name="T78" fmla="*/ 15241 w 16218"/>
              <a:gd name="T79" fmla="*/ 3591 h 14752"/>
              <a:gd name="T80" fmla="*/ 14606 w 16218"/>
              <a:gd name="T81" fmla="*/ 2760 h 14752"/>
              <a:gd name="T82" fmla="*/ 13848 w 16218"/>
              <a:gd name="T83" fmla="*/ 2003 h 14752"/>
              <a:gd name="T84" fmla="*/ 12969 w 16218"/>
              <a:gd name="T85" fmla="*/ 1368 h 14752"/>
              <a:gd name="T86" fmla="*/ 11968 w 16218"/>
              <a:gd name="T87" fmla="*/ 831 h 14752"/>
              <a:gd name="T88" fmla="*/ 10893 w 16218"/>
              <a:gd name="T89" fmla="*/ 416 h 14752"/>
              <a:gd name="T90" fmla="*/ 9745 w 16218"/>
              <a:gd name="T91" fmla="*/ 123 h 14752"/>
              <a:gd name="T92" fmla="*/ 8524 w 16218"/>
              <a:gd name="T93" fmla="*/ 0 h 147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218"/>
              <a:gd name="T142" fmla="*/ 0 h 14752"/>
              <a:gd name="T143" fmla="*/ 16218 w 16218"/>
              <a:gd name="T144" fmla="*/ 14752 h 147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A8C6D"/>
          </a:solidFill>
          <a:ln w="9525">
            <a:noFill/>
            <a:round/>
            <a:headEnd/>
            <a:tailEnd/>
          </a:ln>
        </p:spPr>
        <p:txBody>
          <a:bodyPr lIns="91425" tIns="91425" rIns="91425" bIns="91425" anchor="ctr"/>
          <a:lstStyle/>
          <a:p>
            <a:endParaRPr lang="it-IT"/>
          </a:p>
        </p:txBody>
      </p:sp>
      <p:grpSp>
        <p:nvGrpSpPr>
          <p:cNvPr id="28675" name="Google Shape;120;p7"/>
          <p:cNvGrpSpPr>
            <a:grpSpLocks/>
          </p:cNvGrpSpPr>
          <p:nvPr/>
        </p:nvGrpSpPr>
        <p:grpSpPr bwMode="auto">
          <a:xfrm>
            <a:off x="4859338" y="1563688"/>
            <a:ext cx="3732212" cy="2976562"/>
            <a:chOff x="2859266" y="1564627"/>
            <a:chExt cx="3731749" cy="2975560"/>
          </a:xfrm>
        </p:grpSpPr>
        <p:sp>
          <p:nvSpPr>
            <p:cNvPr id="28677" name="Google Shape;121;p7"/>
            <p:cNvSpPr>
              <a:spLocks noChangeArrowheads="1"/>
            </p:cNvSpPr>
            <p:nvPr/>
          </p:nvSpPr>
          <p:spPr bwMode="auto">
            <a:xfrm>
              <a:off x="5778316" y="1915346"/>
              <a:ext cx="812699" cy="1314008"/>
            </a:xfrm>
            <a:prstGeom prst="rect">
              <a:avLst/>
            </a:prstGeom>
            <a:noFill/>
            <a:ln w="9525">
              <a:noFill/>
              <a:miter lim="800000"/>
              <a:headEnd/>
              <a:tailEnd/>
            </a:ln>
          </p:spPr>
          <p:txBody>
            <a:bodyPr lIns="91425" tIns="45700" rIns="91425" bIns="45700">
              <a:spAutoFit/>
            </a:bodyPr>
            <a:lstStyle/>
            <a:p>
              <a:pPr>
                <a:buClr>
                  <a:srgbClr val="000000"/>
                </a:buClr>
                <a:buFont typeface="Arial" charset="0"/>
                <a:buNone/>
              </a:pPr>
              <a:r>
                <a:rPr lang="en-US" sz="1600" b="1">
                  <a:solidFill>
                    <a:srgbClr val="666666"/>
                  </a:solidFill>
                  <a:latin typeface="Raleway Thin"/>
                  <a:sym typeface="Raleway Thin"/>
                </a:rPr>
                <a:t>= 4+4</a:t>
              </a:r>
              <a:br>
                <a:rPr lang="en-US" sz="1600" b="1">
                  <a:solidFill>
                    <a:srgbClr val="666666"/>
                  </a:solidFill>
                  <a:latin typeface="Raleway Thin"/>
                  <a:sym typeface="Raleway Thin"/>
                </a:rPr>
              </a:br>
              <a:r>
                <a:rPr lang="en-US" sz="1600" b="1">
                  <a:solidFill>
                    <a:srgbClr val="666666"/>
                  </a:solidFill>
                  <a:latin typeface="Raleway Thin"/>
                  <a:sym typeface="Raleway Thin"/>
                </a:rPr>
                <a:t>= 2+6</a:t>
              </a:r>
              <a:br>
                <a:rPr lang="en-US" sz="1600" b="1">
                  <a:solidFill>
                    <a:srgbClr val="666666"/>
                  </a:solidFill>
                  <a:latin typeface="Raleway Thin"/>
                  <a:sym typeface="Raleway Thin"/>
                </a:rPr>
              </a:br>
              <a:r>
                <a:rPr lang="en-US" sz="1600" b="1">
                  <a:solidFill>
                    <a:srgbClr val="666666"/>
                  </a:solidFill>
                  <a:latin typeface="Raleway Thin"/>
                  <a:sym typeface="Raleway Thin"/>
                </a:rPr>
                <a:t>= 4x2</a:t>
              </a:r>
              <a:br>
                <a:rPr lang="en-US" sz="1600" b="1">
                  <a:solidFill>
                    <a:srgbClr val="666666"/>
                  </a:solidFill>
                  <a:latin typeface="Raleway Thin"/>
                  <a:sym typeface="Raleway Thin"/>
                </a:rPr>
              </a:br>
              <a:r>
                <a:rPr lang="en-US" sz="1600" b="1">
                  <a:solidFill>
                    <a:srgbClr val="666666"/>
                  </a:solidFill>
                  <a:latin typeface="Raleway Thin"/>
                  <a:sym typeface="Raleway Thin"/>
                </a:rPr>
                <a:t>= 12-4</a:t>
              </a:r>
              <a:br>
                <a:rPr lang="en-US" sz="1600" b="1">
                  <a:solidFill>
                    <a:srgbClr val="666666"/>
                  </a:solidFill>
                  <a:latin typeface="Raleway Thin"/>
                  <a:sym typeface="Raleway Thin"/>
                </a:rPr>
              </a:br>
              <a:r>
                <a:rPr lang="en-US" sz="1600" b="1">
                  <a:solidFill>
                    <a:srgbClr val="666666"/>
                  </a:solidFill>
                  <a:latin typeface="Raleway Thin"/>
                  <a:sym typeface="Raleway Thin"/>
                </a:rPr>
                <a:t>= 24/3</a:t>
              </a:r>
              <a:endParaRPr lang="it-IT" sz="1600" b="1">
                <a:solidFill>
                  <a:srgbClr val="666666"/>
                </a:solidFill>
                <a:latin typeface="Raleway Thin"/>
                <a:sym typeface="Raleway Thin"/>
              </a:endParaRPr>
            </a:p>
          </p:txBody>
        </p:sp>
        <p:grpSp>
          <p:nvGrpSpPr>
            <p:cNvPr id="28678" name="Google Shape;122;p7"/>
            <p:cNvGrpSpPr>
              <a:grpSpLocks/>
            </p:cNvGrpSpPr>
            <p:nvPr/>
          </p:nvGrpSpPr>
          <p:grpSpPr bwMode="auto">
            <a:xfrm>
              <a:off x="2859266" y="1564627"/>
              <a:ext cx="3398316" cy="2975560"/>
              <a:chOff x="2859266" y="1564627"/>
              <a:chExt cx="3398316" cy="2975560"/>
            </a:xfrm>
          </p:grpSpPr>
          <p:sp>
            <p:nvSpPr>
              <p:cNvPr id="28679" name="Google Shape;123;p7"/>
              <p:cNvSpPr txBox="1">
                <a:spLocks noChangeArrowheads="1"/>
              </p:cNvSpPr>
              <p:nvPr/>
            </p:nvSpPr>
            <p:spPr bwMode="auto">
              <a:xfrm>
                <a:off x="3178305" y="1564627"/>
                <a:ext cx="1165046" cy="488785"/>
              </a:xfrm>
              <a:prstGeom prst="rect">
                <a:avLst/>
              </a:prstGeom>
              <a:noFill/>
              <a:ln w="9525">
                <a:noFill/>
                <a:miter lim="800000"/>
                <a:headEnd/>
                <a:tailEnd/>
              </a:ln>
            </p:spPr>
            <p:txBody>
              <a:bodyPr lIns="91425" tIns="45700" rIns="91425" bIns="45700">
                <a:spAutoFit/>
              </a:bodyPr>
              <a:lstStyle/>
              <a:p>
                <a:pPr algn="ctr">
                  <a:buClr>
                    <a:srgbClr val="000000"/>
                  </a:buClr>
                  <a:buFont typeface="Arial" charset="0"/>
                  <a:buNone/>
                </a:pPr>
                <a:r>
                  <a:rPr lang="en-US" sz="1300" b="1">
                    <a:solidFill>
                      <a:srgbClr val="666666"/>
                    </a:solidFill>
                    <a:latin typeface="Raleway Thin"/>
                    <a:sym typeface="Raleway Thin"/>
                  </a:rPr>
                  <a:t>Pensiero</a:t>
                </a:r>
              </a:p>
              <a:p>
                <a:pPr algn="ctr">
                  <a:buClr>
                    <a:srgbClr val="000000"/>
                  </a:buClr>
                  <a:buFont typeface="Arial" charset="0"/>
                  <a:buNone/>
                </a:pPr>
                <a:r>
                  <a:rPr lang="en-US" sz="1300" b="1">
                    <a:solidFill>
                      <a:srgbClr val="666666"/>
                    </a:solidFill>
                    <a:latin typeface="Raleway Thin"/>
                    <a:sym typeface="Raleway Thin"/>
                  </a:rPr>
                  <a:t>Tradizionale</a:t>
                </a:r>
                <a:endParaRPr lang="it-IT" sz="1300" b="1">
                  <a:solidFill>
                    <a:srgbClr val="666666"/>
                  </a:solidFill>
                  <a:latin typeface="Raleway Thin"/>
                  <a:sym typeface="Raleway Thin"/>
                </a:endParaRPr>
              </a:p>
            </p:txBody>
          </p:sp>
          <p:sp>
            <p:nvSpPr>
              <p:cNvPr id="28680" name="Google Shape;124;p7"/>
              <p:cNvSpPr txBox="1">
                <a:spLocks noChangeArrowheads="1"/>
              </p:cNvSpPr>
              <p:nvPr/>
            </p:nvSpPr>
            <p:spPr bwMode="auto">
              <a:xfrm>
                <a:off x="4576677" y="1564627"/>
                <a:ext cx="1680905" cy="488785"/>
              </a:xfrm>
              <a:prstGeom prst="rect">
                <a:avLst/>
              </a:prstGeom>
              <a:noFill/>
              <a:ln w="9525">
                <a:noFill/>
                <a:miter lim="800000"/>
                <a:headEnd/>
                <a:tailEnd/>
              </a:ln>
            </p:spPr>
            <p:txBody>
              <a:bodyPr lIns="91425" tIns="45700" rIns="91425" bIns="45700">
                <a:spAutoFit/>
              </a:bodyPr>
              <a:lstStyle/>
              <a:p>
                <a:pPr algn="ctr">
                  <a:buClr>
                    <a:srgbClr val="000000"/>
                  </a:buClr>
                  <a:buFont typeface="Arial" charset="0"/>
                  <a:buNone/>
                </a:pPr>
                <a:r>
                  <a:rPr lang="en-US" sz="1300" b="1">
                    <a:solidFill>
                      <a:srgbClr val="666666"/>
                    </a:solidFill>
                    <a:latin typeface="Raleway Thin"/>
                    <a:sym typeface="Raleway Thin"/>
                  </a:rPr>
                  <a:t>Pensiero Progettuale</a:t>
                </a:r>
                <a:endParaRPr lang="it-IT" sz="1300" b="1">
                  <a:solidFill>
                    <a:srgbClr val="666666"/>
                  </a:solidFill>
                  <a:latin typeface="Raleway Thin"/>
                  <a:sym typeface="Raleway Thin"/>
                </a:endParaRPr>
              </a:p>
            </p:txBody>
          </p:sp>
          <p:sp>
            <p:nvSpPr>
              <p:cNvPr id="28681" name="Google Shape;125;p7"/>
              <p:cNvSpPr>
                <a:spLocks noChangeArrowheads="1"/>
              </p:cNvSpPr>
              <p:nvPr/>
            </p:nvSpPr>
            <p:spPr bwMode="auto">
              <a:xfrm>
                <a:off x="4163991" y="2407306"/>
                <a:ext cx="644426" cy="580829"/>
              </a:xfrm>
              <a:prstGeom prst="rect">
                <a:avLst/>
              </a:prstGeom>
              <a:noFill/>
              <a:ln w="9525">
                <a:noFill/>
                <a:miter lim="800000"/>
                <a:headEnd/>
                <a:tailEnd/>
              </a:ln>
            </p:spPr>
            <p:txBody>
              <a:bodyPr lIns="91425" tIns="45700" rIns="91425" bIns="45700">
                <a:spAutoFit/>
              </a:bodyPr>
              <a:lstStyle/>
              <a:p>
                <a:pPr>
                  <a:buClr>
                    <a:srgbClr val="000000"/>
                  </a:buClr>
                  <a:buFont typeface="Arial" charset="0"/>
                  <a:buNone/>
                </a:pPr>
                <a:r>
                  <a:rPr lang="en-US" sz="1600" b="1">
                    <a:solidFill>
                      <a:srgbClr val="666666"/>
                    </a:solidFill>
                    <a:latin typeface="Raleway Thin"/>
                    <a:sym typeface="Raleway Thin"/>
                  </a:rPr>
                  <a:t>= 4+4</a:t>
                </a:r>
                <a:endParaRPr lang="it-IT" sz="1600" b="1">
                  <a:solidFill>
                    <a:srgbClr val="666666"/>
                  </a:solidFill>
                  <a:latin typeface="Raleway Thin"/>
                  <a:sym typeface="Raleway Thin"/>
                </a:endParaRPr>
              </a:p>
            </p:txBody>
          </p:sp>
          <p:sp>
            <p:nvSpPr>
              <p:cNvPr id="28682" name="Google Shape;126;p7"/>
              <p:cNvSpPr>
                <a:spLocks noChangeArrowheads="1"/>
              </p:cNvSpPr>
              <p:nvPr/>
            </p:nvSpPr>
            <p:spPr bwMode="auto">
              <a:xfrm>
                <a:off x="3294792" y="2182387"/>
                <a:ext cx="800453" cy="800453"/>
              </a:xfrm>
              <a:prstGeom prst="ellipse">
                <a:avLst/>
              </a:prstGeom>
              <a:solidFill>
                <a:srgbClr val="0A8C6D"/>
              </a:solidFill>
              <a:ln w="25400">
                <a:solidFill>
                  <a:srgbClr val="0A8C6D"/>
                </a:solidFill>
                <a:round/>
                <a:headEnd type="none" w="sm" len="sm"/>
                <a:tailEnd type="none" w="sm" len="sm"/>
              </a:ln>
            </p:spPr>
            <p:txBody>
              <a:bodyPr lIns="91425" tIns="45700" rIns="91425" bIns="45700" anchor="ctr"/>
              <a:lstStyle/>
              <a:p>
                <a:pPr algn="ctr">
                  <a:buClr>
                    <a:srgbClr val="000000"/>
                  </a:buClr>
                  <a:buFont typeface="Arial" charset="0"/>
                  <a:buNone/>
                </a:pPr>
                <a:r>
                  <a:rPr lang="en-US" sz="4400">
                    <a:solidFill>
                      <a:srgbClr val="FFFFFF"/>
                    </a:solidFill>
                    <a:latin typeface="Raleway Thin"/>
                    <a:sym typeface="Raleway Thin"/>
                  </a:rPr>
                  <a:t>8</a:t>
                </a:r>
                <a:endParaRPr lang="it-IT"/>
              </a:p>
            </p:txBody>
          </p:sp>
          <p:sp>
            <p:nvSpPr>
              <p:cNvPr id="28683" name="Google Shape;127;p7"/>
              <p:cNvSpPr>
                <a:spLocks noChangeArrowheads="1"/>
              </p:cNvSpPr>
              <p:nvPr/>
            </p:nvSpPr>
            <p:spPr bwMode="auto">
              <a:xfrm>
                <a:off x="4925949" y="2176598"/>
                <a:ext cx="800453" cy="800453"/>
              </a:xfrm>
              <a:prstGeom prst="ellipse">
                <a:avLst/>
              </a:prstGeom>
              <a:solidFill>
                <a:srgbClr val="0A8C6D"/>
              </a:solidFill>
              <a:ln w="25400">
                <a:solidFill>
                  <a:srgbClr val="0A8C6D"/>
                </a:solidFill>
                <a:round/>
                <a:headEnd type="none" w="sm" len="sm"/>
                <a:tailEnd type="none" w="sm" len="sm"/>
              </a:ln>
            </p:spPr>
            <p:txBody>
              <a:bodyPr lIns="91425" tIns="45700" rIns="91425" bIns="45700" anchor="ctr"/>
              <a:lstStyle/>
              <a:p>
                <a:pPr algn="ctr">
                  <a:buClr>
                    <a:srgbClr val="000000"/>
                  </a:buClr>
                  <a:buFont typeface="Arial" charset="0"/>
                  <a:buNone/>
                </a:pPr>
                <a:r>
                  <a:rPr lang="en-US" sz="4400">
                    <a:solidFill>
                      <a:srgbClr val="FFFFFF"/>
                    </a:solidFill>
                    <a:latin typeface="Raleway Thin"/>
                    <a:sym typeface="Raleway Thin"/>
                  </a:rPr>
                  <a:t>8</a:t>
                </a:r>
                <a:endParaRPr lang="it-IT"/>
              </a:p>
            </p:txBody>
          </p:sp>
          <p:sp>
            <p:nvSpPr>
              <p:cNvPr id="28684" name="Google Shape;128;p7"/>
              <p:cNvSpPr txBox="1">
                <a:spLocks noChangeArrowheads="1"/>
              </p:cNvSpPr>
              <p:nvPr/>
            </p:nvSpPr>
            <p:spPr bwMode="auto">
              <a:xfrm>
                <a:off x="2859266" y="3167462"/>
                <a:ext cx="1717411" cy="942658"/>
              </a:xfrm>
              <a:prstGeom prst="rect">
                <a:avLst/>
              </a:prstGeom>
              <a:noFill/>
              <a:ln w="9525">
                <a:noFill/>
                <a:miter lim="800000"/>
                <a:headEnd/>
                <a:tailEnd/>
              </a:ln>
            </p:spPr>
            <p:txBody>
              <a:bodyPr lIns="91425" tIns="45700" rIns="91425" bIns="45700">
                <a:spAutoFit/>
              </a:bodyPr>
              <a:lstStyle/>
              <a:p>
                <a:pPr>
                  <a:buClr>
                    <a:srgbClr val="000000"/>
                  </a:buClr>
                  <a:buFont typeface="Arial" charset="0"/>
                  <a:buNone/>
                </a:pPr>
                <a:r>
                  <a:rPr lang="it-IT">
                    <a:solidFill>
                      <a:srgbClr val="666666"/>
                    </a:solidFill>
                    <a:latin typeface="Raleway Thin"/>
                  </a:rPr>
                  <a:t>Scoperta di ciò che è </a:t>
                </a:r>
                <a:r>
                  <a:rPr lang="it-IT">
                    <a:solidFill>
                      <a:srgbClr val="0A8C6D"/>
                    </a:solidFill>
                    <a:latin typeface="Raleway Thin"/>
                  </a:rPr>
                  <a:t>"GIUSTO"</a:t>
                </a:r>
                <a:r>
                  <a:rPr lang="it-IT">
                    <a:solidFill>
                      <a:srgbClr val="666666"/>
                    </a:solidFill>
                    <a:latin typeface="Raleway Thin"/>
                  </a:rPr>
                  <a:t> o la cosiddetta risposta </a:t>
                </a:r>
                <a:r>
                  <a:rPr lang="it-IT">
                    <a:solidFill>
                      <a:srgbClr val="0A8C6D"/>
                    </a:solidFill>
                    <a:latin typeface="Raleway Thin"/>
                  </a:rPr>
                  <a:t>"CORRETTA".</a:t>
                </a:r>
              </a:p>
            </p:txBody>
          </p:sp>
          <p:sp>
            <p:nvSpPr>
              <p:cNvPr id="28685" name="Google Shape;129;p7"/>
              <p:cNvSpPr txBox="1">
                <a:spLocks noChangeArrowheads="1"/>
              </p:cNvSpPr>
              <p:nvPr/>
            </p:nvSpPr>
            <p:spPr bwMode="auto">
              <a:xfrm>
                <a:off x="4822702" y="3172223"/>
                <a:ext cx="1434880" cy="1367964"/>
              </a:xfrm>
              <a:prstGeom prst="rect">
                <a:avLst/>
              </a:prstGeom>
              <a:noFill/>
              <a:ln w="9525">
                <a:noFill/>
                <a:miter lim="800000"/>
                <a:headEnd/>
                <a:tailEnd/>
              </a:ln>
            </p:spPr>
            <p:txBody>
              <a:bodyPr lIns="91425" tIns="45700" rIns="91425" bIns="45700">
                <a:spAutoFit/>
              </a:bodyPr>
              <a:lstStyle/>
              <a:p>
                <a:pPr>
                  <a:buClr>
                    <a:srgbClr val="000000"/>
                  </a:buClr>
                  <a:buFont typeface="Arial" charset="0"/>
                  <a:buNone/>
                </a:pPr>
                <a:r>
                  <a:rPr lang="it-IT">
                    <a:solidFill>
                      <a:srgbClr val="666666"/>
                    </a:solidFill>
                    <a:latin typeface="Raleway Thin"/>
                  </a:rPr>
                  <a:t>Scoperta di ciò che </a:t>
                </a:r>
                <a:r>
                  <a:rPr lang="it-IT">
                    <a:solidFill>
                      <a:srgbClr val="0A8C6D"/>
                    </a:solidFill>
                    <a:latin typeface="Raleway Thin"/>
                  </a:rPr>
                  <a:t>FUNZIONA</a:t>
                </a:r>
                <a:r>
                  <a:rPr lang="it-IT">
                    <a:solidFill>
                      <a:srgbClr val="666666"/>
                    </a:solidFill>
                    <a:latin typeface="Raleway Thin"/>
                  </a:rPr>
                  <a:t>. Un'infinità di </a:t>
                </a:r>
                <a:r>
                  <a:rPr lang="it-IT">
                    <a:solidFill>
                      <a:srgbClr val="0A8C6D"/>
                    </a:solidFill>
                    <a:latin typeface="Raleway Thin"/>
                  </a:rPr>
                  <a:t>POSSIBILI</a:t>
                </a:r>
                <a:r>
                  <a:rPr lang="it-IT">
                    <a:solidFill>
                      <a:srgbClr val="666666"/>
                    </a:solidFill>
                    <a:latin typeface="Raleway Thin"/>
                  </a:rPr>
                  <a:t> risposte</a:t>
                </a:r>
              </a:p>
            </p:txBody>
          </p:sp>
        </p:grpSp>
      </p:grpSp>
      <p:sp>
        <p:nvSpPr>
          <p:cNvPr id="28676" name="Google Shape;130;p7"/>
          <p:cNvSpPr>
            <a:spLocks noChangeArrowheads="1"/>
          </p:cNvSpPr>
          <p:nvPr/>
        </p:nvSpPr>
        <p:spPr bwMode="auto">
          <a:xfrm>
            <a:off x="557213" y="1054100"/>
            <a:ext cx="4302125" cy="3648075"/>
          </a:xfrm>
          <a:prstGeom prst="rect">
            <a:avLst/>
          </a:prstGeom>
          <a:noFill/>
          <a:ln w="9525">
            <a:noFill/>
            <a:miter lim="800000"/>
            <a:headEnd/>
            <a:tailEnd/>
          </a:ln>
        </p:spPr>
        <p:txBody>
          <a:bodyPr lIns="91425" tIns="45700" rIns="91425" bIns="45700">
            <a:spAutoFit/>
          </a:bodyPr>
          <a:lstStyle/>
          <a:p>
            <a:pPr marL="114300">
              <a:buClr>
                <a:srgbClr val="0A8C6D"/>
              </a:buClr>
              <a:buSzPts val="1400"/>
              <a:buFont typeface="Arial" charset="0"/>
              <a:buNone/>
            </a:pPr>
            <a:r>
              <a:rPr lang="en-US" b="1">
                <a:solidFill>
                  <a:srgbClr val="0A8C6D"/>
                </a:solidFill>
                <a:latin typeface="Raleway Thin"/>
                <a:sym typeface="Raleway Thin"/>
              </a:rPr>
              <a:t>Il Pensiero Progettuale </a:t>
            </a:r>
            <a:r>
              <a:rPr lang="it-IT">
                <a:solidFill>
                  <a:srgbClr val="666666"/>
                </a:solidFill>
                <a:latin typeface="Raleway Thin"/>
                <a:sym typeface="Raleway Thin"/>
              </a:rPr>
              <a:t>è la mentalità che mira a migliorare la situazione delle persone attraverso le esperienze che hanno</a:t>
            </a:r>
            <a:r>
              <a:rPr lang="en-US">
                <a:solidFill>
                  <a:srgbClr val="666666"/>
                </a:solidFill>
                <a:latin typeface="Raleway Thin"/>
                <a:sym typeface="Raleway Thin"/>
              </a:rPr>
              <a:t>. </a:t>
            </a:r>
            <a:endParaRPr lang="it-IT">
              <a:solidFill>
                <a:srgbClr val="666666"/>
              </a:solidFill>
              <a:latin typeface="Raleway Thin"/>
              <a:sym typeface="Raleway Thin"/>
            </a:endParaRPr>
          </a:p>
          <a:p>
            <a:pPr marL="114300">
              <a:buClr>
                <a:srgbClr val="0A8C6D"/>
              </a:buClr>
              <a:buSzPts val="1000"/>
              <a:buFont typeface="Arial" charset="0"/>
              <a:buNone/>
            </a:pPr>
            <a:endParaRPr lang="it-IT" sz="1000">
              <a:solidFill>
                <a:srgbClr val="666666"/>
              </a:solidFill>
              <a:latin typeface="Raleway Thin"/>
              <a:sym typeface="Raleway Thin"/>
            </a:endParaRPr>
          </a:p>
          <a:p>
            <a:pPr marL="114300">
              <a:buClr>
                <a:srgbClr val="000000"/>
              </a:buClr>
              <a:buFont typeface="Arial" charset="0"/>
              <a:buNone/>
            </a:pPr>
            <a:r>
              <a:rPr lang="it-IT">
                <a:solidFill>
                  <a:srgbClr val="666666"/>
                </a:solidFill>
                <a:latin typeface="Raleway Thin"/>
                <a:sym typeface="Raleway Thin"/>
              </a:rPr>
              <a:t>Il pensiero progettuale offre un quadro per </a:t>
            </a:r>
            <a:r>
              <a:rPr lang="it-IT" b="1">
                <a:solidFill>
                  <a:srgbClr val="0A8C6D"/>
                </a:solidFill>
                <a:latin typeface="Raleway Thin"/>
                <a:sym typeface="Raleway Thin"/>
              </a:rPr>
              <a:t>affrontare le sfide</a:t>
            </a:r>
            <a:r>
              <a:rPr lang="it-IT">
                <a:solidFill>
                  <a:srgbClr val="666666"/>
                </a:solidFill>
                <a:latin typeface="Raleway Thin"/>
                <a:sym typeface="Raleway Thin"/>
              </a:rPr>
              <a:t> e </a:t>
            </a:r>
            <a:r>
              <a:rPr lang="it-IT" b="1">
                <a:solidFill>
                  <a:srgbClr val="0A8C6D"/>
                </a:solidFill>
                <a:latin typeface="Raleway Thin"/>
                <a:sym typeface="Raleway Thin"/>
              </a:rPr>
              <a:t>innovare</a:t>
            </a:r>
            <a:r>
              <a:rPr lang="it-IT">
                <a:solidFill>
                  <a:srgbClr val="666666"/>
                </a:solidFill>
                <a:latin typeface="Raleway Thin"/>
                <a:sym typeface="Raleway Thin"/>
              </a:rPr>
              <a:t> in molte discipline, rendendolo più essenziale per le donne moderne, poiché enfatizza l'empatia e la </a:t>
            </a:r>
            <a:r>
              <a:rPr lang="it-IT" b="1">
                <a:solidFill>
                  <a:srgbClr val="0A8C6D"/>
                </a:solidFill>
                <a:latin typeface="Raleway Thin"/>
                <a:sym typeface="Raleway Thin"/>
              </a:rPr>
              <a:t>comprensione</a:t>
            </a:r>
            <a:r>
              <a:rPr lang="it-IT">
                <a:solidFill>
                  <a:srgbClr val="666666"/>
                </a:solidFill>
                <a:latin typeface="Raleway Thin"/>
                <a:sym typeface="Raleway Thin"/>
              </a:rPr>
              <a:t> dei bisogni degli altri.</a:t>
            </a:r>
          </a:p>
          <a:p>
            <a:pPr marL="114300">
              <a:buClr>
                <a:srgbClr val="000000"/>
              </a:buClr>
              <a:buFont typeface="Arial" charset="0"/>
              <a:buNone/>
            </a:pPr>
            <a:endParaRPr lang="it-IT">
              <a:solidFill>
                <a:srgbClr val="666666"/>
              </a:solidFill>
              <a:latin typeface="Raleway Thin"/>
              <a:sym typeface="Raleway Thin"/>
            </a:endParaRPr>
          </a:p>
          <a:p>
            <a:pPr marL="114300">
              <a:buClr>
                <a:srgbClr val="000000"/>
              </a:buClr>
              <a:buFont typeface="Arial" charset="0"/>
              <a:buNone/>
            </a:pPr>
            <a:r>
              <a:rPr lang="it-IT">
                <a:solidFill>
                  <a:srgbClr val="666666"/>
                </a:solidFill>
                <a:latin typeface="Raleway Thin"/>
                <a:sym typeface="Raleway Thin"/>
              </a:rPr>
              <a:t>Il pensiero progettuale promuove la </a:t>
            </a:r>
            <a:r>
              <a:rPr lang="it-IT" b="1">
                <a:solidFill>
                  <a:srgbClr val="0A8C6D"/>
                </a:solidFill>
                <a:latin typeface="Raleway Thin"/>
                <a:sym typeface="Raleway Thin"/>
              </a:rPr>
              <a:t>cooperazione</a:t>
            </a:r>
            <a:r>
              <a:rPr lang="it-IT">
                <a:solidFill>
                  <a:srgbClr val="666666"/>
                </a:solidFill>
                <a:latin typeface="Raleway Thin"/>
                <a:sym typeface="Raleway Thin"/>
              </a:rPr>
              <a:t> e una varietà di punti di vista, che possono aiutare a promuovere </a:t>
            </a:r>
            <a:r>
              <a:rPr lang="it-IT" b="1">
                <a:solidFill>
                  <a:srgbClr val="0A8C6D"/>
                </a:solidFill>
                <a:latin typeface="Raleway Thin"/>
                <a:sym typeface="Raleway Thin"/>
              </a:rPr>
              <a:t>l'uguaglianza di genere</a:t>
            </a:r>
            <a:r>
              <a:rPr lang="it-IT">
                <a:solidFill>
                  <a:srgbClr val="666666"/>
                </a:solidFill>
                <a:latin typeface="Raleway Thin"/>
                <a:sym typeface="Raleway Thin"/>
              </a:rPr>
              <a:t> sul posto di lavoro. Può anche aumentare la fiducia delle donne nella risoluzione delle sfide e nel contribuire alle loro aziende. Promuove l'assunzione di rischi e la sperimentazione per trovare risposte migliori</a:t>
            </a:r>
            <a:r>
              <a:rPr lang="en-US">
                <a:solidFill>
                  <a:srgbClr val="666666"/>
                </a:solidFill>
                <a:latin typeface="Raleway Thin"/>
                <a:sym typeface="Raleway Thin"/>
              </a:rPr>
              <a:t>. </a:t>
            </a:r>
            <a:endParaRPr lang="it-IT">
              <a:solidFill>
                <a:srgbClr val="666666"/>
              </a:solidFill>
              <a:latin typeface="Raleway Thin"/>
              <a:sym typeface="Raleway Thi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Google Shape;135;p8"/>
          <p:cNvSpPr txBox="1">
            <a:spLocks noGrp="1"/>
          </p:cNvSpPr>
          <p:nvPr>
            <p:ph type="title"/>
          </p:nvPr>
        </p:nvSpPr>
        <p:spPr>
          <a:xfrm>
            <a:off x="590550" y="442913"/>
            <a:ext cx="6865938" cy="858837"/>
          </a:xfrm>
        </p:spPr>
        <p:txBody>
          <a:bodyPr/>
          <a:lstStyle/>
          <a:p>
            <a:pPr eaLnBrk="1" hangingPunct="1">
              <a:spcBef>
                <a:spcPct val="0"/>
              </a:spcBef>
              <a:spcAft>
                <a:spcPct val="0"/>
              </a:spcAft>
              <a:buClr>
                <a:srgbClr val="434343"/>
              </a:buClr>
              <a:buFont typeface="Raleway Thin"/>
              <a:buNone/>
            </a:pPr>
            <a:r>
              <a:rPr lang="en-US" sz="3600" smtClean="0">
                <a:solidFill>
                  <a:srgbClr val="0A8C6D"/>
                </a:solidFill>
                <a:latin typeface="Raleway ExtraLight"/>
                <a:cs typeface="Arial" charset="0"/>
                <a:sym typeface="Raleway ExtraLight"/>
              </a:rPr>
              <a:t>Metodologia</a:t>
            </a:r>
            <a:endParaRPr lang="it-IT" sz="3600" smtClean="0">
              <a:solidFill>
                <a:srgbClr val="0A8C6D"/>
              </a:solidFill>
              <a:latin typeface="Raleway ExtraLight"/>
              <a:cs typeface="Arial" charset="0"/>
              <a:sym typeface="Raleway ExtraLight"/>
            </a:endParaRPr>
          </a:p>
        </p:txBody>
      </p:sp>
      <p:sp>
        <p:nvSpPr>
          <p:cNvPr id="136" name="Google Shape;136;p8"/>
          <p:cNvSpPr txBox="1">
            <a:spLocks noGrp="1"/>
          </p:cNvSpPr>
          <p:nvPr>
            <p:ph type="body" idx="1"/>
          </p:nvPr>
        </p:nvSpPr>
        <p:spPr>
          <a:xfrm>
            <a:off x="477838" y="1185863"/>
            <a:ext cx="7975600" cy="2365375"/>
          </a:xfrm>
        </p:spPr>
        <p:txBody>
          <a:bodyPr/>
          <a:lstStyle/>
          <a:p>
            <a:pPr marL="381000" indent="-266700" eaLnBrk="1" hangingPunct="1">
              <a:spcBef>
                <a:spcPts val="600"/>
              </a:spcBef>
              <a:spcAft>
                <a:spcPct val="0"/>
              </a:spcAft>
              <a:buFont typeface="Raleway Thin"/>
              <a:buNone/>
            </a:pPr>
            <a:r>
              <a:rPr lang="it-IT" sz="1200" smtClean="0">
                <a:solidFill>
                  <a:srgbClr val="666666"/>
                </a:solidFill>
                <a:latin typeface="Raleway Thin"/>
                <a:cs typeface="Arial" charset="0"/>
                <a:sym typeface="Raleway Thin"/>
              </a:rPr>
              <a:t>La metodologia del pensiero progettuale è un approccio alla risoluzione dei problemi che segue un processo strutturato per comprendere ed entrare in empatia con gli utenti, definire problemi, prototipare soluzioni e testarle. È un processo ciclico e iterativo che consente flessibilità e adattabilità. Le cinque fasi principali della metodologia del pensiero progettuale sono:</a:t>
            </a:r>
          </a:p>
          <a:p>
            <a:pPr marL="381000" indent="-266700" eaLnBrk="1" hangingPunct="1">
              <a:spcBef>
                <a:spcPts val="600"/>
              </a:spcBef>
              <a:spcAft>
                <a:spcPct val="0"/>
              </a:spcAft>
              <a:buFont typeface="Raleway Thin"/>
              <a:buNone/>
            </a:pPr>
            <a:endParaRPr lang="it-IT" sz="1200" smtClean="0">
              <a:solidFill>
                <a:srgbClr val="666666"/>
              </a:solidFill>
              <a:latin typeface="Raleway Thin"/>
              <a:cs typeface="Arial" charset="0"/>
              <a:sym typeface="Raleway Thin"/>
            </a:endParaRPr>
          </a:p>
          <a:p>
            <a:pPr marL="381000" indent="-266700" eaLnBrk="1" hangingPunct="1">
              <a:spcBef>
                <a:spcPts val="600"/>
              </a:spcBef>
              <a:spcAft>
                <a:spcPct val="0"/>
              </a:spcAft>
              <a:buClr>
                <a:srgbClr val="0A8C6D"/>
              </a:buClr>
              <a:buSzPts val="1200"/>
              <a:buFont typeface="Arial" charset="0"/>
              <a:buAutoNum type="arabicPeriod"/>
            </a:pPr>
            <a:r>
              <a:rPr lang="it-IT" sz="1200" b="1" smtClean="0">
                <a:solidFill>
                  <a:srgbClr val="0A8C6D"/>
                </a:solidFill>
                <a:latin typeface="Raleway Thin"/>
                <a:cs typeface="Arial" charset="0"/>
                <a:sym typeface="Raleway Thin"/>
              </a:rPr>
              <a:t>Empatia:</a:t>
            </a:r>
            <a:r>
              <a:rPr lang="it-IT" sz="1200" smtClean="0">
                <a:solidFill>
                  <a:srgbClr val="666666"/>
                </a:solidFill>
                <a:latin typeface="Raleway Thin"/>
                <a:cs typeface="Arial" charset="0"/>
                <a:sym typeface="Raleway Thin"/>
              </a:rPr>
              <a:t> il primo passo è comprendere l'utente e i suoi bisogni, desideri e punti deboli. Questo viene fatto attraverso la ricerca, come interviste, sondaggi e osservazioni.</a:t>
            </a:r>
          </a:p>
          <a:p>
            <a:pPr marL="381000" indent="-266700" eaLnBrk="1" hangingPunct="1">
              <a:spcBef>
                <a:spcPts val="600"/>
              </a:spcBef>
              <a:spcAft>
                <a:spcPct val="0"/>
              </a:spcAft>
              <a:buClr>
                <a:srgbClr val="0A8C6D"/>
              </a:buClr>
              <a:buSzPts val="1200"/>
              <a:buFont typeface="Arial" charset="0"/>
              <a:buAutoNum type="arabicPeriod"/>
            </a:pPr>
            <a:r>
              <a:rPr lang="it-IT" sz="1200" b="1" smtClean="0">
                <a:solidFill>
                  <a:srgbClr val="0A8C6D"/>
                </a:solidFill>
                <a:latin typeface="Raleway Thin"/>
                <a:cs typeface="Arial" charset="0"/>
                <a:sym typeface="Raleway Thin"/>
              </a:rPr>
              <a:t>Definire:</a:t>
            </a:r>
            <a:r>
              <a:rPr lang="it-IT" sz="1200" smtClean="0">
                <a:solidFill>
                  <a:srgbClr val="666666"/>
                </a:solidFill>
                <a:latin typeface="Raleway Thin"/>
                <a:cs typeface="Arial" charset="0"/>
                <a:sym typeface="Raleway Thin"/>
              </a:rPr>
              <a:t> il passaggio successivo consiste nel definire il problema e creare una dichiarazione del problema. Questo viene fatto sintetizzando le informazioni raccolte durante la fase di empatia e identificando modelli e intuizioni.</a:t>
            </a:r>
          </a:p>
          <a:p>
            <a:pPr marL="381000" indent="-266700" eaLnBrk="1" hangingPunct="1">
              <a:spcBef>
                <a:spcPts val="600"/>
              </a:spcBef>
              <a:spcAft>
                <a:spcPct val="0"/>
              </a:spcAft>
              <a:buClr>
                <a:srgbClr val="0A8C6D"/>
              </a:buClr>
              <a:buSzPts val="1200"/>
              <a:buFont typeface="Arial" charset="0"/>
              <a:buAutoNum type="arabicPeriod"/>
            </a:pPr>
            <a:r>
              <a:rPr lang="it-IT" sz="1200" b="1" smtClean="0">
                <a:solidFill>
                  <a:srgbClr val="0A8C6D"/>
                </a:solidFill>
                <a:latin typeface="Raleway Thin"/>
                <a:cs typeface="Arial" charset="0"/>
                <a:sym typeface="Raleway Thin"/>
              </a:rPr>
              <a:t>Ideare:</a:t>
            </a:r>
            <a:r>
              <a:rPr lang="it-IT" sz="1200" smtClean="0">
                <a:solidFill>
                  <a:srgbClr val="666666"/>
                </a:solidFill>
                <a:latin typeface="Raleway Thin"/>
                <a:cs typeface="Arial" charset="0"/>
                <a:sym typeface="Raleway Thin"/>
              </a:rPr>
              <a:t> il terzo passo è generare idee per potenziali soluzioni. Questo viene fatto attraverso brainstorming, schizzi e altre tecniche di generazione di idee.</a:t>
            </a:r>
          </a:p>
          <a:p>
            <a:pPr marL="381000" indent="-266700" eaLnBrk="1" hangingPunct="1">
              <a:spcBef>
                <a:spcPts val="600"/>
              </a:spcBef>
              <a:spcAft>
                <a:spcPct val="0"/>
              </a:spcAft>
              <a:buClr>
                <a:srgbClr val="0A8C6D"/>
              </a:buClr>
              <a:buSzPts val="1200"/>
              <a:buFont typeface="Arial" charset="0"/>
              <a:buAutoNum type="arabicPeriod"/>
            </a:pPr>
            <a:r>
              <a:rPr lang="it-IT" sz="1200" b="1" smtClean="0">
                <a:solidFill>
                  <a:srgbClr val="0A8C6D"/>
                </a:solidFill>
                <a:latin typeface="Raleway Thin"/>
                <a:cs typeface="Arial" charset="0"/>
                <a:sym typeface="Raleway Thin"/>
              </a:rPr>
              <a:t>Prototipo:</a:t>
            </a:r>
            <a:r>
              <a:rPr lang="it-IT" sz="1200" smtClean="0">
                <a:solidFill>
                  <a:srgbClr val="666666"/>
                </a:solidFill>
                <a:latin typeface="Raleway Thin"/>
                <a:cs typeface="Arial" charset="0"/>
                <a:sym typeface="Raleway Thin"/>
              </a:rPr>
              <a:t> il quarto passaggio consiste nel creare un prototipo della soluzione, che può essere un modello fisico, un mockup digitale o una simulazione. Ciò consente di testare e raccogliere feedback sulla soluzione.</a:t>
            </a:r>
          </a:p>
          <a:p>
            <a:pPr marL="381000" indent="-266700" eaLnBrk="1" hangingPunct="1">
              <a:spcBef>
                <a:spcPts val="600"/>
              </a:spcBef>
              <a:spcAft>
                <a:spcPct val="0"/>
              </a:spcAft>
              <a:buClr>
                <a:srgbClr val="0A8C6D"/>
              </a:buClr>
              <a:buSzPts val="1200"/>
              <a:buFont typeface="Arial" charset="0"/>
              <a:buAutoNum type="arabicPeriod"/>
            </a:pPr>
            <a:r>
              <a:rPr lang="en-US" sz="1200" b="1" smtClean="0">
                <a:solidFill>
                  <a:srgbClr val="0A8C6D"/>
                </a:solidFill>
                <a:latin typeface="Raleway Thin"/>
                <a:cs typeface="Arial" charset="0"/>
                <a:sym typeface="Raleway Thin"/>
              </a:rPr>
              <a:t>Test</a:t>
            </a:r>
            <a:r>
              <a:rPr lang="en-US" sz="1200" smtClean="0">
                <a:solidFill>
                  <a:srgbClr val="666666"/>
                </a:solidFill>
                <a:latin typeface="Raleway Thin"/>
                <a:cs typeface="Arial" charset="0"/>
                <a:sym typeface="Raleway Thin"/>
              </a:rPr>
              <a:t>: The final step is to test the prototype with users and gather feedback. This allows for iterating on the solution and making improvements.</a:t>
            </a:r>
            <a:endParaRPr lang="it-IT" sz="1200" smtClean="0">
              <a:solidFill>
                <a:srgbClr val="666666"/>
              </a:solidFill>
              <a:latin typeface="Raleway Thin"/>
              <a:cs typeface="Arial" charset="0"/>
              <a:sym typeface="Raleway Thin"/>
            </a:endParaRPr>
          </a:p>
        </p:txBody>
      </p:sp>
      <p:sp>
        <p:nvSpPr>
          <p:cNvPr id="30723" name="Google Shape;137;p8"/>
          <p:cNvSpPr>
            <a:spLocks/>
          </p:cNvSpPr>
          <p:nvPr/>
        </p:nvSpPr>
        <p:spPr bwMode="auto">
          <a:xfrm>
            <a:off x="8054975" y="327025"/>
            <a:ext cx="796925" cy="727075"/>
          </a:xfrm>
          <a:custGeom>
            <a:avLst/>
            <a:gdLst>
              <a:gd name="T0" fmla="*/ 6863 w 16218"/>
              <a:gd name="T1" fmla="*/ 74 h 14752"/>
              <a:gd name="T2" fmla="*/ 5691 w 16218"/>
              <a:gd name="T3" fmla="*/ 293 h 14752"/>
              <a:gd name="T4" fmla="*/ 4592 w 16218"/>
              <a:gd name="T5" fmla="*/ 660 h 14752"/>
              <a:gd name="T6" fmla="*/ 3566 w 16218"/>
              <a:gd name="T7" fmla="*/ 1173 h 14752"/>
              <a:gd name="T8" fmla="*/ 2663 w 16218"/>
              <a:gd name="T9" fmla="*/ 1783 h 14752"/>
              <a:gd name="T10" fmla="*/ 1857 w 16218"/>
              <a:gd name="T11" fmla="*/ 2492 h 14752"/>
              <a:gd name="T12" fmla="*/ 1173 w 16218"/>
              <a:gd name="T13" fmla="*/ 3298 h 14752"/>
              <a:gd name="T14" fmla="*/ 636 w 16218"/>
              <a:gd name="T15" fmla="*/ 4201 h 14752"/>
              <a:gd name="T16" fmla="*/ 245 w 16218"/>
              <a:gd name="T17" fmla="*/ 5154 h 14752"/>
              <a:gd name="T18" fmla="*/ 49 w 16218"/>
              <a:gd name="T19" fmla="*/ 6179 h 14752"/>
              <a:gd name="T20" fmla="*/ 1 w 16218"/>
              <a:gd name="T21" fmla="*/ 7254 h 14752"/>
              <a:gd name="T22" fmla="*/ 196 w 16218"/>
              <a:gd name="T23" fmla="*/ 8353 h 14752"/>
              <a:gd name="T24" fmla="*/ 562 w 16218"/>
              <a:gd name="T25" fmla="*/ 9403 h 14752"/>
              <a:gd name="T26" fmla="*/ 1100 w 16218"/>
              <a:gd name="T27" fmla="*/ 10356 h 14752"/>
              <a:gd name="T28" fmla="*/ 1832 w 16218"/>
              <a:gd name="T29" fmla="*/ 11235 h 14752"/>
              <a:gd name="T30" fmla="*/ 2687 w 16218"/>
              <a:gd name="T31" fmla="*/ 12017 h 14752"/>
              <a:gd name="T32" fmla="*/ 2028 w 16218"/>
              <a:gd name="T33" fmla="*/ 13140 h 14752"/>
              <a:gd name="T34" fmla="*/ 1173 w 16218"/>
              <a:gd name="T35" fmla="*/ 14044 h 14752"/>
              <a:gd name="T36" fmla="*/ 513 w 16218"/>
              <a:gd name="T37" fmla="*/ 14483 h 14752"/>
              <a:gd name="T38" fmla="*/ 123 w 16218"/>
              <a:gd name="T39" fmla="*/ 14703 h 14752"/>
              <a:gd name="T40" fmla="*/ 1710 w 16218"/>
              <a:gd name="T41" fmla="*/ 14728 h 14752"/>
              <a:gd name="T42" fmla="*/ 2907 w 16218"/>
              <a:gd name="T43" fmla="*/ 14459 h 14752"/>
              <a:gd name="T44" fmla="*/ 4177 w 16218"/>
              <a:gd name="T45" fmla="*/ 13873 h 14752"/>
              <a:gd name="T46" fmla="*/ 5349 w 16218"/>
              <a:gd name="T47" fmla="*/ 13360 h 14752"/>
              <a:gd name="T48" fmla="*/ 6497 w 16218"/>
              <a:gd name="T49" fmla="*/ 13628 h 14752"/>
              <a:gd name="T50" fmla="*/ 7694 w 16218"/>
              <a:gd name="T51" fmla="*/ 13775 h 14752"/>
              <a:gd name="T52" fmla="*/ 9355 w 16218"/>
              <a:gd name="T53" fmla="*/ 13702 h 14752"/>
              <a:gd name="T54" fmla="*/ 10527 w 16218"/>
              <a:gd name="T55" fmla="*/ 13458 h 14752"/>
              <a:gd name="T56" fmla="*/ 11626 w 16218"/>
              <a:gd name="T57" fmla="*/ 13091 h 14752"/>
              <a:gd name="T58" fmla="*/ 12652 w 16218"/>
              <a:gd name="T59" fmla="*/ 12603 h 14752"/>
              <a:gd name="T60" fmla="*/ 13555 w 16218"/>
              <a:gd name="T61" fmla="*/ 11992 h 14752"/>
              <a:gd name="T62" fmla="*/ 14361 w 16218"/>
              <a:gd name="T63" fmla="*/ 11259 h 14752"/>
              <a:gd name="T64" fmla="*/ 15045 w 16218"/>
              <a:gd name="T65" fmla="*/ 10453 h 14752"/>
              <a:gd name="T66" fmla="*/ 15582 w 16218"/>
              <a:gd name="T67" fmla="*/ 9574 h 14752"/>
              <a:gd name="T68" fmla="*/ 15973 w 16218"/>
              <a:gd name="T69" fmla="*/ 8597 h 14752"/>
              <a:gd name="T70" fmla="*/ 16169 w 16218"/>
              <a:gd name="T71" fmla="*/ 7596 h 14752"/>
              <a:gd name="T72" fmla="*/ 16217 w 16218"/>
              <a:gd name="T73" fmla="*/ 6521 h 14752"/>
              <a:gd name="T74" fmla="*/ 16047 w 16218"/>
              <a:gd name="T75" fmla="*/ 5496 h 14752"/>
              <a:gd name="T76" fmla="*/ 15729 w 16218"/>
              <a:gd name="T77" fmla="*/ 4519 h 14752"/>
              <a:gd name="T78" fmla="*/ 15241 w 16218"/>
              <a:gd name="T79" fmla="*/ 3591 h 14752"/>
              <a:gd name="T80" fmla="*/ 14606 w 16218"/>
              <a:gd name="T81" fmla="*/ 2760 h 14752"/>
              <a:gd name="T82" fmla="*/ 13848 w 16218"/>
              <a:gd name="T83" fmla="*/ 2003 h 14752"/>
              <a:gd name="T84" fmla="*/ 12969 w 16218"/>
              <a:gd name="T85" fmla="*/ 1368 h 14752"/>
              <a:gd name="T86" fmla="*/ 11968 w 16218"/>
              <a:gd name="T87" fmla="*/ 831 h 14752"/>
              <a:gd name="T88" fmla="*/ 10893 w 16218"/>
              <a:gd name="T89" fmla="*/ 416 h 14752"/>
              <a:gd name="T90" fmla="*/ 9745 w 16218"/>
              <a:gd name="T91" fmla="*/ 123 h 14752"/>
              <a:gd name="T92" fmla="*/ 8524 w 16218"/>
              <a:gd name="T93" fmla="*/ 0 h 147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218"/>
              <a:gd name="T142" fmla="*/ 0 h 14752"/>
              <a:gd name="T143" fmla="*/ 16218 w 16218"/>
              <a:gd name="T144" fmla="*/ 14752 h 147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A8C6D"/>
          </a:solidFill>
          <a:ln w="9525">
            <a:noFill/>
            <a:round/>
            <a:headEnd/>
            <a:tailEnd/>
          </a:ln>
        </p:spPr>
        <p:txBody>
          <a:bodyPr lIns="91425" tIns="91425" rIns="91425" bIns="91425" anchor="ctr"/>
          <a:lstStyle/>
          <a:p>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Google Shape;142;p9"/>
          <p:cNvSpPr txBox="1">
            <a:spLocks noGrp="1"/>
          </p:cNvSpPr>
          <p:nvPr>
            <p:ph type="title"/>
          </p:nvPr>
        </p:nvSpPr>
        <p:spPr>
          <a:xfrm>
            <a:off x="755650" y="842963"/>
            <a:ext cx="6865938" cy="649287"/>
          </a:xfrm>
        </p:spPr>
        <p:txBody>
          <a:bodyPr/>
          <a:lstStyle/>
          <a:p>
            <a:pPr eaLnBrk="1" hangingPunct="1">
              <a:spcBef>
                <a:spcPct val="0"/>
              </a:spcBef>
              <a:spcAft>
                <a:spcPct val="0"/>
              </a:spcAft>
              <a:buClr>
                <a:srgbClr val="434343"/>
              </a:buClr>
              <a:buFont typeface="Raleway Thin"/>
              <a:buNone/>
            </a:pPr>
            <a:r>
              <a:rPr lang="en-US" sz="3200" smtClean="0">
                <a:solidFill>
                  <a:srgbClr val="0A8C6D"/>
                </a:solidFill>
                <a:latin typeface="Raleway ExtraLight"/>
                <a:cs typeface="Arial" charset="0"/>
                <a:sym typeface="Raleway ExtraLight"/>
              </a:rPr>
              <a:t>Non lineare</a:t>
            </a:r>
            <a:endParaRPr lang="it-IT" sz="3200" smtClean="0">
              <a:solidFill>
                <a:srgbClr val="0A8C6D"/>
              </a:solidFill>
              <a:latin typeface="Raleway ExtraLight"/>
              <a:cs typeface="Arial" charset="0"/>
              <a:sym typeface="Raleway ExtraLight"/>
            </a:endParaRPr>
          </a:p>
        </p:txBody>
      </p:sp>
      <p:sp>
        <p:nvSpPr>
          <p:cNvPr id="32770" name="Google Shape;143;p9"/>
          <p:cNvSpPr>
            <a:spLocks/>
          </p:cNvSpPr>
          <p:nvPr/>
        </p:nvSpPr>
        <p:spPr bwMode="auto">
          <a:xfrm>
            <a:off x="8054975" y="327025"/>
            <a:ext cx="796925" cy="727075"/>
          </a:xfrm>
          <a:custGeom>
            <a:avLst/>
            <a:gdLst>
              <a:gd name="T0" fmla="*/ 6863 w 16218"/>
              <a:gd name="T1" fmla="*/ 74 h 14752"/>
              <a:gd name="T2" fmla="*/ 5691 w 16218"/>
              <a:gd name="T3" fmla="*/ 293 h 14752"/>
              <a:gd name="T4" fmla="*/ 4592 w 16218"/>
              <a:gd name="T5" fmla="*/ 660 h 14752"/>
              <a:gd name="T6" fmla="*/ 3566 w 16218"/>
              <a:gd name="T7" fmla="*/ 1173 h 14752"/>
              <a:gd name="T8" fmla="*/ 2663 w 16218"/>
              <a:gd name="T9" fmla="*/ 1783 h 14752"/>
              <a:gd name="T10" fmla="*/ 1857 w 16218"/>
              <a:gd name="T11" fmla="*/ 2492 h 14752"/>
              <a:gd name="T12" fmla="*/ 1173 w 16218"/>
              <a:gd name="T13" fmla="*/ 3298 h 14752"/>
              <a:gd name="T14" fmla="*/ 636 w 16218"/>
              <a:gd name="T15" fmla="*/ 4201 h 14752"/>
              <a:gd name="T16" fmla="*/ 245 w 16218"/>
              <a:gd name="T17" fmla="*/ 5154 h 14752"/>
              <a:gd name="T18" fmla="*/ 49 w 16218"/>
              <a:gd name="T19" fmla="*/ 6179 h 14752"/>
              <a:gd name="T20" fmla="*/ 1 w 16218"/>
              <a:gd name="T21" fmla="*/ 7254 h 14752"/>
              <a:gd name="T22" fmla="*/ 196 w 16218"/>
              <a:gd name="T23" fmla="*/ 8353 h 14752"/>
              <a:gd name="T24" fmla="*/ 562 w 16218"/>
              <a:gd name="T25" fmla="*/ 9403 h 14752"/>
              <a:gd name="T26" fmla="*/ 1100 w 16218"/>
              <a:gd name="T27" fmla="*/ 10356 h 14752"/>
              <a:gd name="T28" fmla="*/ 1832 w 16218"/>
              <a:gd name="T29" fmla="*/ 11235 h 14752"/>
              <a:gd name="T30" fmla="*/ 2687 w 16218"/>
              <a:gd name="T31" fmla="*/ 12017 h 14752"/>
              <a:gd name="T32" fmla="*/ 2028 w 16218"/>
              <a:gd name="T33" fmla="*/ 13140 h 14752"/>
              <a:gd name="T34" fmla="*/ 1173 w 16218"/>
              <a:gd name="T35" fmla="*/ 14044 h 14752"/>
              <a:gd name="T36" fmla="*/ 513 w 16218"/>
              <a:gd name="T37" fmla="*/ 14483 h 14752"/>
              <a:gd name="T38" fmla="*/ 123 w 16218"/>
              <a:gd name="T39" fmla="*/ 14703 h 14752"/>
              <a:gd name="T40" fmla="*/ 1710 w 16218"/>
              <a:gd name="T41" fmla="*/ 14728 h 14752"/>
              <a:gd name="T42" fmla="*/ 2907 w 16218"/>
              <a:gd name="T43" fmla="*/ 14459 h 14752"/>
              <a:gd name="T44" fmla="*/ 4177 w 16218"/>
              <a:gd name="T45" fmla="*/ 13873 h 14752"/>
              <a:gd name="T46" fmla="*/ 5349 w 16218"/>
              <a:gd name="T47" fmla="*/ 13360 h 14752"/>
              <a:gd name="T48" fmla="*/ 6497 w 16218"/>
              <a:gd name="T49" fmla="*/ 13628 h 14752"/>
              <a:gd name="T50" fmla="*/ 7694 w 16218"/>
              <a:gd name="T51" fmla="*/ 13775 h 14752"/>
              <a:gd name="T52" fmla="*/ 9355 w 16218"/>
              <a:gd name="T53" fmla="*/ 13702 h 14752"/>
              <a:gd name="T54" fmla="*/ 10527 w 16218"/>
              <a:gd name="T55" fmla="*/ 13458 h 14752"/>
              <a:gd name="T56" fmla="*/ 11626 w 16218"/>
              <a:gd name="T57" fmla="*/ 13091 h 14752"/>
              <a:gd name="T58" fmla="*/ 12652 w 16218"/>
              <a:gd name="T59" fmla="*/ 12603 h 14752"/>
              <a:gd name="T60" fmla="*/ 13555 w 16218"/>
              <a:gd name="T61" fmla="*/ 11992 h 14752"/>
              <a:gd name="T62" fmla="*/ 14361 w 16218"/>
              <a:gd name="T63" fmla="*/ 11259 h 14752"/>
              <a:gd name="T64" fmla="*/ 15045 w 16218"/>
              <a:gd name="T65" fmla="*/ 10453 h 14752"/>
              <a:gd name="T66" fmla="*/ 15582 w 16218"/>
              <a:gd name="T67" fmla="*/ 9574 h 14752"/>
              <a:gd name="T68" fmla="*/ 15973 w 16218"/>
              <a:gd name="T69" fmla="*/ 8597 h 14752"/>
              <a:gd name="T70" fmla="*/ 16169 w 16218"/>
              <a:gd name="T71" fmla="*/ 7596 h 14752"/>
              <a:gd name="T72" fmla="*/ 16217 w 16218"/>
              <a:gd name="T73" fmla="*/ 6521 h 14752"/>
              <a:gd name="T74" fmla="*/ 16047 w 16218"/>
              <a:gd name="T75" fmla="*/ 5496 h 14752"/>
              <a:gd name="T76" fmla="*/ 15729 w 16218"/>
              <a:gd name="T77" fmla="*/ 4519 h 14752"/>
              <a:gd name="T78" fmla="*/ 15241 w 16218"/>
              <a:gd name="T79" fmla="*/ 3591 h 14752"/>
              <a:gd name="T80" fmla="*/ 14606 w 16218"/>
              <a:gd name="T81" fmla="*/ 2760 h 14752"/>
              <a:gd name="T82" fmla="*/ 13848 w 16218"/>
              <a:gd name="T83" fmla="*/ 2003 h 14752"/>
              <a:gd name="T84" fmla="*/ 12969 w 16218"/>
              <a:gd name="T85" fmla="*/ 1368 h 14752"/>
              <a:gd name="T86" fmla="*/ 11968 w 16218"/>
              <a:gd name="T87" fmla="*/ 831 h 14752"/>
              <a:gd name="T88" fmla="*/ 10893 w 16218"/>
              <a:gd name="T89" fmla="*/ 416 h 14752"/>
              <a:gd name="T90" fmla="*/ 9745 w 16218"/>
              <a:gd name="T91" fmla="*/ 123 h 14752"/>
              <a:gd name="T92" fmla="*/ 8524 w 16218"/>
              <a:gd name="T93" fmla="*/ 0 h 147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218"/>
              <a:gd name="T142" fmla="*/ 0 h 14752"/>
              <a:gd name="T143" fmla="*/ 16218 w 16218"/>
              <a:gd name="T144" fmla="*/ 14752 h 147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A8C6D"/>
          </a:solidFill>
          <a:ln w="9525">
            <a:noFill/>
            <a:round/>
            <a:headEnd/>
            <a:tailEnd/>
          </a:ln>
        </p:spPr>
        <p:txBody>
          <a:bodyPr lIns="91425" tIns="91425" rIns="91425" bIns="91425" anchor="ctr"/>
          <a:lstStyle/>
          <a:p>
            <a:endParaRPr lang="it-IT"/>
          </a:p>
        </p:txBody>
      </p:sp>
      <p:sp>
        <p:nvSpPr>
          <p:cNvPr id="32771" name="Google Shape;144;p9"/>
          <p:cNvSpPr>
            <a:spLocks noChangeArrowheads="1"/>
          </p:cNvSpPr>
          <p:nvPr/>
        </p:nvSpPr>
        <p:spPr bwMode="auto">
          <a:xfrm>
            <a:off x="777875" y="1492250"/>
            <a:ext cx="4887913" cy="3070225"/>
          </a:xfrm>
          <a:prstGeom prst="rect">
            <a:avLst/>
          </a:prstGeom>
          <a:noFill/>
          <a:ln w="9525">
            <a:noFill/>
            <a:miter lim="800000"/>
            <a:headEnd/>
            <a:tailEnd/>
          </a:ln>
        </p:spPr>
        <p:txBody>
          <a:bodyPr lIns="91425" tIns="45700" rIns="91425" bIns="45700">
            <a:spAutoFit/>
          </a:bodyPr>
          <a:lstStyle/>
          <a:p>
            <a:pPr>
              <a:buClr>
                <a:srgbClr val="000000"/>
              </a:buClr>
              <a:buFont typeface="Arial" charset="0"/>
              <a:buNone/>
            </a:pPr>
            <a:r>
              <a:rPr lang="it-IT">
                <a:solidFill>
                  <a:srgbClr val="666666"/>
                </a:solidFill>
                <a:latin typeface="Raleway Thin"/>
                <a:sym typeface="Raleway Thin"/>
              </a:rPr>
              <a:t>La metodologia del pensiero progettuale non è lineare; è ciclico e iterativo. Consente flessibilità e adattabilità ed è progettato per essere ripetuto più volte. Le cinque fasi del processo di pensiero progettuale possono verificarsi in un ordine diverso o simultaneamente.</a:t>
            </a:r>
          </a:p>
          <a:p>
            <a:pPr>
              <a:buClr>
                <a:srgbClr val="000000"/>
              </a:buClr>
              <a:buFont typeface="Arial" charset="0"/>
              <a:buNone/>
            </a:pPr>
            <a:endParaRPr lang="it-IT">
              <a:solidFill>
                <a:srgbClr val="666666"/>
              </a:solidFill>
              <a:latin typeface="Raleway Thin"/>
              <a:sym typeface="Raleway Thin"/>
            </a:endParaRPr>
          </a:p>
          <a:p>
            <a:pPr>
              <a:buClr>
                <a:srgbClr val="000000"/>
              </a:buClr>
              <a:buFont typeface="Arial" charset="0"/>
              <a:buNone/>
            </a:pPr>
            <a:r>
              <a:rPr lang="it-IT">
                <a:solidFill>
                  <a:srgbClr val="666666"/>
                </a:solidFill>
                <a:latin typeface="Raleway Thin"/>
                <a:sym typeface="Raleway Thin"/>
              </a:rPr>
              <a:t>Il processo consente il feedback e l'iterazione in modo che i team possano tornare ai passaggi precedenti tutte le volte che è necessario. L'enfasi è sulla comprensione dell'utente e dei suoi bisogni, desideri e punti deboli e sull'utilizzo di tale comprensione per generare soluzioni su misura per lui. È più come un ciclo in cui continui a testare, perfezionare e migliorare le tue idee e soluzioni fino a quando il problema non viene risolto.</a:t>
            </a:r>
          </a:p>
        </p:txBody>
      </p:sp>
      <p:pic>
        <p:nvPicPr>
          <p:cNvPr id="32772" name="Google Shape;145;p9" descr="paper on wall"/>
          <p:cNvPicPr preferRelativeResize="0">
            <a:picLocks noChangeAspect="1" noChangeArrowheads="1"/>
          </p:cNvPicPr>
          <p:nvPr/>
        </p:nvPicPr>
        <p:blipFill>
          <a:blip r:embed="rId3"/>
          <a:srcRect/>
          <a:stretch>
            <a:fillRect/>
          </a:stretch>
        </p:blipFill>
        <p:spPr bwMode="auto">
          <a:xfrm>
            <a:off x="6076950" y="1274763"/>
            <a:ext cx="1978025" cy="2967037"/>
          </a:xfrm>
          <a:prstGeom prst="rect">
            <a:avLst/>
          </a:prstGeom>
          <a:noFill/>
          <a:ln w="9525">
            <a:noFill/>
            <a:miter lim="800000"/>
            <a:headEnd/>
            <a:tailEnd/>
          </a:ln>
        </p:spPr>
      </p:pic>
      <p:sp>
        <p:nvSpPr>
          <p:cNvPr id="32773" name="Google Shape;146;p9"/>
          <p:cNvSpPr>
            <a:spLocks noChangeArrowheads="1"/>
          </p:cNvSpPr>
          <p:nvPr/>
        </p:nvSpPr>
        <p:spPr bwMode="auto">
          <a:xfrm>
            <a:off x="6076950" y="4279900"/>
            <a:ext cx="2058988" cy="184150"/>
          </a:xfrm>
          <a:prstGeom prst="rect">
            <a:avLst/>
          </a:prstGeom>
          <a:noFill/>
          <a:ln w="9525">
            <a:noFill/>
            <a:miter lim="800000"/>
            <a:headEnd/>
            <a:tailEnd/>
          </a:ln>
        </p:spPr>
        <p:txBody>
          <a:bodyPr lIns="91425" tIns="45700" rIns="91425" bIns="45700">
            <a:spAutoFit/>
          </a:bodyPr>
          <a:lstStyle/>
          <a:p>
            <a:pPr>
              <a:buClr>
                <a:srgbClr val="000000"/>
              </a:buClr>
              <a:buFont typeface="Arial" charset="0"/>
              <a:buNone/>
            </a:pPr>
            <a:r>
              <a:rPr lang="en-US" sz="600" b="1">
                <a:solidFill>
                  <a:srgbClr val="0A8C6D"/>
                </a:solidFill>
                <a:latin typeface="Raleway Thin"/>
                <a:sym typeface="Raleway Thin"/>
              </a:rPr>
              <a:t>Source</a:t>
            </a:r>
            <a:r>
              <a:rPr lang="en-US" sz="600">
                <a:solidFill>
                  <a:srgbClr val="666666"/>
                </a:solidFill>
                <a:latin typeface="Raleway Thin"/>
                <a:sym typeface="Raleway Thin"/>
              </a:rPr>
              <a:t>  https://unsplash.com/photos/m2TU2gfqSeE</a:t>
            </a:r>
            <a:endParaRPr lang="it-IT" sz="600">
              <a:solidFill>
                <a:srgbClr val="666666"/>
              </a:solidFill>
              <a:latin typeface="Raleway Thin"/>
              <a:sym typeface="Raleway Thin"/>
            </a:endParaRPr>
          </a:p>
        </p:txBody>
      </p:sp>
    </p:spTree>
  </p:cSld>
  <p:clrMapOvr>
    <a:masterClrMapping/>
  </p:clrMapOvr>
</p:sld>
</file>

<file path=ppt/theme/theme1.xml><?xml version="1.0" encoding="utf-8"?>
<a:theme xmlns:a="http://schemas.openxmlformats.org/drawingml/2006/main" name="Olivia template">
  <a:themeElements>
    <a:clrScheme name="Custom 347">
      <a:dk1>
        <a:srgbClr val="434343"/>
      </a:dk1>
      <a:lt1>
        <a:srgbClr val="FFFFFF"/>
      </a:lt1>
      <a:dk2>
        <a:srgbClr val="666666"/>
      </a:dk2>
      <a:lt2>
        <a:srgbClr val="ECE9E6"/>
      </a:lt2>
      <a:accent1>
        <a:srgbClr val="FFB600"/>
      </a:accent1>
      <a:accent2>
        <a:srgbClr val="FF8400"/>
      </a:accent2>
      <a:accent3>
        <a:srgbClr val="FA5E5E"/>
      </a:accent3>
      <a:accent4>
        <a:srgbClr val="E42A87"/>
      </a:accent4>
      <a:accent5>
        <a:srgbClr val="B143C7"/>
      </a:accent5>
      <a:accent6>
        <a:srgbClr val="7241B4"/>
      </a:accent6>
      <a:hlink>
        <a:srgbClr val="434343"/>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livia template">
  <a:themeElements>
    <a:clrScheme name="Custom 347">
      <a:dk1>
        <a:srgbClr val="434343"/>
      </a:dk1>
      <a:lt1>
        <a:srgbClr val="FFFFFF"/>
      </a:lt1>
      <a:dk2>
        <a:srgbClr val="666666"/>
      </a:dk2>
      <a:lt2>
        <a:srgbClr val="ECE9E6"/>
      </a:lt2>
      <a:accent1>
        <a:srgbClr val="FFB600"/>
      </a:accent1>
      <a:accent2>
        <a:srgbClr val="FF8400"/>
      </a:accent2>
      <a:accent3>
        <a:srgbClr val="FA5E5E"/>
      </a:accent3>
      <a:accent4>
        <a:srgbClr val="E42A87"/>
      </a:accent4>
      <a:accent5>
        <a:srgbClr val="B143C7"/>
      </a:accent5>
      <a:accent6>
        <a:srgbClr val="7241B4"/>
      </a:accent6>
      <a:hlink>
        <a:srgbClr val="434343"/>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2040</Words>
  <Application>Microsoft Macintosh PowerPoint</Application>
  <PresentationFormat>Presentazione su schermo (16:9)</PresentationFormat>
  <Paragraphs>165</Paragraphs>
  <Slides>29</Slides>
  <Notes>29</Notes>
  <HiddenSlides>0</HiddenSlides>
  <MMClips>0</MMClips>
  <ScaleCrop>false</ScaleCrop>
  <HeadingPairs>
    <vt:vector size="6" baseType="variant">
      <vt:variant>
        <vt:lpstr>Caratteri utilizzati</vt:lpstr>
      </vt:variant>
      <vt:variant>
        <vt:i4>9</vt:i4>
      </vt:variant>
      <vt:variant>
        <vt:lpstr>Tema</vt:lpstr>
      </vt:variant>
      <vt:variant>
        <vt:i4>2</vt:i4>
      </vt:variant>
      <vt:variant>
        <vt:lpstr>Titoli diapositive</vt:lpstr>
      </vt:variant>
      <vt:variant>
        <vt:i4>29</vt:i4>
      </vt:variant>
    </vt:vector>
  </HeadingPairs>
  <TitlesOfParts>
    <vt:vector size="40" baseType="lpstr">
      <vt:lpstr>Raleway ExtraLight</vt:lpstr>
      <vt:lpstr>Noto Sans Symbols</vt:lpstr>
      <vt:lpstr>Raleway Thin</vt:lpstr>
      <vt:lpstr>Raleway Light</vt:lpstr>
      <vt:lpstr>Arial</vt:lpstr>
      <vt:lpstr>Raleway Medium</vt:lpstr>
      <vt:lpstr>Raleway ExtraBold</vt:lpstr>
      <vt:lpstr>Raleway</vt:lpstr>
      <vt:lpstr>Open Sans</vt:lpstr>
      <vt:lpstr>Olivia template</vt:lpstr>
      <vt:lpstr>Olivia template</vt:lpstr>
      <vt:lpstr>Programma di formazione per le donne  Mentalita’ Digitale</vt:lpstr>
      <vt:lpstr>Presentazione di PowerPoint</vt:lpstr>
      <vt:lpstr>Presentazione di PowerPoint</vt:lpstr>
      <vt:lpstr>Introduzione al  Design thining </vt:lpstr>
      <vt:lpstr>Dopo Aver completato questo modulo sarai capace di:</vt:lpstr>
      <vt:lpstr>Processo di Design Thinking</vt:lpstr>
      <vt:lpstr>Cosa e’ il pensiero progettuale?</vt:lpstr>
      <vt:lpstr>Metodologia</vt:lpstr>
      <vt:lpstr>Non lineare</vt:lpstr>
      <vt:lpstr>Progetta una esperienza L'obiettivo di questa attività è motivare i partecipanti a cercare di innovare e differenziarsi attraverso le loro idee.</vt:lpstr>
      <vt:lpstr>Mentalita’ del pensiero progettuale</vt:lpstr>
      <vt:lpstr>Per saperne di piu’ su questo modulo:</vt:lpstr>
      <vt:lpstr>Approccio Umano</vt:lpstr>
      <vt:lpstr>L’importanza  dell’approccio incentrato sll’ uomo</vt:lpstr>
      <vt:lpstr>Presentazione di PowerPoint</vt:lpstr>
      <vt:lpstr>Capire gli utenti</vt:lpstr>
      <vt:lpstr>Sfida di empatia L'obiettivo di questa attività è motivare i partecipanti ad ascoltare i punti di vista degli altri e ottenere prospettive diverse.</vt:lpstr>
      <vt:lpstr>Nelle scarpe degli altri</vt:lpstr>
      <vt:lpstr>Per saperne di piu’ su questo modulo:</vt:lpstr>
      <vt:lpstr>Mentalita’ per tentativi ed errori</vt:lpstr>
      <vt:lpstr>Tentativi ed errori</vt:lpstr>
      <vt:lpstr>Presentazione di PowerPoint</vt:lpstr>
      <vt:lpstr>Tentativi ed errori</vt:lpstr>
      <vt:lpstr>Sfida per tentativi ed errori L'obiettivo di questa attività è introdurre i partecipanti all'approccio per tentativi ed errori e incoraggiarli ad accettare il fallimento come opportunità di apprendimento.</vt:lpstr>
      <vt:lpstr>Imparare dal fallimento</vt:lpstr>
      <vt:lpstr>Per saperne di piu’ su questo modulo: </vt:lpstr>
      <vt:lpstr>Presentazione di PowerPoint</vt:lpstr>
      <vt:lpstr>Imposta un nuovo obbiettivo  e completa un nuovo modulo!</vt:lpstr>
      <vt:lpstr>Presentazione di PowerPoint</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programme for women Digital mindset</dc:title>
  <dc:creator>celia.tavares</dc:creator>
  <cp:lastModifiedBy>Utente di Microsoft Office</cp:lastModifiedBy>
  <cp:revision>12</cp:revision>
  <dcterms:modified xsi:type="dcterms:W3CDTF">2023-06-30T10:16:46Z</dcterms:modified>
</cp:coreProperties>
</file>