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themeOverride+xml" PartName="/ppt/theme/themeOverride3.xml"/>
  <Override ContentType="application/vnd.openxmlformats-officedocument.themeOverride+xml" PartName="/ppt/theme/themeOverride2.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6" r:id="rId6"/>
    <p:sldMasterId id="2147483658" r:id="rId7"/>
    <p:sldMasterId id="2147483660"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Lst>
  <p:sldSz cy="5143500" cx="9144000"/>
  <p:notesSz cx="6858000" cy="9144000"/>
  <p:embeddedFontLst>
    <p:embeddedFont>
      <p:font typeface="Raleway"/>
      <p:regular r:id="rId39"/>
      <p:bold r:id="rId40"/>
      <p:italic r:id="rId41"/>
      <p:boldItalic r:id="rId42"/>
    </p:embeddedFont>
    <p:embeddedFont>
      <p:font typeface="Raleway ExtraBold"/>
      <p:bold r:id="rId43"/>
      <p:boldItalic r:id="rId44"/>
    </p:embeddedFont>
    <p:embeddedFont>
      <p:font typeface="Raleway Thin"/>
      <p:regular r:id="rId45"/>
      <p:bold r:id="rId46"/>
      <p:italic r:id="rId47"/>
      <p:boldItalic r:id="rId48"/>
    </p:embeddedFont>
    <p:embeddedFont>
      <p:font typeface="Raleway Light"/>
      <p:regular r:id="rId49"/>
      <p:bold r:id="rId50"/>
      <p:italic r:id="rId51"/>
      <p:boldItalic r:id="rId52"/>
    </p:embeddedFont>
    <p:embeddedFont>
      <p:font typeface="Raleway Medium"/>
      <p:regular r:id="rId53"/>
      <p:bold r:id="rId54"/>
      <p:italic r:id="rId55"/>
      <p:boldItalic r:id="rId56"/>
    </p:embeddedFont>
    <p:embeddedFont>
      <p:font typeface="Raleway ExtraLight"/>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61" roundtripDataSignature="AMtx7mg/Zd2LPIQmTmM9x0CxV3s1GYAq3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4E9836A-39C5-436B-83AA-6B69463EC2E4}">
  <a:tblStyle styleId="{B4E9836A-39C5-436B-83AA-6B69463EC2E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aleway-bold.fntdata"/><Relationship Id="rId42" Type="http://schemas.openxmlformats.org/officeDocument/2006/relationships/font" Target="fonts/Raleway-boldItalic.fntdata"/><Relationship Id="rId41" Type="http://schemas.openxmlformats.org/officeDocument/2006/relationships/font" Target="fonts/Raleway-italic.fntdata"/><Relationship Id="rId44" Type="http://schemas.openxmlformats.org/officeDocument/2006/relationships/font" Target="fonts/RalewayExtraBold-boldItalic.fntdata"/><Relationship Id="rId43" Type="http://schemas.openxmlformats.org/officeDocument/2006/relationships/font" Target="fonts/RalewayExtraBold-bold.fntdata"/><Relationship Id="rId46" Type="http://schemas.openxmlformats.org/officeDocument/2006/relationships/font" Target="fonts/RalewayThin-bold.fntdata"/><Relationship Id="rId45" Type="http://schemas.openxmlformats.org/officeDocument/2006/relationships/font" Target="fonts/RalewayThin-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48" Type="http://schemas.openxmlformats.org/officeDocument/2006/relationships/font" Target="fonts/RalewayThin-boldItalic.fntdata"/><Relationship Id="rId47" Type="http://schemas.openxmlformats.org/officeDocument/2006/relationships/font" Target="fonts/RalewayThin-italic.fntdata"/><Relationship Id="rId49" Type="http://schemas.openxmlformats.org/officeDocument/2006/relationships/font" Target="fonts/RalewayLight-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33" Type="http://schemas.openxmlformats.org/officeDocument/2006/relationships/slide" Target="slides/slide24.xml"/><Relationship Id="rId32" Type="http://schemas.openxmlformats.org/officeDocument/2006/relationships/slide" Target="slides/slide23.xml"/><Relationship Id="rId35" Type="http://schemas.openxmlformats.org/officeDocument/2006/relationships/slide" Target="slides/slide26.xml"/><Relationship Id="rId34" Type="http://schemas.openxmlformats.org/officeDocument/2006/relationships/slide" Target="slides/slide25.xml"/><Relationship Id="rId37" Type="http://schemas.openxmlformats.org/officeDocument/2006/relationships/slide" Target="slides/slide28.xml"/><Relationship Id="rId36" Type="http://schemas.openxmlformats.org/officeDocument/2006/relationships/slide" Target="slides/slide27.xml"/><Relationship Id="rId39" Type="http://schemas.openxmlformats.org/officeDocument/2006/relationships/font" Target="fonts/Raleway-regular.fntdata"/><Relationship Id="rId38" Type="http://schemas.openxmlformats.org/officeDocument/2006/relationships/slide" Target="slides/slide29.xml"/><Relationship Id="rId61" Type="http://customschemas.google.com/relationships/presentationmetadata" Target="metadata"/><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60" Type="http://schemas.openxmlformats.org/officeDocument/2006/relationships/font" Target="fonts/RalewayExtraLight-boldItalic.fntdata"/><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29" Type="http://schemas.openxmlformats.org/officeDocument/2006/relationships/slide" Target="slides/slide20.xml"/><Relationship Id="rId51" Type="http://schemas.openxmlformats.org/officeDocument/2006/relationships/font" Target="fonts/RalewayLight-italic.fntdata"/><Relationship Id="rId50" Type="http://schemas.openxmlformats.org/officeDocument/2006/relationships/font" Target="fonts/RalewayLight-bold.fntdata"/><Relationship Id="rId53" Type="http://schemas.openxmlformats.org/officeDocument/2006/relationships/font" Target="fonts/RalewayMedium-regular.fntdata"/><Relationship Id="rId52" Type="http://schemas.openxmlformats.org/officeDocument/2006/relationships/font" Target="fonts/RalewayLight-boldItalic.fntdata"/><Relationship Id="rId11" Type="http://schemas.openxmlformats.org/officeDocument/2006/relationships/slide" Target="slides/slide2.xml"/><Relationship Id="rId55" Type="http://schemas.openxmlformats.org/officeDocument/2006/relationships/font" Target="fonts/RalewayMedium-italic.fntdata"/><Relationship Id="rId10" Type="http://schemas.openxmlformats.org/officeDocument/2006/relationships/slide" Target="slides/slide1.xml"/><Relationship Id="rId54" Type="http://schemas.openxmlformats.org/officeDocument/2006/relationships/font" Target="fonts/RalewayMedium-bold.fntdata"/><Relationship Id="rId13" Type="http://schemas.openxmlformats.org/officeDocument/2006/relationships/slide" Target="slides/slide4.xml"/><Relationship Id="rId57" Type="http://schemas.openxmlformats.org/officeDocument/2006/relationships/font" Target="fonts/RalewayExtraLight-regular.fntdata"/><Relationship Id="rId12" Type="http://schemas.openxmlformats.org/officeDocument/2006/relationships/slide" Target="slides/slide3.xml"/><Relationship Id="rId56" Type="http://schemas.openxmlformats.org/officeDocument/2006/relationships/font" Target="fonts/RalewayMedium-boldItalic.fntdata"/><Relationship Id="rId15" Type="http://schemas.openxmlformats.org/officeDocument/2006/relationships/slide" Target="slides/slide6.xml"/><Relationship Id="rId59" Type="http://schemas.openxmlformats.org/officeDocument/2006/relationships/font" Target="fonts/RalewayExtraLight-italic.fntdata"/><Relationship Id="rId14" Type="http://schemas.openxmlformats.org/officeDocument/2006/relationships/slide" Target="slides/slide5.xml"/><Relationship Id="rId58" Type="http://schemas.openxmlformats.org/officeDocument/2006/relationships/font" Target="fonts/RalewayExtraLight-bold.fntdata"/><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4" name="Google Shape;10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0" name="Google Shape;19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Font typeface="Arial"/>
              <a:buNone/>
            </a:pPr>
            <a:r>
              <a:rPr lang="pt-PT" sz="1100"/>
              <a:t>SLIDE 11:</a:t>
            </a:r>
            <a:endParaRPr/>
          </a:p>
          <a:p>
            <a:pPr indent="-171450" lvl="0" marL="171450" rtl="0" algn="l">
              <a:spcBef>
                <a:spcPts val="0"/>
              </a:spcBef>
              <a:spcAft>
                <a:spcPts val="0"/>
              </a:spcAft>
              <a:buClr>
                <a:srgbClr val="000000"/>
              </a:buClr>
              <a:buSzPts val="1100"/>
              <a:buFont typeface="Arial"/>
              <a:buChar char="-"/>
            </a:pPr>
            <a:r>
              <a:rPr lang="pt-PT" sz="1100"/>
              <a:t>Related to S1 of LU1</a:t>
            </a:r>
            <a:endParaRPr/>
          </a:p>
          <a:p>
            <a:pPr indent="-171450" lvl="0" marL="171450" rtl="0" algn="l">
              <a:spcBef>
                <a:spcPts val="0"/>
              </a:spcBef>
              <a:spcAft>
                <a:spcPts val="0"/>
              </a:spcAft>
              <a:buClr>
                <a:srgbClr val="000000"/>
              </a:buClr>
              <a:buSzPts val="1100"/>
              <a:buFont typeface="Arial"/>
              <a:buChar char="-"/>
            </a:pPr>
            <a:r>
              <a:rPr lang="pt-PT" sz="1100"/>
              <a:t>Prepare a hands-on activity in a format of step-by-step</a:t>
            </a:r>
            <a:endParaRPr/>
          </a:p>
          <a:p>
            <a:pPr indent="-171450" lvl="0" marL="171450" rtl="0" algn="l">
              <a:spcBef>
                <a:spcPts val="0"/>
              </a:spcBef>
              <a:spcAft>
                <a:spcPts val="0"/>
              </a:spcAft>
              <a:buClr>
                <a:srgbClr val="000000"/>
              </a:buClr>
              <a:buSzPts val="1100"/>
              <a:buFont typeface="Arial"/>
              <a:buChar char="-"/>
            </a:pPr>
            <a:r>
              <a:rPr lang="pt-PT" sz="1100"/>
              <a:t>ACTIVITY NAME should be action-oriented</a:t>
            </a:r>
            <a:endParaRPr/>
          </a:p>
          <a:p>
            <a:pPr indent="-171450" lvl="0" marL="171450" rtl="0" algn="l">
              <a:spcBef>
                <a:spcPts val="0"/>
              </a:spcBef>
              <a:spcAft>
                <a:spcPts val="0"/>
              </a:spcAft>
              <a:buClr>
                <a:srgbClr val="000000"/>
              </a:buClr>
              <a:buSzPts val="1100"/>
              <a:buFont typeface="Arial"/>
              <a:buChar char="-"/>
            </a:pPr>
            <a:r>
              <a:rPr lang="pt-PT" sz="1100"/>
              <a:t>Include a brief description about the activity (scope, aim, goals, etc.)</a:t>
            </a:r>
            <a:endParaRPr/>
          </a:p>
          <a:p>
            <a:pPr indent="-171450" lvl="0" marL="171450" rtl="0" algn="l">
              <a:spcBef>
                <a:spcPts val="0"/>
              </a:spcBef>
              <a:spcAft>
                <a:spcPts val="0"/>
              </a:spcAft>
              <a:buClr>
                <a:srgbClr val="000000"/>
              </a:buClr>
              <a:buSzPts val="1100"/>
              <a:buFont typeface="Arial"/>
              <a:buChar char="-"/>
            </a:pPr>
            <a:r>
              <a:rPr lang="pt-PT" sz="1100"/>
              <a:t>SLIDE 11 left side: provide orientations for the women to complete the activity (not more than four steps); include the time to complete the activity </a:t>
            </a:r>
            <a:endParaRPr/>
          </a:p>
          <a:p>
            <a:pPr indent="-171450" lvl="0" marL="171450" rtl="0" algn="l">
              <a:spcBef>
                <a:spcPts val="0"/>
              </a:spcBef>
              <a:spcAft>
                <a:spcPts val="0"/>
              </a:spcAft>
              <a:buClr>
                <a:srgbClr val="000000"/>
              </a:buClr>
              <a:buSzPts val="1100"/>
              <a:buFont typeface="Arial"/>
              <a:buChar char="-"/>
            </a:pPr>
            <a:r>
              <a:rPr lang="pt-PT" sz="1100"/>
              <a:t>SLIDE 11 right: list the resources needed to complete the activity. Resources and tools can be access to online reading, articles. You can also include an image, a video, or graphics, </a:t>
            </a:r>
            <a:endParaRPr sz="11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0" name="Google Shape;20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Font typeface="Arial"/>
              <a:buNone/>
            </a:pPr>
            <a:r>
              <a:rPr lang="pt-PT" sz="1100"/>
              <a:t>SLIDE 12:</a:t>
            </a:r>
            <a:endParaRPr/>
          </a:p>
          <a:p>
            <a:pPr indent="-171450" lvl="0" marL="171450" rtl="0" algn="l">
              <a:spcBef>
                <a:spcPts val="0"/>
              </a:spcBef>
              <a:spcAft>
                <a:spcPts val="0"/>
              </a:spcAft>
              <a:buClr>
                <a:srgbClr val="000000"/>
              </a:buClr>
              <a:buSzPts val="1100"/>
              <a:buFont typeface="Arial"/>
              <a:buChar char="-"/>
            </a:pPr>
            <a:r>
              <a:rPr lang="pt-PT" sz="1100"/>
              <a:t>Related to A1 of LU1</a:t>
            </a:r>
            <a:endParaRPr/>
          </a:p>
          <a:p>
            <a:pPr indent="-171450" lvl="0" marL="171450" rtl="0" algn="l">
              <a:spcBef>
                <a:spcPts val="0"/>
              </a:spcBef>
              <a:spcAft>
                <a:spcPts val="0"/>
              </a:spcAft>
              <a:buClr>
                <a:srgbClr val="000000"/>
              </a:buClr>
              <a:buSzPts val="1100"/>
              <a:buFont typeface="Arial"/>
              <a:buChar char="-"/>
            </a:pPr>
            <a:r>
              <a:rPr lang="pt-PT" sz="1100"/>
              <a:t>Prepare a project-based activity</a:t>
            </a:r>
            <a:endParaRPr/>
          </a:p>
          <a:p>
            <a:pPr indent="-171450" lvl="0" marL="171450" rtl="0" algn="l">
              <a:spcBef>
                <a:spcPts val="0"/>
              </a:spcBef>
              <a:spcAft>
                <a:spcPts val="0"/>
              </a:spcAft>
              <a:buClr>
                <a:srgbClr val="000000"/>
              </a:buClr>
              <a:buSzPts val="1100"/>
              <a:buFont typeface="Arial"/>
              <a:buChar char="-"/>
            </a:pPr>
            <a:r>
              <a:rPr lang="pt-PT" sz="1100"/>
              <a:t>ACTIVITY NAME should be action-oriented</a:t>
            </a:r>
            <a:endParaRPr/>
          </a:p>
          <a:p>
            <a:pPr indent="-171450" lvl="0" marL="171450" rtl="0" algn="l">
              <a:spcBef>
                <a:spcPts val="0"/>
              </a:spcBef>
              <a:spcAft>
                <a:spcPts val="0"/>
              </a:spcAft>
              <a:buClr>
                <a:srgbClr val="000000"/>
              </a:buClr>
              <a:buSzPts val="1100"/>
              <a:buFont typeface="Arial"/>
              <a:buChar char="-"/>
            </a:pPr>
            <a:r>
              <a:rPr lang="pt-PT" sz="1100"/>
              <a:t>SLIDE 12 left side: provide a short intro </a:t>
            </a:r>
            <a:endParaRPr/>
          </a:p>
          <a:p>
            <a:pPr indent="-171450" lvl="0" marL="171450" rtl="0" algn="l">
              <a:spcBef>
                <a:spcPts val="0"/>
              </a:spcBef>
              <a:spcAft>
                <a:spcPts val="0"/>
              </a:spcAft>
              <a:buClr>
                <a:srgbClr val="000000"/>
              </a:buClr>
              <a:buSzPts val="1100"/>
              <a:buFont typeface="Arial"/>
              <a:buChar char="-"/>
            </a:pPr>
            <a:r>
              <a:rPr lang="pt-PT" sz="1100"/>
              <a:t>SLIDE 11 right: provide infographic-based info (e.g. statistics, minimal text, chart) to give an easy-to-understand overview of the activity: insert a SmartArt (use same style as model unit) </a:t>
            </a:r>
            <a:endParaRPr sz="11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0" name="Google Shape;21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PT" sz="1100">
                <a:latin typeface="Arial"/>
                <a:ea typeface="Arial"/>
                <a:cs typeface="Arial"/>
                <a:sym typeface="Arial"/>
              </a:rPr>
              <a:t>List other resources, readings that can help the women deppen the module topic</a:t>
            </a:r>
            <a:endParaRPr/>
          </a:p>
          <a:p>
            <a:pPr indent="0" lvl="0" marL="0" rtl="0" algn="l">
              <a:spcBef>
                <a:spcPts val="0"/>
              </a:spcBef>
              <a:spcAft>
                <a:spcPts val="0"/>
              </a:spcAft>
              <a:buNone/>
            </a:pPr>
            <a:r>
              <a:rPr lang="pt-PT" sz="1100">
                <a:latin typeface="Arial"/>
                <a:ea typeface="Arial"/>
                <a:cs typeface="Arial"/>
                <a:sym typeface="Arial"/>
              </a:rPr>
              <a:t>Provide not more thant 5 links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0" name="Google Shape;22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6" name="Google Shape;22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3" name="Google Shape;23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spcBef>
                <a:spcPts val="0"/>
              </a:spcBef>
              <a:spcAft>
                <a:spcPts val="0"/>
              </a:spcAft>
              <a:buClr>
                <a:srgbClr val="0A8C6D"/>
              </a:buClr>
              <a:buSzPts val="1400"/>
              <a:buFont typeface="Noto Sans Symbols"/>
              <a:buNone/>
            </a:pPr>
            <a:r>
              <a:t/>
            </a:r>
            <a:endParaRPr sz="1100">
              <a:latin typeface="Raleway Thin"/>
              <a:ea typeface="Raleway Thin"/>
              <a:cs typeface="Raleway Thin"/>
              <a:sym typeface="Raleway Thi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2" name="Google Shape;24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spcBef>
                <a:spcPts val="0"/>
              </a:spcBef>
              <a:spcAft>
                <a:spcPts val="0"/>
              </a:spcAft>
              <a:buClr>
                <a:srgbClr val="0A8C6D"/>
              </a:buClr>
              <a:buSzPts val="1400"/>
              <a:buFont typeface="Noto Sans Symbols"/>
              <a:buNone/>
            </a:pPr>
            <a:r>
              <a:t/>
            </a:r>
            <a:endParaRPr sz="1100">
              <a:latin typeface="Raleway Thin"/>
              <a:ea typeface="Raleway Thin"/>
              <a:cs typeface="Raleway Thin"/>
              <a:sym typeface="Raleway Thi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9" name="Google Shape;24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Font typeface="Arial"/>
              <a:buNone/>
            </a:pPr>
            <a:r>
              <a:rPr lang="pt-PT" sz="1100"/>
              <a:t>SLIDE 11:</a:t>
            </a:r>
            <a:endParaRPr/>
          </a:p>
          <a:p>
            <a:pPr indent="-171450" lvl="0" marL="171450" rtl="0" algn="l">
              <a:spcBef>
                <a:spcPts val="0"/>
              </a:spcBef>
              <a:spcAft>
                <a:spcPts val="0"/>
              </a:spcAft>
              <a:buClr>
                <a:srgbClr val="000000"/>
              </a:buClr>
              <a:buSzPts val="1100"/>
              <a:buFont typeface="Arial"/>
              <a:buChar char="-"/>
            </a:pPr>
            <a:r>
              <a:rPr lang="pt-PT" sz="1100"/>
              <a:t>Related to S1 of LU1</a:t>
            </a:r>
            <a:endParaRPr/>
          </a:p>
          <a:p>
            <a:pPr indent="-171450" lvl="0" marL="171450" rtl="0" algn="l">
              <a:spcBef>
                <a:spcPts val="0"/>
              </a:spcBef>
              <a:spcAft>
                <a:spcPts val="0"/>
              </a:spcAft>
              <a:buClr>
                <a:srgbClr val="000000"/>
              </a:buClr>
              <a:buSzPts val="1100"/>
              <a:buFont typeface="Arial"/>
              <a:buChar char="-"/>
            </a:pPr>
            <a:r>
              <a:rPr lang="pt-PT" sz="1100"/>
              <a:t>Prepare a hands-on activity in a format of step-by-step</a:t>
            </a:r>
            <a:endParaRPr/>
          </a:p>
          <a:p>
            <a:pPr indent="-171450" lvl="0" marL="171450" rtl="0" algn="l">
              <a:spcBef>
                <a:spcPts val="0"/>
              </a:spcBef>
              <a:spcAft>
                <a:spcPts val="0"/>
              </a:spcAft>
              <a:buClr>
                <a:srgbClr val="000000"/>
              </a:buClr>
              <a:buSzPts val="1100"/>
              <a:buFont typeface="Arial"/>
              <a:buChar char="-"/>
            </a:pPr>
            <a:r>
              <a:rPr lang="pt-PT" sz="1100"/>
              <a:t>ACTIVITY NAME should be action-oriented</a:t>
            </a:r>
            <a:endParaRPr/>
          </a:p>
          <a:p>
            <a:pPr indent="-171450" lvl="0" marL="171450" rtl="0" algn="l">
              <a:spcBef>
                <a:spcPts val="0"/>
              </a:spcBef>
              <a:spcAft>
                <a:spcPts val="0"/>
              </a:spcAft>
              <a:buClr>
                <a:srgbClr val="000000"/>
              </a:buClr>
              <a:buSzPts val="1100"/>
              <a:buFont typeface="Arial"/>
              <a:buChar char="-"/>
            </a:pPr>
            <a:r>
              <a:rPr lang="pt-PT" sz="1100"/>
              <a:t>Include a brief description about the activity (scope, aim, goals, etc.)</a:t>
            </a:r>
            <a:endParaRPr/>
          </a:p>
          <a:p>
            <a:pPr indent="-171450" lvl="0" marL="171450" rtl="0" algn="l">
              <a:spcBef>
                <a:spcPts val="0"/>
              </a:spcBef>
              <a:spcAft>
                <a:spcPts val="0"/>
              </a:spcAft>
              <a:buClr>
                <a:srgbClr val="000000"/>
              </a:buClr>
              <a:buSzPts val="1100"/>
              <a:buFont typeface="Arial"/>
              <a:buChar char="-"/>
            </a:pPr>
            <a:r>
              <a:rPr lang="pt-PT" sz="1100"/>
              <a:t>SLIDE 11 left side: provide orientations for the women to complete the activity (not more than four steps); include the time to complete the activity </a:t>
            </a:r>
            <a:endParaRPr/>
          </a:p>
          <a:p>
            <a:pPr indent="-171450" lvl="0" marL="171450" rtl="0" algn="l">
              <a:spcBef>
                <a:spcPts val="0"/>
              </a:spcBef>
              <a:spcAft>
                <a:spcPts val="0"/>
              </a:spcAft>
              <a:buClr>
                <a:srgbClr val="000000"/>
              </a:buClr>
              <a:buSzPts val="1100"/>
              <a:buFont typeface="Arial"/>
              <a:buChar char="-"/>
            </a:pPr>
            <a:r>
              <a:rPr lang="pt-PT" sz="1100"/>
              <a:t>SLIDE 11 right: list the resources needed to complete the activity. Resources and tools can be access to online reading, articles. You can also include an image, a video, or graphics, </a:t>
            </a:r>
            <a:endParaRPr sz="11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Font typeface="Arial"/>
              <a:buNone/>
            </a:pPr>
            <a:r>
              <a:rPr lang="pt-PT" sz="1100"/>
              <a:t>SLIDE 12:</a:t>
            </a:r>
            <a:endParaRPr/>
          </a:p>
          <a:p>
            <a:pPr indent="-171450" lvl="0" marL="171450" rtl="0" algn="l">
              <a:spcBef>
                <a:spcPts val="0"/>
              </a:spcBef>
              <a:spcAft>
                <a:spcPts val="0"/>
              </a:spcAft>
              <a:buClr>
                <a:srgbClr val="000000"/>
              </a:buClr>
              <a:buSzPts val="1100"/>
              <a:buFont typeface="Arial"/>
              <a:buChar char="-"/>
            </a:pPr>
            <a:r>
              <a:rPr lang="pt-PT" sz="1100"/>
              <a:t>Related to A1 of LU1</a:t>
            </a:r>
            <a:endParaRPr/>
          </a:p>
          <a:p>
            <a:pPr indent="-171450" lvl="0" marL="171450" rtl="0" algn="l">
              <a:spcBef>
                <a:spcPts val="0"/>
              </a:spcBef>
              <a:spcAft>
                <a:spcPts val="0"/>
              </a:spcAft>
              <a:buClr>
                <a:srgbClr val="000000"/>
              </a:buClr>
              <a:buSzPts val="1100"/>
              <a:buFont typeface="Arial"/>
              <a:buChar char="-"/>
            </a:pPr>
            <a:r>
              <a:rPr lang="pt-PT" sz="1100"/>
              <a:t>Prepare a project-based activity</a:t>
            </a:r>
            <a:endParaRPr/>
          </a:p>
          <a:p>
            <a:pPr indent="-171450" lvl="0" marL="171450" rtl="0" algn="l">
              <a:spcBef>
                <a:spcPts val="0"/>
              </a:spcBef>
              <a:spcAft>
                <a:spcPts val="0"/>
              </a:spcAft>
              <a:buClr>
                <a:srgbClr val="000000"/>
              </a:buClr>
              <a:buSzPts val="1100"/>
              <a:buFont typeface="Arial"/>
              <a:buChar char="-"/>
            </a:pPr>
            <a:r>
              <a:rPr lang="pt-PT" sz="1100"/>
              <a:t>ACTIVITY NAME should be action-oriented</a:t>
            </a:r>
            <a:endParaRPr/>
          </a:p>
          <a:p>
            <a:pPr indent="-171450" lvl="0" marL="171450" rtl="0" algn="l">
              <a:spcBef>
                <a:spcPts val="0"/>
              </a:spcBef>
              <a:spcAft>
                <a:spcPts val="0"/>
              </a:spcAft>
              <a:buClr>
                <a:srgbClr val="000000"/>
              </a:buClr>
              <a:buSzPts val="1100"/>
              <a:buFont typeface="Arial"/>
              <a:buChar char="-"/>
            </a:pPr>
            <a:r>
              <a:rPr lang="pt-PT" sz="1100"/>
              <a:t>SLIDE 12 left side: provide a short intro </a:t>
            </a:r>
            <a:endParaRPr/>
          </a:p>
          <a:p>
            <a:pPr indent="-171450" lvl="0" marL="171450" rtl="0" algn="l">
              <a:spcBef>
                <a:spcPts val="0"/>
              </a:spcBef>
              <a:spcAft>
                <a:spcPts val="0"/>
              </a:spcAft>
              <a:buClr>
                <a:srgbClr val="000000"/>
              </a:buClr>
              <a:buSzPts val="1100"/>
              <a:buFont typeface="Arial"/>
              <a:buChar char="-"/>
            </a:pPr>
            <a:r>
              <a:rPr lang="pt-PT" sz="1100"/>
              <a:t>SLIDE 11 right: provide infographic-based info (e.g. statistics, minimal text, chart) to give an easy-to-understand overview of the activity: insert a SmartArt (use same style as model unit) </a:t>
            </a:r>
            <a:endParaRPr sz="11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8" name="Google Shape;26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PT" sz="1100">
                <a:latin typeface="Arial"/>
                <a:ea typeface="Arial"/>
                <a:cs typeface="Arial"/>
                <a:sym typeface="Arial"/>
              </a:rPr>
              <a:t>List other resources, readings that can help the women deppen the module topic</a:t>
            </a:r>
            <a:endParaRPr/>
          </a:p>
          <a:p>
            <a:pPr indent="0" lvl="0" marL="0" rtl="0" algn="l">
              <a:spcBef>
                <a:spcPts val="0"/>
              </a:spcBef>
              <a:spcAft>
                <a:spcPts val="0"/>
              </a:spcAft>
              <a:buNone/>
            </a:pPr>
            <a:r>
              <a:rPr lang="pt-PT" sz="1100">
                <a:latin typeface="Arial"/>
                <a:ea typeface="Arial"/>
                <a:cs typeface="Arial"/>
                <a:sym typeface="Arial"/>
              </a:rPr>
              <a:t>Provide not more thant 5 links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0" name="Google Shape;11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PT" sz="1100">
                <a:latin typeface="Arial"/>
                <a:ea typeface="Arial"/>
                <a:cs typeface="Arial"/>
                <a:sym typeface="Arial"/>
              </a:rPr>
              <a:t>DON’T CHANGE</a:t>
            </a:r>
            <a:endParaRPr/>
          </a:p>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8" name="Google Shape;278;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4" name="Google Shape;28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3" name="Google Shape;29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spcBef>
                <a:spcPts val="0"/>
              </a:spcBef>
              <a:spcAft>
                <a:spcPts val="0"/>
              </a:spcAft>
              <a:buClr>
                <a:srgbClr val="0A8C6D"/>
              </a:buClr>
              <a:buSzPts val="1400"/>
              <a:buFont typeface="Noto Sans Symbols"/>
              <a:buNone/>
            </a:pPr>
            <a:r>
              <a:t/>
            </a:r>
            <a:endParaRPr sz="1100">
              <a:latin typeface="Raleway Thin"/>
              <a:ea typeface="Raleway Thin"/>
              <a:cs typeface="Raleway Thin"/>
              <a:sym typeface="Raleway Thi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9" name="Google Shape;319;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spcBef>
                <a:spcPts val="0"/>
              </a:spcBef>
              <a:spcAft>
                <a:spcPts val="0"/>
              </a:spcAft>
              <a:buClr>
                <a:srgbClr val="0A8C6D"/>
              </a:buClr>
              <a:buSzPts val="1400"/>
              <a:buFont typeface="Noto Sans Symbols"/>
              <a:buNone/>
            </a:pPr>
            <a:r>
              <a:t/>
            </a:r>
            <a:endParaRPr sz="1100">
              <a:latin typeface="Raleway Thin"/>
              <a:ea typeface="Raleway Thin"/>
              <a:cs typeface="Raleway Thin"/>
              <a:sym typeface="Raleway Thi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6" name="Google Shape;32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Font typeface="Arial"/>
              <a:buNone/>
            </a:pPr>
            <a:r>
              <a:rPr lang="pt-PT" sz="1100"/>
              <a:t>SLIDE 11:</a:t>
            </a:r>
            <a:endParaRPr/>
          </a:p>
          <a:p>
            <a:pPr indent="-171450" lvl="0" marL="171450" rtl="0" algn="l">
              <a:spcBef>
                <a:spcPts val="0"/>
              </a:spcBef>
              <a:spcAft>
                <a:spcPts val="0"/>
              </a:spcAft>
              <a:buClr>
                <a:srgbClr val="000000"/>
              </a:buClr>
              <a:buSzPts val="1100"/>
              <a:buFont typeface="Arial"/>
              <a:buChar char="-"/>
            </a:pPr>
            <a:r>
              <a:rPr lang="pt-PT" sz="1100"/>
              <a:t>Related to S1 of LU1</a:t>
            </a:r>
            <a:endParaRPr/>
          </a:p>
          <a:p>
            <a:pPr indent="-171450" lvl="0" marL="171450" rtl="0" algn="l">
              <a:spcBef>
                <a:spcPts val="0"/>
              </a:spcBef>
              <a:spcAft>
                <a:spcPts val="0"/>
              </a:spcAft>
              <a:buClr>
                <a:srgbClr val="000000"/>
              </a:buClr>
              <a:buSzPts val="1100"/>
              <a:buFont typeface="Arial"/>
              <a:buChar char="-"/>
            </a:pPr>
            <a:r>
              <a:rPr lang="pt-PT" sz="1100"/>
              <a:t>Prepare a hands-on activity in a format of step-by-step</a:t>
            </a:r>
            <a:endParaRPr/>
          </a:p>
          <a:p>
            <a:pPr indent="-171450" lvl="0" marL="171450" rtl="0" algn="l">
              <a:spcBef>
                <a:spcPts val="0"/>
              </a:spcBef>
              <a:spcAft>
                <a:spcPts val="0"/>
              </a:spcAft>
              <a:buClr>
                <a:srgbClr val="000000"/>
              </a:buClr>
              <a:buSzPts val="1100"/>
              <a:buFont typeface="Arial"/>
              <a:buChar char="-"/>
            </a:pPr>
            <a:r>
              <a:rPr lang="pt-PT" sz="1100"/>
              <a:t>ACTIVITY NAME should be action-oriented</a:t>
            </a:r>
            <a:endParaRPr/>
          </a:p>
          <a:p>
            <a:pPr indent="-171450" lvl="0" marL="171450" rtl="0" algn="l">
              <a:spcBef>
                <a:spcPts val="0"/>
              </a:spcBef>
              <a:spcAft>
                <a:spcPts val="0"/>
              </a:spcAft>
              <a:buClr>
                <a:srgbClr val="000000"/>
              </a:buClr>
              <a:buSzPts val="1100"/>
              <a:buFont typeface="Arial"/>
              <a:buChar char="-"/>
            </a:pPr>
            <a:r>
              <a:rPr lang="pt-PT" sz="1100"/>
              <a:t>Include a brief description about the activity (scope, aim, goals, etc.)</a:t>
            </a:r>
            <a:endParaRPr/>
          </a:p>
          <a:p>
            <a:pPr indent="-171450" lvl="0" marL="171450" rtl="0" algn="l">
              <a:spcBef>
                <a:spcPts val="0"/>
              </a:spcBef>
              <a:spcAft>
                <a:spcPts val="0"/>
              </a:spcAft>
              <a:buClr>
                <a:srgbClr val="000000"/>
              </a:buClr>
              <a:buSzPts val="1100"/>
              <a:buFont typeface="Arial"/>
              <a:buChar char="-"/>
            </a:pPr>
            <a:r>
              <a:rPr lang="pt-PT" sz="1100"/>
              <a:t>SLIDE 11 left side: provide orientations for the women to complete the activity (not more than four steps); include the time to complete the activity </a:t>
            </a:r>
            <a:endParaRPr/>
          </a:p>
          <a:p>
            <a:pPr indent="-171450" lvl="0" marL="171450" rtl="0" algn="l">
              <a:spcBef>
                <a:spcPts val="0"/>
              </a:spcBef>
              <a:spcAft>
                <a:spcPts val="0"/>
              </a:spcAft>
              <a:buClr>
                <a:srgbClr val="000000"/>
              </a:buClr>
              <a:buSzPts val="1100"/>
              <a:buFont typeface="Arial"/>
              <a:buChar char="-"/>
            </a:pPr>
            <a:r>
              <a:rPr lang="pt-PT" sz="1100"/>
              <a:t>SLIDE 11 right: list the resources needed to complete the activity. Resources and tools can be access to online reading, articles. You can also include an image, a video, or graphics, </a:t>
            </a:r>
            <a:endParaRPr sz="11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5" name="Google Shape;335;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Font typeface="Arial"/>
              <a:buNone/>
            </a:pPr>
            <a:r>
              <a:rPr lang="pt-PT" sz="1100"/>
              <a:t>SLIDE 12:</a:t>
            </a:r>
            <a:endParaRPr/>
          </a:p>
          <a:p>
            <a:pPr indent="-171450" lvl="0" marL="171450" rtl="0" algn="l">
              <a:spcBef>
                <a:spcPts val="0"/>
              </a:spcBef>
              <a:spcAft>
                <a:spcPts val="0"/>
              </a:spcAft>
              <a:buClr>
                <a:srgbClr val="000000"/>
              </a:buClr>
              <a:buSzPts val="1100"/>
              <a:buFont typeface="Arial"/>
              <a:buChar char="-"/>
            </a:pPr>
            <a:r>
              <a:rPr lang="pt-PT" sz="1100"/>
              <a:t>Related to A1 of LU1</a:t>
            </a:r>
            <a:endParaRPr/>
          </a:p>
          <a:p>
            <a:pPr indent="-171450" lvl="0" marL="171450" rtl="0" algn="l">
              <a:spcBef>
                <a:spcPts val="0"/>
              </a:spcBef>
              <a:spcAft>
                <a:spcPts val="0"/>
              </a:spcAft>
              <a:buClr>
                <a:srgbClr val="000000"/>
              </a:buClr>
              <a:buSzPts val="1100"/>
              <a:buFont typeface="Arial"/>
              <a:buChar char="-"/>
            </a:pPr>
            <a:r>
              <a:rPr lang="pt-PT" sz="1100"/>
              <a:t>Prepare a project-based activity</a:t>
            </a:r>
            <a:endParaRPr/>
          </a:p>
          <a:p>
            <a:pPr indent="-171450" lvl="0" marL="171450" rtl="0" algn="l">
              <a:spcBef>
                <a:spcPts val="0"/>
              </a:spcBef>
              <a:spcAft>
                <a:spcPts val="0"/>
              </a:spcAft>
              <a:buClr>
                <a:srgbClr val="000000"/>
              </a:buClr>
              <a:buSzPts val="1100"/>
              <a:buFont typeface="Arial"/>
              <a:buChar char="-"/>
            </a:pPr>
            <a:r>
              <a:rPr lang="pt-PT" sz="1100"/>
              <a:t>ACTIVITY NAME should be action-oriented</a:t>
            </a:r>
            <a:endParaRPr/>
          </a:p>
          <a:p>
            <a:pPr indent="-171450" lvl="0" marL="171450" rtl="0" algn="l">
              <a:spcBef>
                <a:spcPts val="0"/>
              </a:spcBef>
              <a:spcAft>
                <a:spcPts val="0"/>
              </a:spcAft>
              <a:buClr>
                <a:srgbClr val="000000"/>
              </a:buClr>
              <a:buSzPts val="1100"/>
              <a:buFont typeface="Arial"/>
              <a:buChar char="-"/>
            </a:pPr>
            <a:r>
              <a:rPr lang="pt-PT" sz="1100"/>
              <a:t>SLIDE 12 left side: provide a short intro </a:t>
            </a:r>
            <a:endParaRPr/>
          </a:p>
          <a:p>
            <a:pPr indent="-171450" lvl="0" marL="171450" rtl="0" algn="l">
              <a:spcBef>
                <a:spcPts val="0"/>
              </a:spcBef>
              <a:spcAft>
                <a:spcPts val="0"/>
              </a:spcAft>
              <a:buClr>
                <a:srgbClr val="000000"/>
              </a:buClr>
              <a:buSzPts val="1100"/>
              <a:buFont typeface="Arial"/>
              <a:buChar char="-"/>
            </a:pPr>
            <a:r>
              <a:rPr lang="pt-PT" sz="1100"/>
              <a:t>SLIDE 11 right: provide infographic-based info (e.g. statistics, minimal text, chart) to give an easy-to-understand overview of the activity: insert a SmartArt (use same style as model unit) </a:t>
            </a:r>
            <a:endParaRPr sz="11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5" name="Google Shape;345;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5" name="Google Shape;35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PT" sz="1100">
                <a:latin typeface="Arial"/>
                <a:ea typeface="Arial"/>
                <a:cs typeface="Arial"/>
                <a:sym typeface="Arial"/>
              </a:rPr>
              <a:t>Insert here a quote related to the module topic</a:t>
            </a:r>
            <a:endParaRPr sz="1100">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0" name="Google Shape;36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3" name="Google Shape;37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PT" sz="1100">
                <a:latin typeface="Arial"/>
                <a:ea typeface="Arial"/>
                <a:cs typeface="Arial"/>
                <a:sym typeface="Arial"/>
              </a:rPr>
              <a:t>DON’T CHANGE</a:t>
            </a:r>
            <a:endParaRPr/>
          </a:p>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7" name="Google Shape;11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PT" sz="1100">
                <a:latin typeface="Arial"/>
                <a:ea typeface="Arial"/>
                <a:cs typeface="Arial"/>
                <a:sym typeface="Arial"/>
              </a:rPr>
              <a:t>Insert here a quote related to the module topic</a:t>
            </a:r>
            <a:endParaRPr sz="1100">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9" name="Google Shape;1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8" name="Google Shape;13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4" name="Google Shape;14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10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 name="Google Shape;15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spcBef>
                <a:spcPts val="0"/>
              </a:spcBef>
              <a:spcAft>
                <a:spcPts val="0"/>
              </a:spcAft>
              <a:buClr>
                <a:srgbClr val="0A8C6D"/>
              </a:buClr>
              <a:buSzPts val="1400"/>
              <a:buFont typeface="Noto Sans Symbols"/>
              <a:buNone/>
            </a:pPr>
            <a:r>
              <a:t/>
            </a:r>
            <a:endParaRPr sz="1100">
              <a:latin typeface="Raleway Thin"/>
              <a:ea typeface="Raleway Thin"/>
              <a:cs typeface="Raleway Thin"/>
              <a:sym typeface="Raleway Thi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 name="Google Shape;16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400"/>
              <a:buFont typeface="Arial"/>
              <a:buNone/>
            </a:pPr>
            <a:r>
              <a:rPr lang="pt-PT" sz="1100"/>
              <a:t>SLIDES nr 8 to 10:</a:t>
            </a:r>
            <a:endParaRPr/>
          </a:p>
          <a:p>
            <a:pPr indent="-171450" lvl="0" marL="171450" rtl="0" algn="l">
              <a:spcBef>
                <a:spcPts val="0"/>
              </a:spcBef>
              <a:spcAft>
                <a:spcPts val="0"/>
              </a:spcAft>
              <a:buSzPts val="1400"/>
              <a:buFont typeface="Arial"/>
              <a:buChar char="-"/>
            </a:pPr>
            <a:r>
              <a:rPr lang="pt-PT" sz="1100"/>
              <a:t>Related to K1 of LU1</a:t>
            </a:r>
            <a:endParaRPr/>
          </a:p>
          <a:p>
            <a:pPr indent="-171450" lvl="0" marL="171450" rtl="0" algn="l">
              <a:spcBef>
                <a:spcPts val="0"/>
              </a:spcBef>
              <a:spcAft>
                <a:spcPts val="0"/>
              </a:spcAft>
              <a:buSzPts val="1400"/>
              <a:buFont typeface="Arial"/>
              <a:buChar char="-"/>
            </a:pPr>
            <a:r>
              <a:rPr lang="pt-PT" sz="1100"/>
              <a:t>Include here </a:t>
            </a:r>
            <a:r>
              <a:rPr lang="pt-PT" sz="1100">
                <a:latin typeface="Raleway Thin"/>
                <a:ea typeface="Raleway Thin"/>
                <a:cs typeface="Raleway Thin"/>
                <a:sym typeface="Raleway Thin"/>
              </a:rPr>
              <a:t>factual and theoretical knowledge </a:t>
            </a:r>
            <a:r>
              <a:rPr lang="pt-PT" sz="1100"/>
              <a:t>related to K1</a:t>
            </a:r>
            <a:endParaRPr/>
          </a:p>
          <a:p>
            <a:pPr indent="-171450" lvl="0" marL="171450" rtl="0" algn="l">
              <a:spcBef>
                <a:spcPts val="0"/>
              </a:spcBef>
              <a:spcAft>
                <a:spcPts val="0"/>
              </a:spcAft>
              <a:buSzPts val="1400"/>
              <a:buFont typeface="Arial"/>
              <a:buChar char="-"/>
            </a:pPr>
            <a:r>
              <a:rPr lang="pt-PT" sz="1100"/>
              <a:t>Keep content self-explanatory, concise, use “you”, and keep in mind we are in level 4, adult education, not in academic context, so don’t use jargons, authors, theories</a:t>
            </a:r>
            <a:endParaRPr/>
          </a:p>
          <a:p>
            <a:pPr indent="-171450" lvl="0" marL="171450" rtl="0" algn="l">
              <a:spcBef>
                <a:spcPts val="0"/>
              </a:spcBef>
              <a:spcAft>
                <a:spcPts val="0"/>
              </a:spcAft>
              <a:buSzPts val="1400"/>
              <a:buFont typeface="Arial"/>
              <a:buChar char="-"/>
            </a:pPr>
            <a:r>
              <a:rPr lang="pt-PT" sz="1100"/>
              <a:t>Don’t change layout/formation (e.g. don’t use bullets, don’t change font size, font type)</a:t>
            </a:r>
            <a:endParaRPr/>
          </a:p>
          <a:p>
            <a:pPr indent="-171450" lvl="0" marL="171450" rtl="0" algn="l">
              <a:spcBef>
                <a:spcPts val="0"/>
              </a:spcBef>
              <a:spcAft>
                <a:spcPts val="0"/>
              </a:spcAft>
              <a:buSzPts val="1400"/>
              <a:buFont typeface="Arial"/>
              <a:buChar char="-"/>
            </a:pPr>
            <a:r>
              <a:rPr lang="pt-PT" sz="1100"/>
              <a:t>In slides 9 &amp; 10 use the right side to illustrate the content (image, video, graphics, etc.)</a:t>
            </a:r>
            <a:endParaRPr/>
          </a:p>
          <a:p>
            <a:pPr indent="0" lvl="0" marL="0" rtl="0" algn="l">
              <a:spcBef>
                <a:spcPts val="0"/>
              </a:spcBef>
              <a:spcAft>
                <a:spcPts val="0"/>
              </a:spcAft>
              <a:buSzPts val="1400"/>
              <a:buFont typeface="Arial"/>
              <a:buNone/>
            </a:pPr>
            <a:r>
              <a:t/>
            </a:r>
            <a:endParaRPr sz="11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31"/>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 name="Google Shape;11;p31"/>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chemeClr val="lt1"/>
              </a:buClr>
              <a:buSzPts val="6000"/>
              <a:buNone/>
              <a:defRPr sz="6000">
                <a:solidFill>
                  <a:schemeClr val="lt1"/>
                </a:solidFill>
              </a:defRPr>
            </a:lvl1pPr>
            <a:lvl2pPr lvl="1" algn="l">
              <a:spcBef>
                <a:spcPts val="0"/>
              </a:spcBef>
              <a:spcAft>
                <a:spcPts val="0"/>
              </a:spcAft>
              <a:buClr>
                <a:schemeClr val="lt1"/>
              </a:buClr>
              <a:buSzPts val="6000"/>
              <a:buNone/>
              <a:defRPr sz="6000">
                <a:solidFill>
                  <a:schemeClr val="lt1"/>
                </a:solidFill>
              </a:defRPr>
            </a:lvl2pPr>
            <a:lvl3pPr lvl="2" algn="l">
              <a:spcBef>
                <a:spcPts val="0"/>
              </a:spcBef>
              <a:spcAft>
                <a:spcPts val="0"/>
              </a:spcAft>
              <a:buClr>
                <a:schemeClr val="lt1"/>
              </a:buClr>
              <a:buSzPts val="6000"/>
              <a:buNone/>
              <a:defRPr sz="6000">
                <a:solidFill>
                  <a:schemeClr val="lt1"/>
                </a:solidFill>
              </a:defRPr>
            </a:lvl3pPr>
            <a:lvl4pPr lvl="3" algn="l">
              <a:spcBef>
                <a:spcPts val="0"/>
              </a:spcBef>
              <a:spcAft>
                <a:spcPts val="0"/>
              </a:spcAft>
              <a:buClr>
                <a:schemeClr val="lt1"/>
              </a:buClr>
              <a:buSzPts val="6000"/>
              <a:buNone/>
              <a:defRPr sz="6000">
                <a:solidFill>
                  <a:schemeClr val="lt1"/>
                </a:solidFill>
              </a:defRPr>
            </a:lvl4pPr>
            <a:lvl5pPr lvl="4" algn="l">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bg>
      <p:bgPr>
        <a:solidFill>
          <a:schemeClr val="accent1"/>
        </a:solidFill>
      </p:bgPr>
    </p:bg>
    <p:spTree>
      <p:nvGrpSpPr>
        <p:cNvPr id="64" name="Shape 64"/>
        <p:cNvGrpSpPr/>
        <p:nvPr/>
      </p:nvGrpSpPr>
      <p:grpSpPr>
        <a:xfrm>
          <a:off x="0" y="0"/>
          <a:ext cx="0" cy="0"/>
          <a:chOff x="0" y="0"/>
          <a:chExt cx="0" cy="0"/>
        </a:xfrm>
      </p:grpSpPr>
      <p:sp>
        <p:nvSpPr>
          <p:cNvPr id="65" name="Google Shape;65;p44"/>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chemeClr val="lt1"/>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66" name="Google Shape;66;p44"/>
          <p:cNvSpPr txBox="1"/>
          <p:nvPr>
            <p:ph type="ctrTitle"/>
          </p:nvPr>
        </p:nvSpPr>
        <p:spPr>
          <a:xfrm>
            <a:off x="685802" y="3287213"/>
            <a:ext cx="7772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Clr>
                <a:schemeClr val="lt1"/>
              </a:buClr>
              <a:buSzPts val="6000"/>
              <a:buNone/>
              <a:defRPr sz="6000">
                <a:solidFill>
                  <a:schemeClr val="lt1"/>
                </a:solidFill>
              </a:defRPr>
            </a:lvl1pPr>
            <a:lvl2pPr lvl="1" algn="l">
              <a:spcBef>
                <a:spcPts val="0"/>
              </a:spcBef>
              <a:spcAft>
                <a:spcPts val="0"/>
              </a:spcAft>
              <a:buClr>
                <a:schemeClr val="lt1"/>
              </a:buClr>
              <a:buSzPts val="6000"/>
              <a:buNone/>
              <a:defRPr sz="6000">
                <a:solidFill>
                  <a:schemeClr val="lt1"/>
                </a:solidFill>
              </a:defRPr>
            </a:lvl2pPr>
            <a:lvl3pPr lvl="2" algn="l">
              <a:spcBef>
                <a:spcPts val="0"/>
              </a:spcBef>
              <a:spcAft>
                <a:spcPts val="0"/>
              </a:spcAft>
              <a:buClr>
                <a:schemeClr val="lt1"/>
              </a:buClr>
              <a:buSzPts val="6000"/>
              <a:buNone/>
              <a:defRPr sz="6000">
                <a:solidFill>
                  <a:schemeClr val="lt1"/>
                </a:solidFill>
              </a:defRPr>
            </a:lvl3pPr>
            <a:lvl4pPr lvl="3" algn="l">
              <a:spcBef>
                <a:spcPts val="0"/>
              </a:spcBef>
              <a:spcAft>
                <a:spcPts val="0"/>
              </a:spcAft>
              <a:buClr>
                <a:schemeClr val="lt1"/>
              </a:buClr>
              <a:buSzPts val="6000"/>
              <a:buNone/>
              <a:defRPr sz="6000">
                <a:solidFill>
                  <a:schemeClr val="lt1"/>
                </a:solidFill>
              </a:defRPr>
            </a:lvl4pPr>
            <a:lvl5pPr lvl="4" algn="l">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howMasterSp="0">
  <p:cSld name="Subtitle">
    <p:bg>
      <p:bgPr>
        <a:solidFill>
          <a:schemeClr val="accent1"/>
        </a:solidFill>
      </p:bgPr>
    </p:bg>
    <p:spTree>
      <p:nvGrpSpPr>
        <p:cNvPr id="67" name="Shape 67"/>
        <p:cNvGrpSpPr/>
        <p:nvPr/>
      </p:nvGrpSpPr>
      <p:grpSpPr>
        <a:xfrm>
          <a:off x="0" y="0"/>
          <a:ext cx="0" cy="0"/>
          <a:chOff x="0" y="0"/>
          <a:chExt cx="0" cy="0"/>
        </a:xfrm>
      </p:grpSpPr>
      <p:sp>
        <p:nvSpPr>
          <p:cNvPr id="68" name="Google Shape;68;p45"/>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69" name="Google Shape;69;p45"/>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l">
              <a:spcBef>
                <a:spcPts val="0"/>
              </a:spcBef>
              <a:spcAft>
                <a:spcPts val="0"/>
              </a:spcAft>
              <a:buSzPts val="4800"/>
              <a:buNone/>
              <a:defRPr sz="4800"/>
            </a:lvl2pPr>
            <a:lvl3pPr lvl="2" algn="l">
              <a:spcBef>
                <a:spcPts val="0"/>
              </a:spcBef>
              <a:spcAft>
                <a:spcPts val="0"/>
              </a:spcAft>
              <a:buSzPts val="4800"/>
              <a:buNone/>
              <a:defRPr sz="4800"/>
            </a:lvl3pPr>
            <a:lvl4pPr lvl="3" algn="l">
              <a:spcBef>
                <a:spcPts val="0"/>
              </a:spcBef>
              <a:spcAft>
                <a:spcPts val="0"/>
              </a:spcAft>
              <a:buSzPts val="4800"/>
              <a:buNone/>
              <a:defRPr sz="4800"/>
            </a:lvl4pPr>
            <a:lvl5pPr lvl="4" algn="l">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0" name="Google Shape;70;p45"/>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chemeClr val="lt1"/>
              </a:buClr>
              <a:buSzPts val="1800"/>
              <a:buNone/>
              <a:defRPr>
                <a:solidFill>
                  <a:schemeClr val="lt1"/>
                </a:solidFill>
              </a:defRPr>
            </a:lvl1pPr>
            <a:lvl2pPr lvl="1" algn="l">
              <a:spcBef>
                <a:spcPts val="0"/>
              </a:spcBef>
              <a:spcAft>
                <a:spcPts val="0"/>
              </a:spcAft>
              <a:buClr>
                <a:schemeClr val="lt1"/>
              </a:buClr>
              <a:buSzPts val="3000"/>
              <a:buNone/>
              <a:defRPr sz="3001">
                <a:solidFill>
                  <a:schemeClr val="lt1"/>
                </a:solidFill>
              </a:defRPr>
            </a:lvl2pPr>
            <a:lvl3pPr lvl="2" algn="l">
              <a:spcBef>
                <a:spcPts val="0"/>
              </a:spcBef>
              <a:spcAft>
                <a:spcPts val="0"/>
              </a:spcAft>
              <a:buClr>
                <a:schemeClr val="lt1"/>
              </a:buClr>
              <a:buSzPts val="3000"/>
              <a:buNone/>
              <a:defRPr sz="3001">
                <a:solidFill>
                  <a:schemeClr val="lt1"/>
                </a:solidFill>
              </a:defRPr>
            </a:lvl3pPr>
            <a:lvl4pPr lvl="3" algn="l">
              <a:spcBef>
                <a:spcPts val="0"/>
              </a:spcBef>
              <a:spcAft>
                <a:spcPts val="0"/>
              </a:spcAft>
              <a:buClr>
                <a:schemeClr val="lt1"/>
              </a:buClr>
              <a:buSzPts val="3000"/>
              <a:buNone/>
              <a:defRPr sz="3001">
                <a:solidFill>
                  <a:schemeClr val="lt1"/>
                </a:solidFill>
              </a:defRPr>
            </a:lvl4pPr>
            <a:lvl5pPr lvl="4" algn="l">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bg>
      <p:bgPr>
        <a:solidFill>
          <a:schemeClr val="lt1"/>
        </a:solidFill>
      </p:bgPr>
    </p:bg>
    <p:spTree>
      <p:nvGrpSpPr>
        <p:cNvPr id="71" name="Shape 71"/>
        <p:cNvGrpSpPr/>
        <p:nvPr/>
      </p:nvGrpSpPr>
      <p:grpSpPr>
        <a:xfrm>
          <a:off x="0" y="0"/>
          <a:ext cx="0" cy="0"/>
          <a:chOff x="0" y="0"/>
          <a:chExt cx="0" cy="0"/>
        </a:xfrm>
      </p:grpSpPr>
      <p:sp>
        <p:nvSpPr>
          <p:cNvPr id="72" name="Google Shape;72;p35"/>
          <p:cNvSpPr/>
          <p:nvPr/>
        </p:nvSpPr>
        <p:spPr>
          <a:xfrm flipH="1">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3" name="Google Shape;73;p35"/>
          <p:cNvSpPr txBox="1"/>
          <p:nvPr/>
        </p:nvSpPr>
        <p:spPr>
          <a:xfrm>
            <a:off x="204788" y="74613"/>
            <a:ext cx="800100" cy="6540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12000"/>
              <a:buFont typeface="Arial"/>
              <a:buNone/>
            </a:pPr>
            <a:r>
              <a:rPr b="1" lang="pt-PT" sz="12000">
                <a:solidFill>
                  <a:srgbClr val="0A8C6D"/>
                </a:solidFill>
                <a:latin typeface="Raleway"/>
                <a:ea typeface="Raleway"/>
                <a:cs typeface="Raleway"/>
                <a:sym typeface="Raleway"/>
              </a:rPr>
              <a:t>“</a:t>
            </a:r>
            <a:endParaRPr/>
          </a:p>
        </p:txBody>
      </p:sp>
      <p:sp>
        <p:nvSpPr>
          <p:cNvPr id="74" name="Google Shape;74;p35"/>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spcBef>
                <a:spcPts val="601"/>
              </a:spcBef>
              <a:spcAft>
                <a:spcPts val="0"/>
              </a:spcAft>
              <a:buClr>
                <a:schemeClr val="dk1"/>
              </a:buClr>
              <a:buSzPts val="3000"/>
              <a:buFont typeface="Arial"/>
              <a:buNone/>
              <a:defRPr i="1" sz="2400">
                <a:solidFill>
                  <a:schemeClr val="dk1"/>
                </a:solidFill>
              </a:defRPr>
            </a:lvl1pPr>
            <a:lvl2pPr indent="-419100" lvl="1" marL="914400" algn="ctr">
              <a:spcBef>
                <a:spcPts val="0"/>
              </a:spcBef>
              <a:spcAft>
                <a:spcPts val="0"/>
              </a:spcAft>
              <a:buClr>
                <a:schemeClr val="dk1"/>
              </a:buClr>
              <a:buSzPts val="3000"/>
              <a:buChar char="○"/>
              <a:defRPr i="1" sz="3001">
                <a:solidFill>
                  <a:schemeClr val="dk1"/>
                </a:solidFill>
              </a:defRPr>
            </a:lvl2pPr>
            <a:lvl3pPr indent="-419100" lvl="2" marL="1371600" algn="ctr">
              <a:spcBef>
                <a:spcPts val="0"/>
              </a:spcBef>
              <a:spcAft>
                <a:spcPts val="0"/>
              </a:spcAft>
              <a:buClr>
                <a:schemeClr val="dk1"/>
              </a:buClr>
              <a:buSzPts val="3000"/>
              <a:buChar char="■"/>
              <a:defRPr i="1" sz="3001">
                <a:solidFill>
                  <a:schemeClr val="dk1"/>
                </a:solidFill>
              </a:defRPr>
            </a:lvl3pPr>
            <a:lvl4pPr indent="-419100" lvl="3" marL="1828800" algn="ctr">
              <a:spcBef>
                <a:spcPts val="0"/>
              </a:spcBef>
              <a:spcAft>
                <a:spcPts val="0"/>
              </a:spcAft>
              <a:buClr>
                <a:schemeClr val="dk1"/>
              </a:buClr>
              <a:buSzPts val="3000"/>
              <a:buChar char="●"/>
              <a:defRPr i="1" sz="3001">
                <a:solidFill>
                  <a:schemeClr val="dk1"/>
                </a:solidFill>
              </a:defRPr>
            </a:lvl4pPr>
            <a:lvl5pPr indent="-419100" lvl="4" marL="2286000" algn="ctr">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75" name="Google Shape;75;p35"/>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b="0" sz="1300" u="none">
                <a:solidFill>
                  <a:schemeClr val="accent1"/>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b="0" sz="1300" u="none">
                <a:solidFill>
                  <a:schemeClr val="accent1"/>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b="0" sz="1300" u="none">
                <a:solidFill>
                  <a:schemeClr val="accent1"/>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b="0" sz="1300" u="none">
                <a:solidFill>
                  <a:schemeClr val="accent1"/>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b="0" sz="1300" u="none">
                <a:solidFill>
                  <a:schemeClr val="accent1"/>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b="0" sz="1300" u="none">
                <a:solidFill>
                  <a:schemeClr val="accent1"/>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b="0" sz="1300" u="none">
                <a:solidFill>
                  <a:schemeClr val="accent1"/>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b="0" sz="1300" u="none">
                <a:solidFill>
                  <a:schemeClr val="accent1"/>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b="0" sz="1300" u="non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1_Quote">
    <p:bg>
      <p:bgPr>
        <a:solidFill>
          <a:srgbClr val="FFB600"/>
        </a:solidFill>
      </p:bgPr>
    </p:bg>
    <p:spTree>
      <p:nvGrpSpPr>
        <p:cNvPr id="76" name="Shape 76"/>
        <p:cNvGrpSpPr/>
        <p:nvPr/>
      </p:nvGrpSpPr>
      <p:grpSpPr>
        <a:xfrm>
          <a:off x="0" y="0"/>
          <a:ext cx="0" cy="0"/>
          <a:chOff x="0" y="0"/>
          <a:chExt cx="0" cy="0"/>
        </a:xfrm>
      </p:grpSpPr>
      <p:sp>
        <p:nvSpPr>
          <p:cNvPr id="77" name="Google Shape;77;p46"/>
          <p:cNvSpPr/>
          <p:nvPr/>
        </p:nvSpPr>
        <p:spPr>
          <a:xfrm flipH="1">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78" name="Google Shape;78;p46"/>
          <p:cNvSpPr txBox="1"/>
          <p:nvPr/>
        </p:nvSpPr>
        <p:spPr>
          <a:xfrm>
            <a:off x="204788" y="74613"/>
            <a:ext cx="800100" cy="6540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12000"/>
              <a:buFont typeface="Arial"/>
              <a:buNone/>
            </a:pPr>
            <a:r>
              <a:rPr b="1" lang="pt-PT" sz="12000">
                <a:solidFill>
                  <a:srgbClr val="981C22"/>
                </a:solidFill>
                <a:latin typeface="Raleway"/>
                <a:ea typeface="Raleway"/>
                <a:cs typeface="Raleway"/>
                <a:sym typeface="Raleway"/>
              </a:rPr>
              <a:t>“</a:t>
            </a:r>
            <a:endParaRPr/>
          </a:p>
        </p:txBody>
      </p:sp>
      <p:sp>
        <p:nvSpPr>
          <p:cNvPr id="79" name="Google Shape;79;p46"/>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spcBef>
                <a:spcPts val="601"/>
              </a:spcBef>
              <a:spcAft>
                <a:spcPts val="0"/>
              </a:spcAft>
              <a:buClr>
                <a:schemeClr val="dk1"/>
              </a:buClr>
              <a:buSzPts val="3000"/>
              <a:buFont typeface="Arial"/>
              <a:buNone/>
              <a:defRPr i="1" sz="2400">
                <a:solidFill>
                  <a:schemeClr val="dk1"/>
                </a:solidFill>
              </a:defRPr>
            </a:lvl1pPr>
            <a:lvl2pPr indent="-419100" lvl="1" marL="914400" algn="ctr">
              <a:spcBef>
                <a:spcPts val="0"/>
              </a:spcBef>
              <a:spcAft>
                <a:spcPts val="0"/>
              </a:spcAft>
              <a:buClr>
                <a:schemeClr val="dk1"/>
              </a:buClr>
              <a:buSzPts val="3000"/>
              <a:buChar char="○"/>
              <a:defRPr i="1" sz="3001">
                <a:solidFill>
                  <a:schemeClr val="dk1"/>
                </a:solidFill>
              </a:defRPr>
            </a:lvl2pPr>
            <a:lvl3pPr indent="-419100" lvl="2" marL="1371600" algn="ctr">
              <a:spcBef>
                <a:spcPts val="0"/>
              </a:spcBef>
              <a:spcAft>
                <a:spcPts val="0"/>
              </a:spcAft>
              <a:buClr>
                <a:schemeClr val="dk1"/>
              </a:buClr>
              <a:buSzPts val="3000"/>
              <a:buChar char="■"/>
              <a:defRPr i="1" sz="3001">
                <a:solidFill>
                  <a:schemeClr val="dk1"/>
                </a:solidFill>
              </a:defRPr>
            </a:lvl3pPr>
            <a:lvl4pPr indent="-419100" lvl="3" marL="1828800" algn="ctr">
              <a:spcBef>
                <a:spcPts val="0"/>
              </a:spcBef>
              <a:spcAft>
                <a:spcPts val="0"/>
              </a:spcAft>
              <a:buClr>
                <a:schemeClr val="dk1"/>
              </a:buClr>
              <a:buSzPts val="3000"/>
              <a:buChar char="●"/>
              <a:defRPr i="1" sz="3001">
                <a:solidFill>
                  <a:schemeClr val="dk1"/>
                </a:solidFill>
              </a:defRPr>
            </a:lvl4pPr>
            <a:lvl5pPr indent="-419100" lvl="4" marL="2286000" algn="ctr">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80" name="Google Shape;80;p46"/>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showMasterSp="0" type="tx">
  <p:cSld name="TITLE_AND_BODY">
    <p:spTree>
      <p:nvGrpSpPr>
        <p:cNvPr id="81" name="Shape 81"/>
        <p:cNvGrpSpPr/>
        <p:nvPr/>
      </p:nvGrpSpPr>
      <p:grpSpPr>
        <a:xfrm>
          <a:off x="0" y="0"/>
          <a:ext cx="0" cy="0"/>
          <a:chOff x="0" y="0"/>
          <a:chExt cx="0" cy="0"/>
        </a:xfrm>
      </p:grpSpPr>
      <p:sp>
        <p:nvSpPr>
          <p:cNvPr id="82" name="Google Shape;82;p47"/>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3" name="Google Shape;83;p47"/>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SzPts val="5800"/>
              <a:buNone/>
              <a:defRPr/>
            </a:lvl1pPr>
            <a:lvl2pPr lvl="1" algn="l">
              <a:spcBef>
                <a:spcPts val="0"/>
              </a:spcBef>
              <a:spcAft>
                <a:spcPts val="0"/>
              </a:spcAft>
              <a:buSzPts val="5800"/>
              <a:buNone/>
              <a:defRPr/>
            </a:lvl2pPr>
            <a:lvl3pPr lvl="2" algn="l">
              <a:spcBef>
                <a:spcPts val="0"/>
              </a:spcBef>
              <a:spcAft>
                <a:spcPts val="0"/>
              </a:spcAft>
              <a:buSzPts val="5800"/>
              <a:buNone/>
              <a:defRPr/>
            </a:lvl3pPr>
            <a:lvl4pPr lvl="3" algn="l">
              <a:spcBef>
                <a:spcPts val="0"/>
              </a:spcBef>
              <a:spcAft>
                <a:spcPts val="0"/>
              </a:spcAft>
              <a:buSzPts val="5800"/>
              <a:buNone/>
              <a:defRPr/>
            </a:lvl4pPr>
            <a:lvl5pPr lvl="4" algn="l">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84" name="Google Shape;84;p47"/>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spcBef>
                <a:spcPts val="601"/>
              </a:spcBef>
              <a:spcAft>
                <a:spcPts val="0"/>
              </a:spcAft>
              <a:buClr>
                <a:srgbClr val="FFB600"/>
              </a:buClr>
              <a:buSzPts val="1800"/>
              <a:buChar char="●"/>
              <a:defRPr/>
            </a:lvl1pPr>
            <a:lvl2pPr indent="-342900" lvl="1" marL="914400" algn="l">
              <a:spcBef>
                <a:spcPts val="0"/>
              </a:spcBef>
              <a:spcAft>
                <a:spcPts val="0"/>
              </a:spcAft>
              <a:buClr>
                <a:srgbClr val="FFB600"/>
              </a:buClr>
              <a:buSzPts val="1800"/>
              <a:buChar char="○"/>
              <a:defRPr/>
            </a:lvl2pPr>
            <a:lvl3pPr indent="-342900" lvl="2" marL="1371600" algn="l">
              <a:spcBef>
                <a:spcPts val="0"/>
              </a:spcBef>
              <a:spcAft>
                <a:spcPts val="0"/>
              </a:spcAft>
              <a:buClr>
                <a:srgbClr val="FFB600"/>
              </a:buClr>
              <a:buSzPts val="1800"/>
              <a:buChar char="■"/>
              <a:defRPr/>
            </a:lvl3pPr>
            <a:lvl4pPr indent="-342900" lvl="3" marL="1828800" algn="l">
              <a:spcBef>
                <a:spcPts val="0"/>
              </a:spcBef>
              <a:spcAft>
                <a:spcPts val="0"/>
              </a:spcAft>
              <a:buSzPts val="1800"/>
              <a:buChar char="●"/>
              <a:defRPr/>
            </a:lvl4pPr>
            <a:lvl5pPr indent="-342900" lvl="4" marL="2286000" algn="l">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85" name="Google Shape;85;p47"/>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sz="1300">
                <a:solidFill>
                  <a:srgbClr val="FFB600"/>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sz="1300">
                <a:solidFill>
                  <a:srgbClr val="FFB600"/>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sz="1300">
                <a:solidFill>
                  <a:srgbClr val="FFB600"/>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sz="1300">
                <a:solidFill>
                  <a:srgbClr val="FFB600"/>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sz="1300">
                <a:solidFill>
                  <a:srgbClr val="FFB600"/>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sz="1300">
                <a:solidFill>
                  <a:srgbClr val="FFB600"/>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sz="1300">
                <a:solidFill>
                  <a:srgbClr val="FFB600"/>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sz="1300">
                <a:solidFill>
                  <a:srgbClr val="FFB600"/>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sz="1300">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showMasterSp="0" type="twoColTx">
  <p:cSld name="TITLE_AND_TWO_COLUMNS">
    <p:spTree>
      <p:nvGrpSpPr>
        <p:cNvPr id="86" name="Shape 86"/>
        <p:cNvGrpSpPr/>
        <p:nvPr/>
      </p:nvGrpSpPr>
      <p:grpSpPr>
        <a:xfrm>
          <a:off x="0" y="0"/>
          <a:ext cx="0" cy="0"/>
          <a:chOff x="0" y="0"/>
          <a:chExt cx="0" cy="0"/>
        </a:xfrm>
      </p:grpSpPr>
      <p:sp>
        <p:nvSpPr>
          <p:cNvPr id="87" name="Google Shape;87;p48"/>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88" name="Google Shape;88;p4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SzPts val="5800"/>
              <a:buNone/>
              <a:defRPr/>
            </a:lvl1pPr>
            <a:lvl2pPr lvl="1" algn="l">
              <a:spcBef>
                <a:spcPts val="0"/>
              </a:spcBef>
              <a:spcAft>
                <a:spcPts val="0"/>
              </a:spcAft>
              <a:buSzPts val="5800"/>
              <a:buNone/>
              <a:defRPr/>
            </a:lvl2pPr>
            <a:lvl3pPr lvl="2" algn="l">
              <a:spcBef>
                <a:spcPts val="0"/>
              </a:spcBef>
              <a:spcAft>
                <a:spcPts val="0"/>
              </a:spcAft>
              <a:buSzPts val="5800"/>
              <a:buNone/>
              <a:defRPr/>
            </a:lvl3pPr>
            <a:lvl4pPr lvl="3" algn="l">
              <a:spcBef>
                <a:spcPts val="0"/>
              </a:spcBef>
              <a:spcAft>
                <a:spcPts val="0"/>
              </a:spcAft>
              <a:buSzPts val="5800"/>
              <a:buNone/>
              <a:defRPr/>
            </a:lvl4pPr>
            <a:lvl5pPr lvl="4" algn="l">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89" name="Google Shape;89;p48"/>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spcBef>
                <a:spcPts val="601"/>
              </a:spcBef>
              <a:spcAft>
                <a:spcPts val="0"/>
              </a:spcAft>
              <a:buSzPts val="1800"/>
              <a:buChar char="●"/>
              <a:defRPr/>
            </a:lvl1pPr>
            <a:lvl2pPr indent="-342900" lvl="1" marL="914400" algn="l">
              <a:spcBef>
                <a:spcPts val="0"/>
              </a:spcBef>
              <a:spcAft>
                <a:spcPts val="0"/>
              </a:spcAft>
              <a:buSzPts val="1800"/>
              <a:buChar char="○"/>
              <a:defRPr/>
            </a:lvl2pPr>
            <a:lvl3pPr indent="-342900" lvl="2" marL="1371600" algn="l">
              <a:spcBef>
                <a:spcPts val="0"/>
              </a:spcBef>
              <a:spcAft>
                <a:spcPts val="0"/>
              </a:spcAft>
              <a:buSzPts val="1800"/>
              <a:buChar char="■"/>
              <a:defRPr/>
            </a:lvl3pPr>
            <a:lvl4pPr indent="-342900" lvl="3" marL="1828800" algn="l">
              <a:spcBef>
                <a:spcPts val="0"/>
              </a:spcBef>
              <a:spcAft>
                <a:spcPts val="0"/>
              </a:spcAft>
              <a:buSzPts val="1800"/>
              <a:buChar char="●"/>
              <a:defRPr/>
            </a:lvl4pPr>
            <a:lvl5pPr indent="-342900" lvl="4" marL="2286000" algn="l">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90" name="Google Shape;90;p48"/>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spcBef>
                <a:spcPts val="601"/>
              </a:spcBef>
              <a:spcAft>
                <a:spcPts val="0"/>
              </a:spcAft>
              <a:buSzPts val="1800"/>
              <a:buChar char="●"/>
              <a:defRPr/>
            </a:lvl1pPr>
            <a:lvl2pPr indent="-342900" lvl="1" marL="914400" algn="l">
              <a:spcBef>
                <a:spcPts val="0"/>
              </a:spcBef>
              <a:spcAft>
                <a:spcPts val="0"/>
              </a:spcAft>
              <a:buSzPts val="1800"/>
              <a:buChar char="○"/>
              <a:defRPr/>
            </a:lvl2pPr>
            <a:lvl3pPr indent="-342900" lvl="2" marL="1371600" algn="l">
              <a:spcBef>
                <a:spcPts val="0"/>
              </a:spcBef>
              <a:spcAft>
                <a:spcPts val="0"/>
              </a:spcAft>
              <a:buSzPts val="1800"/>
              <a:buChar char="■"/>
              <a:defRPr/>
            </a:lvl3pPr>
            <a:lvl4pPr indent="-342900" lvl="3" marL="1828800" algn="l">
              <a:spcBef>
                <a:spcPts val="0"/>
              </a:spcBef>
              <a:spcAft>
                <a:spcPts val="0"/>
              </a:spcAft>
              <a:buSzPts val="1800"/>
              <a:buChar char="●"/>
              <a:defRPr/>
            </a:lvl4pPr>
            <a:lvl5pPr indent="-342900" lvl="4" marL="2286000" algn="l">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showMasterSp="0">
  <p:cSld name="Title + 3 columns">
    <p:spTree>
      <p:nvGrpSpPr>
        <p:cNvPr id="91" name="Shape 91"/>
        <p:cNvGrpSpPr/>
        <p:nvPr/>
      </p:nvGrpSpPr>
      <p:grpSpPr>
        <a:xfrm>
          <a:off x="0" y="0"/>
          <a:ext cx="0" cy="0"/>
          <a:chOff x="0" y="0"/>
          <a:chExt cx="0" cy="0"/>
        </a:xfrm>
      </p:grpSpPr>
      <p:sp>
        <p:nvSpPr>
          <p:cNvPr id="92" name="Google Shape;92;p49"/>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93" name="Google Shape;93;p49"/>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SzPts val="5800"/>
              <a:buNone/>
              <a:defRPr/>
            </a:lvl1pPr>
            <a:lvl2pPr lvl="1" algn="l">
              <a:spcBef>
                <a:spcPts val="0"/>
              </a:spcBef>
              <a:spcAft>
                <a:spcPts val="0"/>
              </a:spcAft>
              <a:buSzPts val="5800"/>
              <a:buNone/>
              <a:defRPr/>
            </a:lvl2pPr>
            <a:lvl3pPr lvl="2" algn="l">
              <a:spcBef>
                <a:spcPts val="0"/>
              </a:spcBef>
              <a:spcAft>
                <a:spcPts val="0"/>
              </a:spcAft>
              <a:buSzPts val="5800"/>
              <a:buNone/>
              <a:defRPr/>
            </a:lvl3pPr>
            <a:lvl4pPr lvl="3" algn="l">
              <a:spcBef>
                <a:spcPts val="0"/>
              </a:spcBef>
              <a:spcAft>
                <a:spcPts val="0"/>
              </a:spcAft>
              <a:buSzPts val="5800"/>
              <a:buNone/>
              <a:defRPr/>
            </a:lvl4pPr>
            <a:lvl5pPr lvl="4" algn="l">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94" name="Google Shape;94;p49"/>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spcBef>
                <a:spcPts val="601"/>
              </a:spcBef>
              <a:spcAft>
                <a:spcPts val="0"/>
              </a:spcAft>
              <a:buSzPts val="1400"/>
              <a:buChar char="●"/>
              <a:defRPr sz="1401"/>
            </a:lvl1pPr>
            <a:lvl2pPr indent="-317500" lvl="1" marL="914400" algn="l">
              <a:spcBef>
                <a:spcPts val="0"/>
              </a:spcBef>
              <a:spcAft>
                <a:spcPts val="0"/>
              </a:spcAft>
              <a:buSzPts val="1400"/>
              <a:buChar char="○"/>
              <a:defRPr sz="1401"/>
            </a:lvl2pPr>
            <a:lvl3pPr indent="-317500" lvl="2" marL="1371600" algn="l">
              <a:spcBef>
                <a:spcPts val="0"/>
              </a:spcBef>
              <a:spcAft>
                <a:spcPts val="0"/>
              </a:spcAft>
              <a:buSzPts val="1400"/>
              <a:buChar char="■"/>
              <a:defRPr sz="1401"/>
            </a:lvl3pPr>
            <a:lvl4pPr indent="-317500" lvl="3" marL="1828800" algn="l">
              <a:spcBef>
                <a:spcPts val="0"/>
              </a:spcBef>
              <a:spcAft>
                <a:spcPts val="0"/>
              </a:spcAft>
              <a:buSzPts val="1400"/>
              <a:buChar char="●"/>
              <a:defRPr sz="1401"/>
            </a:lvl4pPr>
            <a:lvl5pPr indent="-317500" lvl="4" marL="2286000" algn="l">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95" name="Google Shape;95;p49"/>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spcBef>
                <a:spcPts val="601"/>
              </a:spcBef>
              <a:spcAft>
                <a:spcPts val="0"/>
              </a:spcAft>
              <a:buSzPts val="1400"/>
              <a:buChar char="●"/>
              <a:defRPr sz="1401"/>
            </a:lvl1pPr>
            <a:lvl2pPr indent="-317500" lvl="1" marL="914400" algn="l">
              <a:spcBef>
                <a:spcPts val="0"/>
              </a:spcBef>
              <a:spcAft>
                <a:spcPts val="0"/>
              </a:spcAft>
              <a:buSzPts val="1400"/>
              <a:buChar char="○"/>
              <a:defRPr sz="1401"/>
            </a:lvl2pPr>
            <a:lvl3pPr indent="-317500" lvl="2" marL="1371600" algn="l">
              <a:spcBef>
                <a:spcPts val="0"/>
              </a:spcBef>
              <a:spcAft>
                <a:spcPts val="0"/>
              </a:spcAft>
              <a:buSzPts val="1400"/>
              <a:buChar char="■"/>
              <a:defRPr sz="1401"/>
            </a:lvl3pPr>
            <a:lvl4pPr indent="-317500" lvl="3" marL="1828800" algn="l">
              <a:spcBef>
                <a:spcPts val="0"/>
              </a:spcBef>
              <a:spcAft>
                <a:spcPts val="0"/>
              </a:spcAft>
              <a:buSzPts val="1400"/>
              <a:buChar char="●"/>
              <a:defRPr sz="1401"/>
            </a:lvl4pPr>
            <a:lvl5pPr indent="-317500" lvl="4" marL="2286000" algn="l">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96" name="Google Shape;96;p49"/>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spcBef>
                <a:spcPts val="601"/>
              </a:spcBef>
              <a:spcAft>
                <a:spcPts val="0"/>
              </a:spcAft>
              <a:buSzPts val="1400"/>
              <a:buChar char="●"/>
              <a:defRPr sz="1401"/>
            </a:lvl1pPr>
            <a:lvl2pPr indent="-317500" lvl="1" marL="914400" algn="l">
              <a:spcBef>
                <a:spcPts val="0"/>
              </a:spcBef>
              <a:spcAft>
                <a:spcPts val="0"/>
              </a:spcAft>
              <a:buSzPts val="1400"/>
              <a:buChar char="○"/>
              <a:defRPr sz="1401"/>
            </a:lvl2pPr>
            <a:lvl3pPr indent="-317500" lvl="2" marL="1371600" algn="l">
              <a:spcBef>
                <a:spcPts val="0"/>
              </a:spcBef>
              <a:spcAft>
                <a:spcPts val="0"/>
              </a:spcAft>
              <a:buSzPts val="1400"/>
              <a:buChar char="■"/>
              <a:defRPr sz="1401"/>
            </a:lvl3pPr>
            <a:lvl4pPr indent="-317500" lvl="3" marL="1828800" algn="l">
              <a:spcBef>
                <a:spcPts val="0"/>
              </a:spcBef>
              <a:spcAft>
                <a:spcPts val="0"/>
              </a:spcAft>
              <a:buSzPts val="1400"/>
              <a:buChar char="●"/>
              <a:defRPr sz="1401"/>
            </a:lvl4pPr>
            <a:lvl5pPr indent="-317500" lvl="4" marL="2286000" algn="l">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97" name="Google Shape;97;p49"/>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98" name="Shape 98"/>
        <p:cNvGrpSpPr/>
        <p:nvPr/>
      </p:nvGrpSpPr>
      <p:grpSpPr>
        <a:xfrm>
          <a:off x="0" y="0"/>
          <a:ext cx="0" cy="0"/>
          <a:chOff x="0" y="0"/>
          <a:chExt cx="0" cy="0"/>
        </a:xfrm>
      </p:grpSpPr>
      <p:sp>
        <p:nvSpPr>
          <p:cNvPr id="99" name="Google Shape;99;p50"/>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00" name="Google Shape;100;p50"/>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SzPts val="5800"/>
              <a:buNone/>
              <a:defRPr/>
            </a:lvl1pPr>
            <a:lvl2pPr lvl="1" algn="l">
              <a:spcBef>
                <a:spcPts val="0"/>
              </a:spcBef>
              <a:spcAft>
                <a:spcPts val="0"/>
              </a:spcAft>
              <a:buSzPts val="5800"/>
              <a:buNone/>
              <a:defRPr/>
            </a:lvl2pPr>
            <a:lvl3pPr lvl="2" algn="l">
              <a:spcBef>
                <a:spcPts val="0"/>
              </a:spcBef>
              <a:spcAft>
                <a:spcPts val="0"/>
              </a:spcAft>
              <a:buSzPts val="5800"/>
              <a:buNone/>
              <a:defRPr/>
            </a:lvl3pPr>
            <a:lvl4pPr lvl="3" algn="l">
              <a:spcBef>
                <a:spcPts val="0"/>
              </a:spcBef>
              <a:spcAft>
                <a:spcPts val="0"/>
              </a:spcAft>
              <a:buSzPts val="5800"/>
              <a:buNone/>
              <a:defRPr/>
            </a:lvl4pPr>
            <a:lvl5pPr lvl="4" algn="l">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01" name="Google Shape;101;p50"/>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showMasterSp="0" type="tx">
  <p:cSld name="TITLE_AND_BODY">
    <p:spTree>
      <p:nvGrpSpPr>
        <p:cNvPr id="12" name="Shape 12"/>
        <p:cNvGrpSpPr/>
        <p:nvPr/>
      </p:nvGrpSpPr>
      <p:grpSpPr>
        <a:xfrm>
          <a:off x="0" y="0"/>
          <a:ext cx="0" cy="0"/>
          <a:chOff x="0" y="0"/>
          <a:chExt cx="0" cy="0"/>
        </a:xfrm>
      </p:grpSpPr>
      <p:sp>
        <p:nvSpPr>
          <p:cNvPr id="13" name="Google Shape;13;p32"/>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 name="Google Shape;14;p32"/>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SzPts val="5800"/>
              <a:buNone/>
              <a:defRPr/>
            </a:lvl1pPr>
            <a:lvl2pPr lvl="1" algn="l">
              <a:spcBef>
                <a:spcPts val="0"/>
              </a:spcBef>
              <a:spcAft>
                <a:spcPts val="0"/>
              </a:spcAft>
              <a:buSzPts val="5800"/>
              <a:buNone/>
              <a:defRPr/>
            </a:lvl2pPr>
            <a:lvl3pPr lvl="2" algn="l">
              <a:spcBef>
                <a:spcPts val="0"/>
              </a:spcBef>
              <a:spcAft>
                <a:spcPts val="0"/>
              </a:spcAft>
              <a:buSzPts val="5800"/>
              <a:buNone/>
              <a:defRPr/>
            </a:lvl3pPr>
            <a:lvl4pPr lvl="3" algn="l">
              <a:spcBef>
                <a:spcPts val="0"/>
              </a:spcBef>
              <a:spcAft>
                <a:spcPts val="0"/>
              </a:spcAft>
              <a:buSzPts val="5800"/>
              <a:buNone/>
              <a:defRPr/>
            </a:lvl4pPr>
            <a:lvl5pPr lvl="4" algn="l">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15" name="Google Shape;15;p32"/>
          <p:cNvSpPr txBox="1"/>
          <p:nvPr>
            <p:ph idx="1" type="body"/>
          </p:nvPr>
        </p:nvSpPr>
        <p:spPr>
          <a:xfrm>
            <a:off x="922001" y="1885951"/>
            <a:ext cx="6866100" cy="2366100"/>
          </a:xfrm>
          <a:prstGeom prst="rect">
            <a:avLst/>
          </a:prstGeom>
          <a:noFill/>
          <a:ln>
            <a:noFill/>
          </a:ln>
        </p:spPr>
        <p:txBody>
          <a:bodyPr anchorCtr="0" anchor="t" bIns="91425" lIns="91425" spcFirstLastPara="1" rIns="91425" wrap="square" tIns="91425">
            <a:noAutofit/>
          </a:bodyPr>
          <a:lstStyle>
            <a:lvl1pPr indent="-342900" lvl="0" marL="457200" algn="l">
              <a:spcBef>
                <a:spcPts val="601"/>
              </a:spcBef>
              <a:spcAft>
                <a:spcPts val="0"/>
              </a:spcAft>
              <a:buClr>
                <a:srgbClr val="FFB600"/>
              </a:buClr>
              <a:buSzPts val="1800"/>
              <a:buChar char="●"/>
              <a:defRPr/>
            </a:lvl1pPr>
            <a:lvl2pPr indent="-342900" lvl="1" marL="914400" algn="l">
              <a:spcBef>
                <a:spcPts val="0"/>
              </a:spcBef>
              <a:spcAft>
                <a:spcPts val="0"/>
              </a:spcAft>
              <a:buClr>
                <a:srgbClr val="FFB600"/>
              </a:buClr>
              <a:buSzPts val="1800"/>
              <a:buChar char="○"/>
              <a:defRPr/>
            </a:lvl2pPr>
            <a:lvl3pPr indent="-342900" lvl="2" marL="1371600" algn="l">
              <a:spcBef>
                <a:spcPts val="0"/>
              </a:spcBef>
              <a:spcAft>
                <a:spcPts val="0"/>
              </a:spcAft>
              <a:buClr>
                <a:srgbClr val="FFB600"/>
              </a:buClr>
              <a:buSzPts val="1800"/>
              <a:buChar char="■"/>
              <a:defRPr/>
            </a:lvl3pPr>
            <a:lvl4pPr indent="-342900" lvl="3" marL="1828800" algn="l">
              <a:spcBef>
                <a:spcPts val="0"/>
              </a:spcBef>
              <a:spcAft>
                <a:spcPts val="0"/>
              </a:spcAft>
              <a:buSzPts val="1800"/>
              <a:buChar char="●"/>
              <a:defRPr/>
            </a:lvl4pPr>
            <a:lvl5pPr indent="-342900" lvl="4" marL="2286000" algn="l">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16" name="Google Shape;16;p32"/>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b="0" i="0" sz="1300" u="none" cap="none" strike="noStrike">
                <a:solidFill>
                  <a:srgbClr val="FFB600"/>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showMasterSp="0">
  <p:cSld name="TITLE_1">
    <p:bg>
      <p:bgPr>
        <a:solidFill>
          <a:schemeClr val="accent1"/>
        </a:solidFill>
      </p:bgPr>
    </p:bg>
    <p:spTree>
      <p:nvGrpSpPr>
        <p:cNvPr id="17" name="Shape 17"/>
        <p:cNvGrpSpPr/>
        <p:nvPr/>
      </p:nvGrpSpPr>
      <p:grpSpPr>
        <a:xfrm>
          <a:off x="0" y="0"/>
          <a:ext cx="0" cy="0"/>
          <a:chOff x="0" y="0"/>
          <a:chExt cx="0" cy="0"/>
        </a:xfrm>
      </p:grpSpPr>
      <p:sp>
        <p:nvSpPr>
          <p:cNvPr id="18" name="Google Shape;18;p37"/>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 name="Google Shape;19;p37"/>
          <p:cNvSpPr txBox="1"/>
          <p:nvPr>
            <p:ph type="ctrTitle"/>
          </p:nvPr>
        </p:nvSpPr>
        <p:spPr>
          <a:xfrm>
            <a:off x="685802" y="2726342"/>
            <a:ext cx="7772400" cy="1159800"/>
          </a:xfrm>
          <a:prstGeom prst="rect">
            <a:avLst/>
          </a:prstGeom>
          <a:noFill/>
          <a:ln>
            <a:noFill/>
          </a:ln>
        </p:spPr>
        <p:txBody>
          <a:bodyPr anchorCtr="0" anchor="b" bIns="91425" lIns="91425" spcFirstLastPara="1" rIns="91425" wrap="square" tIns="91425">
            <a:noAutofit/>
          </a:bodyPr>
          <a:lstStyle>
            <a:lvl1pPr lvl="0" algn="l">
              <a:spcBef>
                <a:spcPts val="0"/>
              </a:spcBef>
              <a:spcAft>
                <a:spcPts val="0"/>
              </a:spcAft>
              <a:buSzPts val="4800"/>
              <a:buNone/>
              <a:defRPr sz="4800"/>
            </a:lvl1pPr>
            <a:lvl2pPr lvl="1" algn="l">
              <a:spcBef>
                <a:spcPts val="0"/>
              </a:spcBef>
              <a:spcAft>
                <a:spcPts val="0"/>
              </a:spcAft>
              <a:buSzPts val="4800"/>
              <a:buNone/>
              <a:defRPr sz="4800"/>
            </a:lvl2pPr>
            <a:lvl3pPr lvl="2" algn="l">
              <a:spcBef>
                <a:spcPts val="0"/>
              </a:spcBef>
              <a:spcAft>
                <a:spcPts val="0"/>
              </a:spcAft>
              <a:buSzPts val="4800"/>
              <a:buNone/>
              <a:defRPr sz="4800"/>
            </a:lvl3pPr>
            <a:lvl4pPr lvl="3" algn="l">
              <a:spcBef>
                <a:spcPts val="0"/>
              </a:spcBef>
              <a:spcAft>
                <a:spcPts val="0"/>
              </a:spcAft>
              <a:buSzPts val="4800"/>
              <a:buNone/>
              <a:defRPr sz="4800"/>
            </a:lvl4pPr>
            <a:lvl5pPr lvl="4" algn="l">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20" name="Google Shape;20;p37"/>
          <p:cNvSpPr txBox="1"/>
          <p:nvPr>
            <p:ph idx="1" type="subTitle"/>
          </p:nvPr>
        </p:nvSpPr>
        <p:spPr>
          <a:xfrm>
            <a:off x="685802" y="3830653"/>
            <a:ext cx="7772400" cy="7848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Clr>
                <a:schemeClr val="lt1"/>
              </a:buClr>
              <a:buSzPts val="1800"/>
              <a:buNone/>
              <a:defRPr>
                <a:solidFill>
                  <a:schemeClr val="lt1"/>
                </a:solidFill>
              </a:defRPr>
            </a:lvl1pPr>
            <a:lvl2pPr lvl="1" algn="l">
              <a:spcBef>
                <a:spcPts val="0"/>
              </a:spcBef>
              <a:spcAft>
                <a:spcPts val="0"/>
              </a:spcAft>
              <a:buClr>
                <a:schemeClr val="lt1"/>
              </a:buClr>
              <a:buSzPts val="3000"/>
              <a:buNone/>
              <a:defRPr sz="3001">
                <a:solidFill>
                  <a:schemeClr val="lt1"/>
                </a:solidFill>
              </a:defRPr>
            </a:lvl2pPr>
            <a:lvl3pPr lvl="2" algn="l">
              <a:spcBef>
                <a:spcPts val="0"/>
              </a:spcBef>
              <a:spcAft>
                <a:spcPts val="0"/>
              </a:spcAft>
              <a:buClr>
                <a:schemeClr val="lt1"/>
              </a:buClr>
              <a:buSzPts val="3000"/>
              <a:buNone/>
              <a:defRPr sz="3001">
                <a:solidFill>
                  <a:schemeClr val="lt1"/>
                </a:solidFill>
              </a:defRPr>
            </a:lvl3pPr>
            <a:lvl4pPr lvl="3" algn="l">
              <a:spcBef>
                <a:spcPts val="0"/>
              </a:spcBef>
              <a:spcAft>
                <a:spcPts val="0"/>
              </a:spcAft>
              <a:buClr>
                <a:schemeClr val="lt1"/>
              </a:buClr>
              <a:buSzPts val="3000"/>
              <a:buNone/>
              <a:defRPr sz="3001">
                <a:solidFill>
                  <a:schemeClr val="lt1"/>
                </a:solidFill>
              </a:defRPr>
            </a:lvl4pPr>
            <a:lvl5pPr lvl="4" algn="l">
              <a:spcBef>
                <a:spcPts val="0"/>
              </a:spcBef>
              <a:spcAft>
                <a:spcPts val="0"/>
              </a:spcAft>
              <a:buClr>
                <a:schemeClr val="lt1"/>
              </a:buClr>
              <a:buSzPts val="3000"/>
              <a:buNone/>
              <a:defRPr sz="3001">
                <a:solidFill>
                  <a:schemeClr val="lt1"/>
                </a:solidFill>
              </a:defRPr>
            </a:lvl5pPr>
            <a:lvl6pPr lvl="5" algn="l">
              <a:lnSpc>
                <a:spcPct val="100000"/>
              </a:lnSpc>
              <a:spcBef>
                <a:spcPts val="0"/>
              </a:spcBef>
              <a:spcAft>
                <a:spcPts val="0"/>
              </a:spcAft>
              <a:buClr>
                <a:schemeClr val="lt1"/>
              </a:buClr>
              <a:buSzPts val="3000"/>
              <a:buNone/>
              <a:defRPr sz="3001">
                <a:solidFill>
                  <a:schemeClr val="lt1"/>
                </a:solidFill>
              </a:defRPr>
            </a:lvl6pPr>
            <a:lvl7pPr lvl="6" algn="l">
              <a:lnSpc>
                <a:spcPct val="100000"/>
              </a:lnSpc>
              <a:spcBef>
                <a:spcPts val="0"/>
              </a:spcBef>
              <a:spcAft>
                <a:spcPts val="0"/>
              </a:spcAft>
              <a:buClr>
                <a:schemeClr val="lt1"/>
              </a:buClr>
              <a:buSzPts val="3000"/>
              <a:buNone/>
              <a:defRPr sz="3001">
                <a:solidFill>
                  <a:schemeClr val="lt1"/>
                </a:solidFill>
              </a:defRPr>
            </a:lvl7pPr>
            <a:lvl8pPr lvl="7" algn="l">
              <a:lnSpc>
                <a:spcPct val="100000"/>
              </a:lnSpc>
              <a:spcBef>
                <a:spcPts val="0"/>
              </a:spcBef>
              <a:spcAft>
                <a:spcPts val="0"/>
              </a:spcAft>
              <a:buClr>
                <a:schemeClr val="lt1"/>
              </a:buClr>
              <a:buSzPts val="3000"/>
              <a:buNone/>
              <a:defRPr sz="3001">
                <a:solidFill>
                  <a:schemeClr val="lt1"/>
                </a:solidFill>
              </a:defRPr>
            </a:lvl8pPr>
            <a:lvl9pPr lvl="8" algn="l">
              <a:lnSpc>
                <a:spcPct val="100000"/>
              </a:lnSpc>
              <a:spcBef>
                <a:spcPts val="0"/>
              </a:spcBef>
              <a:spcAft>
                <a:spcPts val="0"/>
              </a:spcAft>
              <a:buClr>
                <a:schemeClr val="lt1"/>
              </a:buClr>
              <a:buSzPts val="3000"/>
              <a:buNone/>
              <a:defRPr sz="3001">
                <a:solidFill>
                  <a:schemeClr val="lt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showMasterSp="0">
  <p:cSld name="TITLE_AND_TWO_COLUMNS_1">
    <p:spTree>
      <p:nvGrpSpPr>
        <p:cNvPr id="21" name="Shape 21"/>
        <p:cNvGrpSpPr/>
        <p:nvPr/>
      </p:nvGrpSpPr>
      <p:grpSpPr>
        <a:xfrm>
          <a:off x="0" y="0"/>
          <a:ext cx="0" cy="0"/>
          <a:chOff x="0" y="0"/>
          <a:chExt cx="0" cy="0"/>
        </a:xfrm>
      </p:grpSpPr>
      <p:sp>
        <p:nvSpPr>
          <p:cNvPr id="22" name="Google Shape;22;p38"/>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 name="Google Shape;23;p38"/>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SzPts val="5800"/>
              <a:buNone/>
              <a:defRPr/>
            </a:lvl1pPr>
            <a:lvl2pPr lvl="1" algn="l">
              <a:spcBef>
                <a:spcPts val="0"/>
              </a:spcBef>
              <a:spcAft>
                <a:spcPts val="0"/>
              </a:spcAft>
              <a:buSzPts val="5800"/>
              <a:buNone/>
              <a:defRPr/>
            </a:lvl2pPr>
            <a:lvl3pPr lvl="2" algn="l">
              <a:spcBef>
                <a:spcPts val="0"/>
              </a:spcBef>
              <a:spcAft>
                <a:spcPts val="0"/>
              </a:spcAft>
              <a:buSzPts val="5800"/>
              <a:buNone/>
              <a:defRPr/>
            </a:lvl3pPr>
            <a:lvl4pPr lvl="3" algn="l">
              <a:spcBef>
                <a:spcPts val="0"/>
              </a:spcBef>
              <a:spcAft>
                <a:spcPts val="0"/>
              </a:spcAft>
              <a:buSzPts val="5800"/>
              <a:buNone/>
              <a:defRPr/>
            </a:lvl4pPr>
            <a:lvl5pPr lvl="4" algn="l">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24" name="Google Shape;24;p38"/>
          <p:cNvSpPr txBox="1"/>
          <p:nvPr>
            <p:ph idx="1" type="body"/>
          </p:nvPr>
        </p:nvSpPr>
        <p:spPr>
          <a:xfrm>
            <a:off x="922001"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spcBef>
                <a:spcPts val="601"/>
              </a:spcBef>
              <a:spcAft>
                <a:spcPts val="0"/>
              </a:spcAft>
              <a:buSzPts val="1400"/>
              <a:buChar char="●"/>
              <a:defRPr sz="1401"/>
            </a:lvl1pPr>
            <a:lvl2pPr indent="-317500" lvl="1" marL="914400" algn="l">
              <a:spcBef>
                <a:spcPts val="0"/>
              </a:spcBef>
              <a:spcAft>
                <a:spcPts val="0"/>
              </a:spcAft>
              <a:buSzPts val="1400"/>
              <a:buChar char="○"/>
              <a:defRPr sz="1401"/>
            </a:lvl2pPr>
            <a:lvl3pPr indent="-317500" lvl="2" marL="1371600" algn="l">
              <a:spcBef>
                <a:spcPts val="0"/>
              </a:spcBef>
              <a:spcAft>
                <a:spcPts val="0"/>
              </a:spcAft>
              <a:buSzPts val="1400"/>
              <a:buChar char="■"/>
              <a:defRPr sz="1401"/>
            </a:lvl3pPr>
            <a:lvl4pPr indent="-317500" lvl="3" marL="1828800" algn="l">
              <a:spcBef>
                <a:spcPts val="0"/>
              </a:spcBef>
              <a:spcAft>
                <a:spcPts val="0"/>
              </a:spcAft>
              <a:buSzPts val="1400"/>
              <a:buChar char="●"/>
              <a:defRPr sz="1401"/>
            </a:lvl4pPr>
            <a:lvl5pPr indent="-317500" lvl="4" marL="2286000" algn="l">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5" name="Google Shape;25;p38"/>
          <p:cNvSpPr txBox="1"/>
          <p:nvPr>
            <p:ph idx="2" type="body"/>
          </p:nvPr>
        </p:nvSpPr>
        <p:spPr>
          <a:xfrm>
            <a:off x="3373779"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spcBef>
                <a:spcPts val="601"/>
              </a:spcBef>
              <a:spcAft>
                <a:spcPts val="0"/>
              </a:spcAft>
              <a:buSzPts val="1400"/>
              <a:buChar char="●"/>
              <a:defRPr sz="1401"/>
            </a:lvl1pPr>
            <a:lvl2pPr indent="-317500" lvl="1" marL="914400" algn="l">
              <a:spcBef>
                <a:spcPts val="0"/>
              </a:spcBef>
              <a:spcAft>
                <a:spcPts val="0"/>
              </a:spcAft>
              <a:buSzPts val="1400"/>
              <a:buChar char="○"/>
              <a:defRPr sz="1401"/>
            </a:lvl2pPr>
            <a:lvl3pPr indent="-317500" lvl="2" marL="1371600" algn="l">
              <a:spcBef>
                <a:spcPts val="0"/>
              </a:spcBef>
              <a:spcAft>
                <a:spcPts val="0"/>
              </a:spcAft>
              <a:buSzPts val="1400"/>
              <a:buChar char="■"/>
              <a:defRPr sz="1401"/>
            </a:lvl3pPr>
            <a:lvl4pPr indent="-317500" lvl="3" marL="1828800" algn="l">
              <a:spcBef>
                <a:spcPts val="0"/>
              </a:spcBef>
              <a:spcAft>
                <a:spcPts val="0"/>
              </a:spcAft>
              <a:buSzPts val="1400"/>
              <a:buChar char="●"/>
              <a:defRPr sz="1401"/>
            </a:lvl4pPr>
            <a:lvl5pPr indent="-317500" lvl="4" marL="2286000" algn="l">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6" name="Google Shape;26;p38"/>
          <p:cNvSpPr txBox="1"/>
          <p:nvPr>
            <p:ph idx="3" type="body"/>
          </p:nvPr>
        </p:nvSpPr>
        <p:spPr>
          <a:xfrm>
            <a:off x="5825558" y="1930500"/>
            <a:ext cx="2332201" cy="2919000"/>
          </a:xfrm>
          <a:prstGeom prst="rect">
            <a:avLst/>
          </a:prstGeom>
          <a:noFill/>
          <a:ln>
            <a:noFill/>
          </a:ln>
        </p:spPr>
        <p:txBody>
          <a:bodyPr anchorCtr="0" anchor="t" bIns="91425" lIns="91425" spcFirstLastPara="1" rIns="91425" wrap="square" tIns="91425">
            <a:noAutofit/>
          </a:bodyPr>
          <a:lstStyle>
            <a:lvl1pPr indent="-317500" lvl="0" marL="457200" algn="l">
              <a:spcBef>
                <a:spcPts val="601"/>
              </a:spcBef>
              <a:spcAft>
                <a:spcPts val="0"/>
              </a:spcAft>
              <a:buSzPts val="1400"/>
              <a:buChar char="●"/>
              <a:defRPr sz="1401"/>
            </a:lvl1pPr>
            <a:lvl2pPr indent="-317500" lvl="1" marL="914400" algn="l">
              <a:spcBef>
                <a:spcPts val="0"/>
              </a:spcBef>
              <a:spcAft>
                <a:spcPts val="0"/>
              </a:spcAft>
              <a:buSzPts val="1400"/>
              <a:buChar char="○"/>
              <a:defRPr sz="1401"/>
            </a:lvl2pPr>
            <a:lvl3pPr indent="-317500" lvl="2" marL="1371600" algn="l">
              <a:spcBef>
                <a:spcPts val="0"/>
              </a:spcBef>
              <a:spcAft>
                <a:spcPts val="0"/>
              </a:spcAft>
              <a:buSzPts val="1400"/>
              <a:buChar char="■"/>
              <a:defRPr sz="1401"/>
            </a:lvl3pPr>
            <a:lvl4pPr indent="-317500" lvl="3" marL="1828800" algn="l">
              <a:spcBef>
                <a:spcPts val="0"/>
              </a:spcBef>
              <a:spcAft>
                <a:spcPts val="0"/>
              </a:spcAft>
              <a:buSzPts val="1400"/>
              <a:buChar char="●"/>
              <a:defRPr sz="1401"/>
            </a:lvl4pPr>
            <a:lvl5pPr indent="-317500" lvl="4" marL="2286000" algn="l">
              <a:spcBef>
                <a:spcPts val="0"/>
              </a:spcBef>
              <a:spcAft>
                <a:spcPts val="0"/>
              </a:spcAft>
              <a:buSzPts val="1400"/>
              <a:buChar char="○"/>
              <a:defRPr sz="1401"/>
            </a:lvl5pPr>
            <a:lvl6pPr indent="-317500" lvl="5" marL="2743200" algn="l">
              <a:lnSpc>
                <a:spcPct val="100000"/>
              </a:lnSpc>
              <a:spcBef>
                <a:spcPts val="0"/>
              </a:spcBef>
              <a:spcAft>
                <a:spcPts val="0"/>
              </a:spcAft>
              <a:buSzPts val="1400"/>
              <a:buChar char="■"/>
              <a:defRPr sz="1401"/>
            </a:lvl6pPr>
            <a:lvl7pPr indent="-317500" lvl="6" marL="3200400" algn="l">
              <a:lnSpc>
                <a:spcPct val="100000"/>
              </a:lnSpc>
              <a:spcBef>
                <a:spcPts val="0"/>
              </a:spcBef>
              <a:spcAft>
                <a:spcPts val="0"/>
              </a:spcAft>
              <a:buSzPts val="1400"/>
              <a:buChar char="●"/>
              <a:defRPr sz="1401"/>
            </a:lvl7pPr>
            <a:lvl8pPr indent="-317500" lvl="7" marL="3657600" algn="l">
              <a:lnSpc>
                <a:spcPct val="100000"/>
              </a:lnSpc>
              <a:spcBef>
                <a:spcPts val="0"/>
              </a:spcBef>
              <a:spcAft>
                <a:spcPts val="0"/>
              </a:spcAft>
              <a:buSzPts val="1400"/>
              <a:buChar char="○"/>
              <a:defRPr sz="1401"/>
            </a:lvl8pPr>
            <a:lvl9pPr indent="-317500" lvl="8" marL="4114800" algn="l">
              <a:lnSpc>
                <a:spcPct val="100000"/>
              </a:lnSpc>
              <a:spcBef>
                <a:spcPts val="0"/>
              </a:spcBef>
              <a:spcAft>
                <a:spcPts val="0"/>
              </a:spcAft>
              <a:buSzPts val="1400"/>
              <a:buChar char="■"/>
              <a:defRPr sz="1401"/>
            </a:lvl9pPr>
          </a:lstStyle>
          <a:p/>
        </p:txBody>
      </p:sp>
      <p:sp>
        <p:nvSpPr>
          <p:cNvPr id="27" name="Google Shape;27;p38"/>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type="titleOnly">
  <p:cSld name="TITLE_ONLY">
    <p:spTree>
      <p:nvGrpSpPr>
        <p:cNvPr id="28" name="Shape 28"/>
        <p:cNvGrpSpPr/>
        <p:nvPr/>
      </p:nvGrpSpPr>
      <p:grpSpPr>
        <a:xfrm>
          <a:off x="0" y="0"/>
          <a:ext cx="0" cy="0"/>
          <a:chOff x="0" y="0"/>
          <a:chExt cx="0" cy="0"/>
        </a:xfrm>
      </p:grpSpPr>
      <p:sp>
        <p:nvSpPr>
          <p:cNvPr id="29" name="Google Shape;29;p39"/>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0" name="Google Shape;30;p39"/>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SzPts val="5800"/>
              <a:buNone/>
              <a:defRPr/>
            </a:lvl1pPr>
            <a:lvl2pPr lvl="1" algn="l">
              <a:spcBef>
                <a:spcPts val="0"/>
              </a:spcBef>
              <a:spcAft>
                <a:spcPts val="0"/>
              </a:spcAft>
              <a:buSzPts val="5800"/>
              <a:buNone/>
              <a:defRPr/>
            </a:lvl2pPr>
            <a:lvl3pPr lvl="2" algn="l">
              <a:spcBef>
                <a:spcPts val="0"/>
              </a:spcBef>
              <a:spcAft>
                <a:spcPts val="0"/>
              </a:spcAft>
              <a:buSzPts val="5800"/>
              <a:buNone/>
              <a:defRPr/>
            </a:lvl3pPr>
            <a:lvl4pPr lvl="3" algn="l">
              <a:spcBef>
                <a:spcPts val="0"/>
              </a:spcBef>
              <a:spcAft>
                <a:spcPts val="0"/>
              </a:spcAft>
              <a:buSzPts val="5800"/>
              <a:buNone/>
              <a:defRPr/>
            </a:lvl4pPr>
            <a:lvl5pPr lvl="4" algn="l">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1" name="Google Shape;31;p39"/>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showMasterSp="0" type="twoColTx">
  <p:cSld name="TITLE_AND_TWO_COLUMNS">
    <p:spTree>
      <p:nvGrpSpPr>
        <p:cNvPr id="32" name="Shape 32"/>
        <p:cNvGrpSpPr/>
        <p:nvPr/>
      </p:nvGrpSpPr>
      <p:grpSpPr>
        <a:xfrm>
          <a:off x="0" y="0"/>
          <a:ext cx="0" cy="0"/>
          <a:chOff x="0" y="0"/>
          <a:chExt cx="0" cy="0"/>
        </a:xfrm>
      </p:grpSpPr>
      <p:sp>
        <p:nvSpPr>
          <p:cNvPr id="33" name="Google Shape;33;p40"/>
          <p:cNvSpPr/>
          <p:nvPr/>
        </p:nvSpPr>
        <p:spPr>
          <a:xfrm>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0A8C6D"/>
          </a:solid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4" name="Google Shape;34;p40"/>
          <p:cNvSpPr txBox="1"/>
          <p:nvPr>
            <p:ph type="title"/>
          </p:nvPr>
        </p:nvSpPr>
        <p:spPr>
          <a:xfrm>
            <a:off x="922001" y="891776"/>
            <a:ext cx="6866100" cy="857400"/>
          </a:xfrm>
          <a:prstGeom prst="rect">
            <a:avLst/>
          </a:prstGeom>
          <a:noFill/>
          <a:ln>
            <a:noFill/>
          </a:ln>
        </p:spPr>
        <p:txBody>
          <a:bodyPr anchorCtr="0" anchor="t" bIns="91425" lIns="91425" spcFirstLastPara="1" rIns="91425" wrap="square" tIns="91425">
            <a:noAutofit/>
          </a:bodyPr>
          <a:lstStyle>
            <a:lvl1pPr lvl="0" algn="l">
              <a:spcBef>
                <a:spcPts val="0"/>
              </a:spcBef>
              <a:spcAft>
                <a:spcPts val="0"/>
              </a:spcAft>
              <a:buSzPts val="5800"/>
              <a:buNone/>
              <a:defRPr/>
            </a:lvl1pPr>
            <a:lvl2pPr lvl="1" algn="l">
              <a:spcBef>
                <a:spcPts val="0"/>
              </a:spcBef>
              <a:spcAft>
                <a:spcPts val="0"/>
              </a:spcAft>
              <a:buSzPts val="5800"/>
              <a:buNone/>
              <a:defRPr/>
            </a:lvl2pPr>
            <a:lvl3pPr lvl="2" algn="l">
              <a:spcBef>
                <a:spcPts val="0"/>
              </a:spcBef>
              <a:spcAft>
                <a:spcPts val="0"/>
              </a:spcAft>
              <a:buSzPts val="5800"/>
              <a:buNone/>
              <a:defRPr/>
            </a:lvl3pPr>
            <a:lvl4pPr lvl="3" algn="l">
              <a:spcBef>
                <a:spcPts val="0"/>
              </a:spcBef>
              <a:spcAft>
                <a:spcPts val="0"/>
              </a:spcAft>
              <a:buSzPts val="5800"/>
              <a:buNone/>
              <a:defRPr/>
            </a:lvl4pPr>
            <a:lvl5pPr lvl="4" algn="l">
              <a:spcBef>
                <a:spcPts val="0"/>
              </a:spcBef>
              <a:spcAft>
                <a:spcPts val="0"/>
              </a:spcAft>
              <a:buSzPts val="5800"/>
              <a:buNone/>
              <a:defRPr/>
            </a:lvl5pPr>
            <a:lvl6pPr lvl="5" algn="l">
              <a:lnSpc>
                <a:spcPct val="100000"/>
              </a:lnSpc>
              <a:spcBef>
                <a:spcPts val="0"/>
              </a:spcBef>
              <a:spcAft>
                <a:spcPts val="0"/>
              </a:spcAft>
              <a:buSzPts val="5800"/>
              <a:buNone/>
              <a:defRPr/>
            </a:lvl6pPr>
            <a:lvl7pPr lvl="6" algn="l">
              <a:lnSpc>
                <a:spcPct val="100000"/>
              </a:lnSpc>
              <a:spcBef>
                <a:spcPts val="0"/>
              </a:spcBef>
              <a:spcAft>
                <a:spcPts val="0"/>
              </a:spcAft>
              <a:buSzPts val="5800"/>
              <a:buNone/>
              <a:defRPr/>
            </a:lvl7pPr>
            <a:lvl8pPr lvl="7" algn="l">
              <a:lnSpc>
                <a:spcPct val="100000"/>
              </a:lnSpc>
              <a:spcBef>
                <a:spcPts val="0"/>
              </a:spcBef>
              <a:spcAft>
                <a:spcPts val="0"/>
              </a:spcAft>
              <a:buSzPts val="5800"/>
              <a:buNone/>
              <a:defRPr/>
            </a:lvl8pPr>
            <a:lvl9pPr lvl="8" algn="l">
              <a:lnSpc>
                <a:spcPct val="100000"/>
              </a:lnSpc>
              <a:spcBef>
                <a:spcPts val="0"/>
              </a:spcBef>
              <a:spcAft>
                <a:spcPts val="0"/>
              </a:spcAft>
              <a:buSzPts val="5800"/>
              <a:buNone/>
              <a:defRPr/>
            </a:lvl9pPr>
          </a:lstStyle>
          <a:p/>
        </p:txBody>
      </p:sp>
      <p:sp>
        <p:nvSpPr>
          <p:cNvPr id="35" name="Google Shape;35;p40"/>
          <p:cNvSpPr txBox="1"/>
          <p:nvPr>
            <p:ph idx="1" type="body"/>
          </p:nvPr>
        </p:nvSpPr>
        <p:spPr>
          <a:xfrm>
            <a:off x="922000"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spcBef>
                <a:spcPts val="601"/>
              </a:spcBef>
              <a:spcAft>
                <a:spcPts val="0"/>
              </a:spcAft>
              <a:buSzPts val="1800"/>
              <a:buChar char="●"/>
              <a:defRPr/>
            </a:lvl1pPr>
            <a:lvl2pPr indent="-342900" lvl="1" marL="914400" algn="l">
              <a:spcBef>
                <a:spcPts val="0"/>
              </a:spcBef>
              <a:spcAft>
                <a:spcPts val="0"/>
              </a:spcAft>
              <a:buSzPts val="1800"/>
              <a:buChar char="○"/>
              <a:defRPr/>
            </a:lvl2pPr>
            <a:lvl3pPr indent="-342900" lvl="2" marL="1371600" algn="l">
              <a:spcBef>
                <a:spcPts val="0"/>
              </a:spcBef>
              <a:spcAft>
                <a:spcPts val="0"/>
              </a:spcAft>
              <a:buSzPts val="1800"/>
              <a:buChar char="■"/>
              <a:defRPr/>
            </a:lvl3pPr>
            <a:lvl4pPr indent="-342900" lvl="3" marL="1828800" algn="l">
              <a:spcBef>
                <a:spcPts val="0"/>
              </a:spcBef>
              <a:spcAft>
                <a:spcPts val="0"/>
              </a:spcAft>
              <a:buSzPts val="1800"/>
              <a:buChar char="●"/>
              <a:defRPr/>
            </a:lvl4pPr>
            <a:lvl5pPr indent="-342900" lvl="4" marL="2286000" algn="l">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36" name="Google Shape;36;p40"/>
          <p:cNvSpPr txBox="1"/>
          <p:nvPr>
            <p:ph idx="2" type="body"/>
          </p:nvPr>
        </p:nvSpPr>
        <p:spPr>
          <a:xfrm>
            <a:off x="4678688" y="1887378"/>
            <a:ext cx="3543300" cy="3027600"/>
          </a:xfrm>
          <a:prstGeom prst="rect">
            <a:avLst/>
          </a:prstGeom>
          <a:noFill/>
          <a:ln>
            <a:noFill/>
          </a:ln>
        </p:spPr>
        <p:txBody>
          <a:bodyPr anchorCtr="0" anchor="t" bIns="91425" lIns="91425" spcFirstLastPara="1" rIns="91425" wrap="square" tIns="91425">
            <a:noAutofit/>
          </a:bodyPr>
          <a:lstStyle>
            <a:lvl1pPr indent="-342900" lvl="0" marL="457200" algn="l">
              <a:spcBef>
                <a:spcPts val="601"/>
              </a:spcBef>
              <a:spcAft>
                <a:spcPts val="0"/>
              </a:spcAft>
              <a:buSzPts val="1800"/>
              <a:buChar char="●"/>
              <a:defRPr/>
            </a:lvl1pPr>
            <a:lvl2pPr indent="-342900" lvl="1" marL="914400" algn="l">
              <a:spcBef>
                <a:spcPts val="0"/>
              </a:spcBef>
              <a:spcAft>
                <a:spcPts val="0"/>
              </a:spcAft>
              <a:buSzPts val="1800"/>
              <a:buChar char="○"/>
              <a:defRPr/>
            </a:lvl2pPr>
            <a:lvl3pPr indent="-342900" lvl="2" marL="1371600" algn="l">
              <a:spcBef>
                <a:spcPts val="0"/>
              </a:spcBef>
              <a:spcAft>
                <a:spcPts val="0"/>
              </a:spcAft>
              <a:buSzPts val="1800"/>
              <a:buChar char="■"/>
              <a:defRPr/>
            </a:lvl3pPr>
            <a:lvl4pPr indent="-342900" lvl="3" marL="1828800" algn="l">
              <a:spcBef>
                <a:spcPts val="0"/>
              </a:spcBef>
              <a:spcAft>
                <a:spcPts val="0"/>
              </a:spcAft>
              <a:buSzPts val="1800"/>
              <a:buChar char="●"/>
              <a:defRPr/>
            </a:lvl4pPr>
            <a:lvl5pPr indent="-342900" lvl="4" marL="2286000" algn="l">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1_Quote">
    <p:bg>
      <p:bgPr>
        <a:solidFill>
          <a:srgbClr val="FFB600"/>
        </a:solidFill>
      </p:bgPr>
    </p:bg>
    <p:spTree>
      <p:nvGrpSpPr>
        <p:cNvPr id="37" name="Shape 37"/>
        <p:cNvGrpSpPr/>
        <p:nvPr/>
      </p:nvGrpSpPr>
      <p:grpSpPr>
        <a:xfrm>
          <a:off x="0" y="0"/>
          <a:ext cx="0" cy="0"/>
          <a:chOff x="0" y="0"/>
          <a:chExt cx="0" cy="0"/>
        </a:xfrm>
      </p:grpSpPr>
      <p:sp>
        <p:nvSpPr>
          <p:cNvPr id="38" name="Google Shape;38;p42"/>
          <p:cNvSpPr/>
          <p:nvPr/>
        </p:nvSpPr>
        <p:spPr>
          <a:xfrm flipH="1">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9" name="Google Shape;39;p42"/>
          <p:cNvSpPr txBox="1"/>
          <p:nvPr/>
        </p:nvSpPr>
        <p:spPr>
          <a:xfrm>
            <a:off x="204788" y="74613"/>
            <a:ext cx="800100" cy="6540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12000"/>
              <a:buFont typeface="Arial"/>
              <a:buNone/>
            </a:pPr>
            <a:r>
              <a:rPr b="1" lang="pt-PT" sz="12000">
                <a:solidFill>
                  <a:srgbClr val="981C22"/>
                </a:solidFill>
                <a:latin typeface="Raleway"/>
                <a:ea typeface="Raleway"/>
                <a:cs typeface="Raleway"/>
                <a:sym typeface="Raleway"/>
              </a:rPr>
              <a:t>“</a:t>
            </a:r>
            <a:endParaRPr/>
          </a:p>
        </p:txBody>
      </p:sp>
      <p:sp>
        <p:nvSpPr>
          <p:cNvPr id="40" name="Google Shape;40;p42"/>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spcBef>
                <a:spcPts val="601"/>
              </a:spcBef>
              <a:spcAft>
                <a:spcPts val="0"/>
              </a:spcAft>
              <a:buClr>
                <a:schemeClr val="dk1"/>
              </a:buClr>
              <a:buSzPts val="3000"/>
              <a:buFont typeface="Arial"/>
              <a:buNone/>
              <a:defRPr i="1" sz="2400">
                <a:solidFill>
                  <a:schemeClr val="dk1"/>
                </a:solidFill>
              </a:defRPr>
            </a:lvl1pPr>
            <a:lvl2pPr indent="-419100" lvl="1" marL="914400" algn="ctr">
              <a:spcBef>
                <a:spcPts val="0"/>
              </a:spcBef>
              <a:spcAft>
                <a:spcPts val="0"/>
              </a:spcAft>
              <a:buClr>
                <a:schemeClr val="dk1"/>
              </a:buClr>
              <a:buSzPts val="3000"/>
              <a:buChar char="○"/>
              <a:defRPr i="1" sz="3001">
                <a:solidFill>
                  <a:schemeClr val="dk1"/>
                </a:solidFill>
              </a:defRPr>
            </a:lvl2pPr>
            <a:lvl3pPr indent="-419100" lvl="2" marL="1371600" algn="ctr">
              <a:spcBef>
                <a:spcPts val="0"/>
              </a:spcBef>
              <a:spcAft>
                <a:spcPts val="0"/>
              </a:spcAft>
              <a:buClr>
                <a:schemeClr val="dk1"/>
              </a:buClr>
              <a:buSzPts val="3000"/>
              <a:buChar char="■"/>
              <a:defRPr i="1" sz="3001">
                <a:solidFill>
                  <a:schemeClr val="dk1"/>
                </a:solidFill>
              </a:defRPr>
            </a:lvl3pPr>
            <a:lvl4pPr indent="-419100" lvl="3" marL="1828800" algn="ctr">
              <a:spcBef>
                <a:spcPts val="0"/>
              </a:spcBef>
              <a:spcAft>
                <a:spcPts val="0"/>
              </a:spcAft>
              <a:buClr>
                <a:schemeClr val="dk1"/>
              </a:buClr>
              <a:buSzPts val="3000"/>
              <a:buChar char="●"/>
              <a:defRPr i="1" sz="3001">
                <a:solidFill>
                  <a:schemeClr val="dk1"/>
                </a:solidFill>
              </a:defRPr>
            </a:lvl4pPr>
            <a:lvl5pPr indent="-419100" lvl="4" marL="2286000" algn="ctr">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41" name="Google Shape;41;p42"/>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bg>
      <p:bgPr>
        <a:solidFill>
          <a:schemeClr val="lt1"/>
        </a:solidFill>
      </p:bgPr>
    </p:bg>
    <p:spTree>
      <p:nvGrpSpPr>
        <p:cNvPr id="46" name="Shape 46"/>
        <p:cNvGrpSpPr/>
        <p:nvPr/>
      </p:nvGrpSpPr>
      <p:grpSpPr>
        <a:xfrm>
          <a:off x="0" y="0"/>
          <a:ext cx="0" cy="0"/>
          <a:chOff x="0" y="0"/>
          <a:chExt cx="0" cy="0"/>
        </a:xfrm>
      </p:grpSpPr>
      <p:sp>
        <p:nvSpPr>
          <p:cNvPr id="47" name="Google Shape;47;p36"/>
          <p:cNvSpPr/>
          <p:nvPr/>
        </p:nvSpPr>
        <p:spPr>
          <a:xfrm flipH="1">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0A8C6D"/>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 name="Google Shape;48;p36"/>
          <p:cNvSpPr txBox="1"/>
          <p:nvPr/>
        </p:nvSpPr>
        <p:spPr>
          <a:xfrm>
            <a:off x="204788" y="74613"/>
            <a:ext cx="800100" cy="6540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12000"/>
              <a:buFont typeface="Arial"/>
              <a:buNone/>
            </a:pPr>
            <a:r>
              <a:rPr b="1" i="0" lang="pt-PT" sz="12000" u="none" cap="none" strike="noStrike">
                <a:solidFill>
                  <a:srgbClr val="0A8C6D"/>
                </a:solidFill>
                <a:latin typeface="Raleway"/>
                <a:ea typeface="Raleway"/>
                <a:cs typeface="Raleway"/>
                <a:sym typeface="Raleway"/>
              </a:rPr>
              <a:t>“</a:t>
            </a:r>
            <a:endParaRPr/>
          </a:p>
        </p:txBody>
      </p:sp>
      <p:sp>
        <p:nvSpPr>
          <p:cNvPr id="49" name="Google Shape;49;p36"/>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spcBef>
                <a:spcPts val="601"/>
              </a:spcBef>
              <a:spcAft>
                <a:spcPts val="0"/>
              </a:spcAft>
              <a:buClr>
                <a:schemeClr val="dk1"/>
              </a:buClr>
              <a:buSzPts val="3000"/>
              <a:buFont typeface="Arial"/>
              <a:buNone/>
              <a:defRPr i="1" sz="2400">
                <a:solidFill>
                  <a:schemeClr val="dk1"/>
                </a:solidFill>
              </a:defRPr>
            </a:lvl1pPr>
            <a:lvl2pPr indent="-419100" lvl="1" marL="914400" algn="ctr">
              <a:spcBef>
                <a:spcPts val="0"/>
              </a:spcBef>
              <a:spcAft>
                <a:spcPts val="0"/>
              </a:spcAft>
              <a:buClr>
                <a:schemeClr val="dk1"/>
              </a:buClr>
              <a:buSzPts val="3000"/>
              <a:buChar char="○"/>
              <a:defRPr i="1" sz="3001">
                <a:solidFill>
                  <a:schemeClr val="dk1"/>
                </a:solidFill>
              </a:defRPr>
            </a:lvl2pPr>
            <a:lvl3pPr indent="-419100" lvl="2" marL="1371600" algn="ctr">
              <a:spcBef>
                <a:spcPts val="0"/>
              </a:spcBef>
              <a:spcAft>
                <a:spcPts val="0"/>
              </a:spcAft>
              <a:buClr>
                <a:schemeClr val="dk1"/>
              </a:buClr>
              <a:buSzPts val="3000"/>
              <a:buChar char="■"/>
              <a:defRPr i="1" sz="3001">
                <a:solidFill>
                  <a:schemeClr val="dk1"/>
                </a:solidFill>
              </a:defRPr>
            </a:lvl3pPr>
            <a:lvl4pPr indent="-419100" lvl="3" marL="1828800" algn="ctr">
              <a:spcBef>
                <a:spcPts val="0"/>
              </a:spcBef>
              <a:spcAft>
                <a:spcPts val="0"/>
              </a:spcAft>
              <a:buClr>
                <a:schemeClr val="dk1"/>
              </a:buClr>
              <a:buSzPts val="3000"/>
              <a:buChar char="●"/>
              <a:defRPr i="1" sz="3001">
                <a:solidFill>
                  <a:schemeClr val="dk1"/>
                </a:solidFill>
              </a:defRPr>
            </a:lvl4pPr>
            <a:lvl5pPr indent="-419100" lvl="4" marL="2286000" algn="ctr">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0" name="Google Shape;50;p36"/>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b="0" i="0" sz="1300" u="none" cap="none" strike="noStrike">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1_Quote">
    <p:bg>
      <p:bgPr>
        <a:solidFill>
          <a:srgbClr val="FFB600"/>
        </a:solidFill>
      </p:bgPr>
    </p:bg>
    <p:spTree>
      <p:nvGrpSpPr>
        <p:cNvPr id="55" name="Shape 55"/>
        <p:cNvGrpSpPr/>
        <p:nvPr/>
      </p:nvGrpSpPr>
      <p:grpSpPr>
        <a:xfrm>
          <a:off x="0" y="0"/>
          <a:ext cx="0" cy="0"/>
          <a:chOff x="0" y="0"/>
          <a:chExt cx="0" cy="0"/>
        </a:xfrm>
      </p:grpSpPr>
      <p:sp>
        <p:nvSpPr>
          <p:cNvPr id="56" name="Google Shape;56;p43"/>
          <p:cNvSpPr/>
          <p:nvPr/>
        </p:nvSpPr>
        <p:spPr>
          <a:xfrm flipH="1">
            <a:off x="390525" y="379413"/>
            <a:ext cx="8362950" cy="4384675"/>
          </a:xfrm>
          <a:custGeom>
            <a:rect b="b" l="l" r="r" t="t"/>
            <a:pathLst>
              <a:path extrusionOk="0" fill="none" h="149667" w="285508">
                <a:moveTo>
                  <a:pt x="252882" y="0"/>
                </a:move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cap="flat" cmpd="sng" w="19050">
            <a:solidFill>
              <a:srgbClr val="981C2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57" name="Google Shape;57;p43"/>
          <p:cNvSpPr txBox="1"/>
          <p:nvPr/>
        </p:nvSpPr>
        <p:spPr>
          <a:xfrm>
            <a:off x="204788" y="74613"/>
            <a:ext cx="800100" cy="654050"/>
          </a:xfrm>
          <a:prstGeom prst="rect">
            <a:avLst/>
          </a:prstGeom>
          <a:noFill/>
          <a:ln>
            <a:noFill/>
          </a:ln>
        </p:spPr>
        <p:txBody>
          <a:bodyPr anchorCtr="0" anchor="t" bIns="91425" lIns="91425" spcFirstLastPara="1" rIns="91425" wrap="square" tIns="91425">
            <a:noAutofit/>
          </a:bodyPr>
          <a:lstStyle/>
          <a:p>
            <a:pPr indent="0" lvl="0" marL="0" marR="0" rtl="0" algn="ctr">
              <a:spcBef>
                <a:spcPts val="0"/>
              </a:spcBef>
              <a:spcAft>
                <a:spcPts val="0"/>
              </a:spcAft>
              <a:buClr>
                <a:srgbClr val="000000"/>
              </a:buClr>
              <a:buSzPts val="12000"/>
              <a:buFont typeface="Arial"/>
              <a:buNone/>
            </a:pPr>
            <a:r>
              <a:rPr b="1" lang="pt-PT" sz="12000">
                <a:solidFill>
                  <a:srgbClr val="981C22"/>
                </a:solidFill>
                <a:latin typeface="Raleway"/>
                <a:ea typeface="Raleway"/>
                <a:cs typeface="Raleway"/>
                <a:sym typeface="Raleway"/>
              </a:rPr>
              <a:t>“</a:t>
            </a:r>
            <a:endParaRPr/>
          </a:p>
        </p:txBody>
      </p:sp>
      <p:sp>
        <p:nvSpPr>
          <p:cNvPr id="58" name="Google Shape;58;p43"/>
          <p:cNvSpPr txBox="1"/>
          <p:nvPr>
            <p:ph idx="1" type="body"/>
          </p:nvPr>
        </p:nvSpPr>
        <p:spPr>
          <a:xfrm>
            <a:off x="1757201" y="2161800"/>
            <a:ext cx="5629801" cy="819900"/>
          </a:xfrm>
          <a:prstGeom prst="rect">
            <a:avLst/>
          </a:prstGeom>
          <a:noFill/>
          <a:ln>
            <a:noFill/>
          </a:ln>
        </p:spPr>
        <p:txBody>
          <a:bodyPr anchorCtr="0" anchor="ctr" bIns="91425" lIns="91425" spcFirstLastPara="1" rIns="91425" wrap="square" tIns="91425">
            <a:noAutofit/>
          </a:bodyPr>
          <a:lstStyle>
            <a:lvl1pPr indent="-228600" lvl="0" marL="457200" algn="ctr">
              <a:spcBef>
                <a:spcPts val="601"/>
              </a:spcBef>
              <a:spcAft>
                <a:spcPts val="0"/>
              </a:spcAft>
              <a:buClr>
                <a:schemeClr val="dk1"/>
              </a:buClr>
              <a:buSzPts val="3000"/>
              <a:buFont typeface="Arial"/>
              <a:buNone/>
              <a:defRPr i="1" sz="2400">
                <a:solidFill>
                  <a:schemeClr val="dk1"/>
                </a:solidFill>
              </a:defRPr>
            </a:lvl1pPr>
            <a:lvl2pPr indent="-419100" lvl="1" marL="914400" algn="ctr">
              <a:spcBef>
                <a:spcPts val="0"/>
              </a:spcBef>
              <a:spcAft>
                <a:spcPts val="0"/>
              </a:spcAft>
              <a:buClr>
                <a:schemeClr val="dk1"/>
              </a:buClr>
              <a:buSzPts val="3000"/>
              <a:buChar char="○"/>
              <a:defRPr i="1" sz="3001">
                <a:solidFill>
                  <a:schemeClr val="dk1"/>
                </a:solidFill>
              </a:defRPr>
            </a:lvl2pPr>
            <a:lvl3pPr indent="-419100" lvl="2" marL="1371600" algn="ctr">
              <a:spcBef>
                <a:spcPts val="0"/>
              </a:spcBef>
              <a:spcAft>
                <a:spcPts val="0"/>
              </a:spcAft>
              <a:buClr>
                <a:schemeClr val="dk1"/>
              </a:buClr>
              <a:buSzPts val="3000"/>
              <a:buChar char="■"/>
              <a:defRPr i="1" sz="3001">
                <a:solidFill>
                  <a:schemeClr val="dk1"/>
                </a:solidFill>
              </a:defRPr>
            </a:lvl3pPr>
            <a:lvl4pPr indent="-419100" lvl="3" marL="1828800" algn="ctr">
              <a:spcBef>
                <a:spcPts val="0"/>
              </a:spcBef>
              <a:spcAft>
                <a:spcPts val="0"/>
              </a:spcAft>
              <a:buClr>
                <a:schemeClr val="dk1"/>
              </a:buClr>
              <a:buSzPts val="3000"/>
              <a:buChar char="●"/>
              <a:defRPr i="1" sz="3001">
                <a:solidFill>
                  <a:schemeClr val="dk1"/>
                </a:solidFill>
              </a:defRPr>
            </a:lvl4pPr>
            <a:lvl5pPr indent="-419100" lvl="4" marL="2286000" algn="ctr">
              <a:spcBef>
                <a:spcPts val="0"/>
              </a:spcBef>
              <a:spcAft>
                <a:spcPts val="0"/>
              </a:spcAft>
              <a:buClr>
                <a:schemeClr val="dk1"/>
              </a:buClr>
              <a:buSzPts val="3000"/>
              <a:buChar char="○"/>
              <a:defRPr i="1" sz="3001">
                <a:solidFill>
                  <a:schemeClr val="dk1"/>
                </a:solidFill>
              </a:defRPr>
            </a:lvl5pPr>
            <a:lvl6pPr indent="-419100" lvl="5" marL="2743200" algn="ctr">
              <a:lnSpc>
                <a:spcPct val="100000"/>
              </a:lnSpc>
              <a:spcBef>
                <a:spcPts val="0"/>
              </a:spcBef>
              <a:spcAft>
                <a:spcPts val="0"/>
              </a:spcAft>
              <a:buClr>
                <a:schemeClr val="dk1"/>
              </a:buClr>
              <a:buSzPts val="3000"/>
              <a:buChar char="■"/>
              <a:defRPr i="1" sz="3001">
                <a:solidFill>
                  <a:schemeClr val="dk1"/>
                </a:solidFill>
              </a:defRPr>
            </a:lvl6pPr>
            <a:lvl7pPr indent="-419100" lvl="6" marL="3200400" algn="ctr">
              <a:lnSpc>
                <a:spcPct val="100000"/>
              </a:lnSpc>
              <a:spcBef>
                <a:spcPts val="0"/>
              </a:spcBef>
              <a:spcAft>
                <a:spcPts val="0"/>
              </a:spcAft>
              <a:buClr>
                <a:schemeClr val="dk1"/>
              </a:buClr>
              <a:buSzPts val="3000"/>
              <a:buChar char="●"/>
              <a:defRPr i="1" sz="3001">
                <a:solidFill>
                  <a:schemeClr val="dk1"/>
                </a:solidFill>
              </a:defRPr>
            </a:lvl7pPr>
            <a:lvl8pPr indent="-419100" lvl="7" marL="3657600" algn="ctr">
              <a:lnSpc>
                <a:spcPct val="100000"/>
              </a:lnSpc>
              <a:spcBef>
                <a:spcPts val="0"/>
              </a:spcBef>
              <a:spcAft>
                <a:spcPts val="0"/>
              </a:spcAft>
              <a:buClr>
                <a:schemeClr val="dk1"/>
              </a:buClr>
              <a:buSzPts val="3000"/>
              <a:buChar char="○"/>
              <a:defRPr i="1" sz="3001">
                <a:solidFill>
                  <a:schemeClr val="dk1"/>
                </a:solidFill>
              </a:defRPr>
            </a:lvl8pPr>
            <a:lvl9pPr indent="-419100" lvl="8" marL="4114800" algn="ctr">
              <a:lnSpc>
                <a:spcPct val="100000"/>
              </a:lnSpc>
              <a:spcBef>
                <a:spcPts val="0"/>
              </a:spcBef>
              <a:spcAft>
                <a:spcPts val="0"/>
              </a:spcAft>
              <a:buClr>
                <a:schemeClr val="dk1"/>
              </a:buClr>
              <a:buSzPts val="3000"/>
              <a:buChar char="■"/>
              <a:defRPr i="1" sz="3001">
                <a:solidFill>
                  <a:schemeClr val="dk1"/>
                </a:solidFill>
              </a:defRPr>
            </a:lvl9pPr>
          </a:lstStyle>
          <a:p/>
        </p:txBody>
      </p:sp>
      <p:sp>
        <p:nvSpPr>
          <p:cNvPr id="59" name="Google Shape;59;p43"/>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1pPr>
            <a:lvl2pPr indent="0" lvl="1"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2pPr>
            <a:lvl3pPr indent="0" lvl="2"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3pPr>
            <a:lvl4pPr indent="0" lvl="3"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4pPr>
            <a:lvl5pPr indent="0" lvl="4"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5pPr>
            <a:lvl6pPr indent="0" lvl="5"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6pPr>
            <a:lvl7pPr indent="0" lvl="6"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7pPr>
            <a:lvl8pPr indent="0" lvl="7"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8pPr>
            <a:lvl9pPr indent="0" lvl="8" marL="0" marR="0" rtl="0" algn="ctr">
              <a:spcBef>
                <a:spcPts val="0"/>
              </a:spcBef>
              <a:spcAft>
                <a:spcPts val="0"/>
              </a:spcAft>
              <a:buClr>
                <a:srgbClr val="000000"/>
              </a:buClr>
              <a:buSzPts val="1300"/>
              <a:buFont typeface="Arial"/>
              <a:buNone/>
              <a:defRPr sz="1300">
                <a:solidFill>
                  <a:schemeClr val="accent1"/>
                </a:solidFill>
                <a:latin typeface="Raleway Thin"/>
                <a:ea typeface="Raleway Thin"/>
                <a:cs typeface="Raleway Thin"/>
                <a:sym typeface="Raleway Thin"/>
              </a:defRPr>
            </a:lvl9pPr>
          </a:lstStyle>
          <a:p>
            <a:pPr indent="0" lvl="0" marL="0" rtl="0" algn="ct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5.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theme" Target="../theme/theme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30"/>
          <p:cNvSpPr txBox="1"/>
          <p:nvPr>
            <p:ph type="title"/>
          </p:nvPr>
        </p:nvSpPr>
        <p:spPr>
          <a:xfrm>
            <a:off x="922338" y="892175"/>
            <a:ext cx="6865937" cy="85725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9pPr>
          </a:lstStyle>
          <a:p/>
        </p:txBody>
      </p:sp>
      <p:sp>
        <p:nvSpPr>
          <p:cNvPr id="7" name="Google Shape;7;p30"/>
          <p:cNvSpPr txBox="1"/>
          <p:nvPr>
            <p:ph idx="1" type="body"/>
          </p:nvPr>
        </p:nvSpPr>
        <p:spPr>
          <a:xfrm>
            <a:off x="922338" y="1885950"/>
            <a:ext cx="6865937" cy="2365375"/>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9pPr>
          </a:lstStyle>
          <a:p/>
        </p:txBody>
      </p:sp>
      <p:sp>
        <p:nvSpPr>
          <p:cNvPr id="8" name="Google Shape;8;p30"/>
          <p:cNvSpPr txBox="1"/>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300"/>
              <a:buFont typeface="Arial"/>
              <a:buNone/>
            </a:pPr>
            <a:fld id="{00000000-1234-1234-1234-123412341234}" type="slidenum">
              <a:rPr b="0" i="0" lang="pt-PT" sz="1300" u="none" cap="none" strike="noStrike">
                <a:solidFill>
                  <a:schemeClr val="accent1"/>
                </a:solidFill>
                <a:latin typeface="Raleway Thin"/>
                <a:ea typeface="Raleway Thin"/>
                <a:cs typeface="Raleway Thin"/>
                <a:sym typeface="Raleway Thin"/>
              </a:rPr>
              <a:t>‹#›</a:t>
            </a:fld>
            <a:endParaRPr b="0" i="0" sz="1300" u="none" cap="none" strike="noStrike">
              <a:solidFill>
                <a:schemeClr val="accent1"/>
              </a:solidFill>
              <a:latin typeface="Raleway Thin"/>
              <a:ea typeface="Raleway Thin"/>
              <a:cs typeface="Raleway Thin"/>
              <a:sym typeface="Raleway Thin"/>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 name="Shape 42"/>
        <p:cNvGrpSpPr/>
        <p:nvPr/>
      </p:nvGrpSpPr>
      <p:grpSpPr>
        <a:xfrm>
          <a:off x="0" y="0"/>
          <a:ext cx="0" cy="0"/>
          <a:chOff x="0" y="0"/>
          <a:chExt cx="0" cy="0"/>
        </a:xfrm>
      </p:grpSpPr>
      <p:sp>
        <p:nvSpPr>
          <p:cNvPr id="43" name="Google Shape;43;p34"/>
          <p:cNvSpPr txBox="1"/>
          <p:nvPr>
            <p:ph type="title"/>
          </p:nvPr>
        </p:nvSpPr>
        <p:spPr>
          <a:xfrm>
            <a:off x="922338" y="892175"/>
            <a:ext cx="6865937" cy="85725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9pPr>
          </a:lstStyle>
          <a:p/>
        </p:txBody>
      </p:sp>
      <p:sp>
        <p:nvSpPr>
          <p:cNvPr id="44" name="Google Shape;44;p34"/>
          <p:cNvSpPr txBox="1"/>
          <p:nvPr>
            <p:ph idx="1" type="body"/>
          </p:nvPr>
        </p:nvSpPr>
        <p:spPr>
          <a:xfrm>
            <a:off x="922338" y="1885950"/>
            <a:ext cx="6865937" cy="2365375"/>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9pPr>
          </a:lstStyle>
          <a:p/>
        </p:txBody>
      </p:sp>
      <p:sp>
        <p:nvSpPr>
          <p:cNvPr id="45" name="Google Shape;45;p34"/>
          <p:cNvSpPr txBox="1"/>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300"/>
              <a:buFont typeface="Arial"/>
              <a:buNone/>
            </a:pPr>
            <a:fld id="{00000000-1234-1234-1234-123412341234}" type="slidenum">
              <a:rPr b="0" i="0" lang="pt-PT" sz="1300" u="none" cap="none" strike="noStrike">
                <a:solidFill>
                  <a:schemeClr val="accent1"/>
                </a:solidFill>
                <a:latin typeface="Raleway Thin"/>
                <a:ea typeface="Raleway Thin"/>
                <a:cs typeface="Raleway Thin"/>
                <a:sym typeface="Raleway Thin"/>
              </a:rPr>
              <a:t>‹#›</a:t>
            </a:fld>
            <a:endParaRPr b="0" i="0" sz="1300" u="none" cap="none" strike="noStrike">
              <a:solidFill>
                <a:schemeClr val="accent1"/>
              </a:solidFill>
              <a:latin typeface="Raleway Thin"/>
              <a:ea typeface="Raleway Thin"/>
              <a:cs typeface="Raleway Thin"/>
              <a:sym typeface="Raleway Thin"/>
            </a:endParaRPr>
          </a:p>
        </p:txBody>
      </p:sp>
    </p:spTree>
  </p:cSld>
  <p:clrMap accent1="accent1" accent2="accent2" accent3="accent3" accent4="accent4" accent5="accent5" accent6="accent6" bg1="lt1" bg2="dk2" tx1="dk1" tx2="lt2" folHlink="folHlink" hlink="hlink"/>
  <p:sldLayoutIdLst>
    <p:sldLayoutId id="2147483657" r:id="rId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1" name="Shape 51"/>
        <p:cNvGrpSpPr/>
        <p:nvPr/>
      </p:nvGrpSpPr>
      <p:grpSpPr>
        <a:xfrm>
          <a:off x="0" y="0"/>
          <a:ext cx="0" cy="0"/>
          <a:chOff x="0" y="0"/>
          <a:chExt cx="0" cy="0"/>
        </a:xfrm>
      </p:grpSpPr>
      <p:sp>
        <p:nvSpPr>
          <p:cNvPr id="52" name="Google Shape;52;p41"/>
          <p:cNvSpPr txBox="1"/>
          <p:nvPr>
            <p:ph type="title"/>
          </p:nvPr>
        </p:nvSpPr>
        <p:spPr>
          <a:xfrm>
            <a:off x="922338" y="892175"/>
            <a:ext cx="6865937" cy="85725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9pPr>
          </a:lstStyle>
          <a:p/>
        </p:txBody>
      </p:sp>
      <p:sp>
        <p:nvSpPr>
          <p:cNvPr id="53" name="Google Shape;53;p41"/>
          <p:cNvSpPr txBox="1"/>
          <p:nvPr>
            <p:ph idx="1" type="body"/>
          </p:nvPr>
        </p:nvSpPr>
        <p:spPr>
          <a:xfrm>
            <a:off x="922338" y="1885950"/>
            <a:ext cx="6865937" cy="2365375"/>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9pPr>
          </a:lstStyle>
          <a:p/>
        </p:txBody>
      </p:sp>
      <p:sp>
        <p:nvSpPr>
          <p:cNvPr id="54" name="Google Shape;54;p41"/>
          <p:cNvSpPr txBox="1"/>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300"/>
              <a:buFont typeface="Arial"/>
              <a:buNone/>
            </a:pPr>
            <a:fld id="{00000000-1234-1234-1234-123412341234}" type="slidenum">
              <a:rPr lang="pt-PT" sz="1300">
                <a:solidFill>
                  <a:schemeClr val="accent1"/>
                </a:solidFill>
                <a:latin typeface="Raleway Thin"/>
                <a:ea typeface="Raleway Thin"/>
                <a:cs typeface="Raleway Thin"/>
                <a:sym typeface="Raleway Thin"/>
              </a:rPr>
              <a:t>‹#›</a:t>
            </a:fld>
            <a:endParaRPr sz="1300">
              <a:solidFill>
                <a:schemeClr val="accent1"/>
              </a:solidFill>
              <a:latin typeface="Raleway Thin"/>
              <a:ea typeface="Raleway Thin"/>
              <a:cs typeface="Raleway Thin"/>
              <a:sym typeface="Raleway Thin"/>
            </a:endParaRPr>
          </a:p>
        </p:txBody>
      </p:sp>
    </p:spTree>
  </p:cSld>
  <p:clrMap accent1="accent1" accent2="accent2" accent3="accent3" accent4="accent4" accent5="accent5" accent6="accent6" bg1="lt1" bg2="dk2" tx1="dk1" tx2="lt2" folHlink="folHlink" hlink="hlink"/>
  <p:sldLayoutIdLst>
    <p:sldLayoutId id="2147483659" r:id="rId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 name="Shape 60"/>
        <p:cNvGrpSpPr/>
        <p:nvPr/>
      </p:nvGrpSpPr>
      <p:grpSpPr>
        <a:xfrm>
          <a:off x="0" y="0"/>
          <a:ext cx="0" cy="0"/>
          <a:chOff x="0" y="0"/>
          <a:chExt cx="0" cy="0"/>
        </a:xfrm>
      </p:grpSpPr>
      <p:sp>
        <p:nvSpPr>
          <p:cNvPr id="61" name="Google Shape;61;p33"/>
          <p:cNvSpPr txBox="1"/>
          <p:nvPr>
            <p:ph type="title"/>
          </p:nvPr>
        </p:nvSpPr>
        <p:spPr>
          <a:xfrm>
            <a:off x="922338" y="892175"/>
            <a:ext cx="6865937" cy="857250"/>
          </a:xfrm>
          <a:prstGeom prst="rect">
            <a:avLst/>
          </a:prstGeom>
          <a:noFill/>
          <a:ln>
            <a:noFill/>
          </a:ln>
        </p:spPr>
        <p:txBody>
          <a:bodyPr anchorCtr="0" anchor="t" bIns="91425" lIns="91425" spcFirstLastPara="1" rIns="91425" wrap="square" tIns="91425">
            <a:noAutofit/>
          </a:bodyPr>
          <a:lstStyle>
            <a:lvl1pPr lvl="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9pPr>
          </a:lstStyle>
          <a:p/>
        </p:txBody>
      </p:sp>
      <p:sp>
        <p:nvSpPr>
          <p:cNvPr id="62" name="Google Shape;62;p33"/>
          <p:cNvSpPr txBox="1"/>
          <p:nvPr>
            <p:ph idx="1" type="body"/>
          </p:nvPr>
        </p:nvSpPr>
        <p:spPr>
          <a:xfrm>
            <a:off x="922338" y="1885950"/>
            <a:ext cx="6865937" cy="2365375"/>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1" u="none" cap="none" strike="noStrike">
                <a:solidFill>
                  <a:srgbClr val="000000"/>
                </a:solidFill>
                <a:latin typeface="Arial"/>
                <a:ea typeface="Arial"/>
                <a:cs typeface="Arial"/>
                <a:sym typeface="Arial"/>
              </a:defRPr>
            </a:lvl9pPr>
          </a:lstStyle>
          <a:p/>
        </p:txBody>
      </p:sp>
      <p:sp>
        <p:nvSpPr>
          <p:cNvPr id="63" name="Google Shape;63;p33"/>
          <p:cNvSpPr txBox="1"/>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300"/>
              <a:buFont typeface="Arial"/>
              <a:buNone/>
            </a:pPr>
            <a:fld id="{00000000-1234-1234-1234-123412341234}" type="slidenum">
              <a:rPr lang="pt-PT" sz="1300">
                <a:solidFill>
                  <a:schemeClr val="accent1"/>
                </a:solidFill>
                <a:latin typeface="Raleway Thin"/>
                <a:ea typeface="Raleway Thin"/>
                <a:cs typeface="Raleway Thin"/>
                <a:sym typeface="Raleway Thin"/>
              </a:rPr>
              <a:t>‹#›</a:t>
            </a:fld>
            <a:endParaRPr sz="1300">
              <a:solidFill>
                <a:schemeClr val="accent1"/>
              </a:solidFill>
              <a:latin typeface="Raleway Thin"/>
              <a:ea typeface="Raleway Thin"/>
              <a:cs typeface="Raleway Thin"/>
              <a:sym typeface="Raleway Thin"/>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igital-strategy.ec.europa.eu/en/library/european-declaration-digital-rights-and-principl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hyperlink" Target="https://www.youtube.com/watch?v=J-swZaKN2Ic"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png"/><Relationship Id="rId4" Type="http://schemas.openxmlformats.org/officeDocument/2006/relationships/image" Target="../media/image7.jpg"/><Relationship Id="rId5"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9.png"/><Relationship Id="rId6" Type="http://schemas.openxmlformats.org/officeDocument/2006/relationships/image" Target="../media/image4.png"/><Relationship Id="rId7"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105" name="Shape 105"/>
        <p:cNvGrpSpPr/>
        <p:nvPr/>
      </p:nvGrpSpPr>
      <p:grpSpPr>
        <a:xfrm>
          <a:off x="0" y="0"/>
          <a:ext cx="0" cy="0"/>
          <a:chOff x="0" y="0"/>
          <a:chExt cx="0" cy="0"/>
        </a:xfrm>
      </p:grpSpPr>
      <p:sp>
        <p:nvSpPr>
          <p:cNvPr id="106" name="Google Shape;106;p1"/>
          <p:cNvSpPr txBox="1"/>
          <p:nvPr>
            <p:ph type="ctrTitle"/>
          </p:nvPr>
        </p:nvSpPr>
        <p:spPr>
          <a:xfrm>
            <a:off x="754063" y="2486025"/>
            <a:ext cx="7704137" cy="1960563"/>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6000"/>
              <a:buFont typeface="Raleway Thin"/>
              <a:buNone/>
            </a:pPr>
            <a:r>
              <a:rPr lang="pt-PT" sz="4000">
                <a:solidFill>
                  <a:srgbClr val="FFFFFF"/>
                </a:solidFill>
                <a:latin typeface="Raleway Thin"/>
                <a:ea typeface="Raleway Thin"/>
                <a:cs typeface="Raleway Thin"/>
                <a:sym typeface="Raleway Thin"/>
              </a:rPr>
              <a:t>Programma di formazione per le donne</a:t>
            </a:r>
            <a:br>
              <a:rPr lang="pt-PT" sz="4000">
                <a:solidFill>
                  <a:srgbClr val="FFFFFF"/>
                </a:solidFill>
                <a:latin typeface="Raleway Thin"/>
                <a:ea typeface="Raleway Thin"/>
                <a:cs typeface="Raleway Thin"/>
                <a:sym typeface="Raleway Thin"/>
              </a:rPr>
            </a:br>
            <a:r>
              <a:rPr b="1" lang="pt-PT" sz="4000">
                <a:solidFill>
                  <a:srgbClr val="981C22"/>
                </a:solidFill>
                <a:latin typeface="Raleway Thin"/>
                <a:ea typeface="Raleway Thin"/>
                <a:cs typeface="Raleway Thin"/>
                <a:sym typeface="Raleway Thin"/>
              </a:rPr>
              <a:t>Mentalita’ digitale</a:t>
            </a:r>
            <a:endParaRPr b="1" sz="4000">
              <a:solidFill>
                <a:srgbClr val="981C22"/>
              </a:solidFill>
              <a:latin typeface="Raleway Thin"/>
              <a:ea typeface="Raleway Thin"/>
              <a:cs typeface="Raleway Thin"/>
              <a:sym typeface="Raleway Thin"/>
            </a:endParaRPr>
          </a:p>
        </p:txBody>
      </p:sp>
      <p:pic>
        <p:nvPicPr>
          <p:cNvPr id="107" name="Google Shape;107;p1"/>
          <p:cNvPicPr preferRelativeResize="0"/>
          <p:nvPr/>
        </p:nvPicPr>
        <p:blipFill rotWithShape="1">
          <a:blip r:embed="rId3">
            <a:alphaModFix/>
          </a:blip>
          <a:srcRect b="0" l="0" r="0" t="0"/>
          <a:stretch/>
        </p:blipFill>
        <p:spPr>
          <a:xfrm>
            <a:off x="7489825" y="388938"/>
            <a:ext cx="1262063" cy="132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0"/>
          <p:cNvSpPr txBox="1"/>
          <p:nvPr>
            <p:ph type="title"/>
          </p:nvPr>
        </p:nvSpPr>
        <p:spPr>
          <a:xfrm>
            <a:off x="789854" y="568524"/>
            <a:ext cx="6865937" cy="85725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b="1" lang="pt-PT" sz="1600">
                <a:solidFill>
                  <a:srgbClr val="0A8C6D"/>
                </a:solidFill>
                <a:latin typeface="Raleway Light"/>
                <a:ea typeface="Raleway Light"/>
                <a:cs typeface="Raleway Light"/>
                <a:sym typeface="Raleway Light"/>
              </a:rPr>
              <a:t>Gioco di trasformazione digitale </a:t>
            </a:r>
            <a:r>
              <a:rPr lang="pt-PT" sz="1300">
                <a:solidFill>
                  <a:srgbClr val="666666"/>
                </a:solidFill>
                <a:latin typeface="Raleway Light"/>
                <a:ea typeface="Raleway Light"/>
                <a:cs typeface="Raleway Light"/>
                <a:sym typeface="Raleway Light"/>
              </a:rPr>
              <a:t>L'obiettivo di questa attivita’ e’ aumentare la consapevolezza del concetto di trasformazione digitale e dei suoi potenziali impatti su diversi aspetti di un'organizzazione.</a:t>
            </a:r>
            <a:endParaRPr/>
          </a:p>
        </p:txBody>
      </p:sp>
      <p:sp>
        <p:nvSpPr>
          <p:cNvPr id="193" name="Google Shape;193;p10"/>
          <p:cNvSpPr txBox="1"/>
          <p:nvPr>
            <p:ph idx="1" type="body"/>
          </p:nvPr>
        </p:nvSpPr>
        <p:spPr>
          <a:xfrm>
            <a:off x="789854" y="1557178"/>
            <a:ext cx="5634443" cy="2821782"/>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Clr>
                <a:schemeClr val="accent1"/>
              </a:buClr>
              <a:buSzPts val="1800"/>
              <a:buFont typeface="Raleway Thin"/>
              <a:buNone/>
            </a:pPr>
            <a:r>
              <a:rPr b="1" lang="pt-PT" sz="1600">
                <a:solidFill>
                  <a:schemeClr val="lt1"/>
                </a:solidFill>
                <a:highlight>
                  <a:srgbClr val="0A8C6D"/>
                </a:highlight>
                <a:latin typeface="Raleway Light"/>
                <a:ea typeface="Raleway Light"/>
                <a:cs typeface="Raleway Light"/>
                <a:sym typeface="Raleway Light"/>
              </a:rPr>
              <a:t>PASSAGGI PER COMPLETARE L’ATTIVITÀ</a:t>
            </a:r>
            <a:endParaRPr b="1" sz="1600">
              <a:solidFill>
                <a:schemeClr val="lt1"/>
              </a:solidFill>
              <a:highlight>
                <a:srgbClr val="0A8C6D"/>
              </a:highlight>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1: Forma gruppi di 4-5 persone ciascuno. Ogni gruppo riceverà un set di carte, ciascuna delle quali rappresenta un aspetto diverso di un'organizzazione</a:t>
            </a:r>
            <a:endParaRPr b="1" sz="1100">
              <a:solidFill>
                <a:schemeClr val="dk2"/>
              </a:solidFill>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2: ogni gruppo riceverà anche un set di carte per la trasformazione digitale. Il tuo compito è utilizzare queste carte per creare un piano di trasformazione digitale per l'organizzazione che hai scelto</a:t>
            </a:r>
            <a:endParaRPr b="1" sz="1100">
              <a:solidFill>
                <a:schemeClr val="dk2"/>
              </a:solidFill>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3: Avrai 10 minuti per creare il tuo piano di trasformazione digitale. Prenditi questo tempo per discutere e fare brainstorming in gruppo.</a:t>
            </a:r>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4: Dopo 10 minuti, ogni gruppo presenterà alla classe il proprio piano di trasformazione digitale. Preparati a spiegare il tuo piano e discutere i potenziali vantaggi e le sfide della sua attuazione nel mondo reale</a:t>
            </a:r>
            <a:endParaRPr b="1" sz="1100">
              <a:solidFill>
                <a:schemeClr val="dk2"/>
              </a:solidFill>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t/>
            </a:r>
            <a:endParaRPr b="1" sz="1100">
              <a:solidFill>
                <a:schemeClr val="dk2"/>
              </a:solidFill>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a:t>
            </a:r>
            <a:r>
              <a:rPr lang="pt-PT" sz="1200">
                <a:solidFill>
                  <a:schemeClr val="lt1"/>
                </a:solidFill>
                <a:highlight>
                  <a:srgbClr val="0A8C6D"/>
                </a:highlight>
                <a:latin typeface="Raleway Light"/>
                <a:ea typeface="Raleway Light"/>
                <a:cs typeface="Raleway Light"/>
                <a:sym typeface="Raleway Light"/>
              </a:rPr>
              <a:t>TEMPO: </a:t>
            </a:r>
            <a:r>
              <a:rPr lang="pt-PT" sz="1200">
                <a:solidFill>
                  <a:schemeClr val="dk1"/>
                </a:solidFill>
                <a:latin typeface="Raleway Light"/>
                <a:ea typeface="Raleway Light"/>
                <a:cs typeface="Raleway Light"/>
                <a:sym typeface="Raleway Light"/>
              </a:rPr>
              <a:t> 20 minuti</a:t>
            </a:r>
            <a:endParaRPr sz="1200">
              <a:solidFill>
                <a:schemeClr val="dk1"/>
              </a:solidFill>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t/>
            </a:r>
            <a:endParaRPr b="1" sz="1200">
              <a:solidFill>
                <a:srgbClr val="FFB600"/>
              </a:solidFill>
              <a:latin typeface="Raleway Thin"/>
              <a:ea typeface="Raleway Thin"/>
              <a:cs typeface="Raleway Thin"/>
              <a:sym typeface="Raleway Thin"/>
            </a:endParaRPr>
          </a:p>
        </p:txBody>
      </p:sp>
      <p:sp>
        <p:nvSpPr>
          <p:cNvPr id="194" name="Google Shape;194;p10"/>
          <p:cNvSpPr txBox="1"/>
          <p:nvPr>
            <p:ph idx="2" type="body"/>
          </p:nvPr>
        </p:nvSpPr>
        <p:spPr>
          <a:xfrm>
            <a:off x="6540990" y="1557178"/>
            <a:ext cx="2229601" cy="1199581"/>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Clr>
                <a:schemeClr val="accent1"/>
              </a:buClr>
              <a:buSzPts val="1800"/>
              <a:buFont typeface="Raleway Thin"/>
              <a:buNone/>
            </a:pPr>
            <a:r>
              <a:rPr b="1" lang="pt-PT" sz="1600">
                <a:solidFill>
                  <a:schemeClr val="lt1"/>
                </a:solidFill>
                <a:highlight>
                  <a:srgbClr val="0A8C6D"/>
                </a:highlight>
                <a:latin typeface="Raleway Light"/>
                <a:ea typeface="Raleway Light"/>
                <a:cs typeface="Raleway Light"/>
                <a:sym typeface="Raleway Light"/>
              </a:rPr>
              <a:t>RISORSE</a:t>
            </a:r>
            <a:endParaRPr b="1" sz="1600">
              <a:solidFill>
                <a:schemeClr val="lt1"/>
              </a:solidFill>
              <a:highlight>
                <a:srgbClr val="0A8C6D"/>
              </a:highlight>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rPr b="1" lang="pt-PT" sz="1200">
                <a:solidFill>
                  <a:schemeClr val="dk2"/>
                </a:solidFill>
                <a:latin typeface="Raleway Light"/>
                <a:ea typeface="Raleway Light"/>
                <a:cs typeface="Raleway Light"/>
                <a:sym typeface="Raleway Light"/>
              </a:rPr>
              <a:t>Template 1 – </a:t>
            </a:r>
            <a:r>
              <a:rPr lang="pt-PT" sz="1200">
                <a:solidFill>
                  <a:schemeClr val="dk2"/>
                </a:solidFill>
                <a:latin typeface="Raleway Light"/>
                <a:ea typeface="Raleway Light"/>
                <a:cs typeface="Raleway Light"/>
                <a:sym typeface="Raleway Light"/>
              </a:rPr>
              <a:t>Gioco di trasformazione digitale</a:t>
            </a:r>
            <a:endParaRPr sz="1200">
              <a:solidFill>
                <a:schemeClr val="dk2"/>
              </a:solidFill>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t/>
            </a:r>
            <a:endParaRPr sz="1200">
              <a:solidFill>
                <a:schemeClr val="dk2"/>
              </a:solidFill>
              <a:latin typeface="Raleway Light"/>
              <a:ea typeface="Raleway Light"/>
              <a:cs typeface="Raleway Light"/>
              <a:sym typeface="Raleway Light"/>
            </a:endParaRPr>
          </a:p>
          <a:p>
            <a:pPr indent="0" lvl="0" marL="139702" rtl="0" algn="l">
              <a:spcBef>
                <a:spcPts val="601"/>
              </a:spcBef>
              <a:spcAft>
                <a:spcPts val="0"/>
              </a:spcAft>
              <a:buClr>
                <a:schemeClr val="accent1"/>
              </a:buClr>
              <a:buSzPts val="1800"/>
              <a:buFont typeface="Raleway Thin"/>
              <a:buNone/>
            </a:pPr>
            <a:r>
              <a:t/>
            </a:r>
            <a:endParaRPr sz="1800">
              <a:solidFill>
                <a:schemeClr val="dk2"/>
              </a:solidFill>
              <a:latin typeface="Raleway Light"/>
              <a:ea typeface="Raleway Light"/>
              <a:cs typeface="Raleway Light"/>
              <a:sym typeface="Raleway Light"/>
            </a:endParaRPr>
          </a:p>
        </p:txBody>
      </p:sp>
      <p:grpSp>
        <p:nvGrpSpPr>
          <p:cNvPr id="195" name="Google Shape;195;p10"/>
          <p:cNvGrpSpPr/>
          <p:nvPr/>
        </p:nvGrpSpPr>
        <p:grpSpPr>
          <a:xfrm>
            <a:off x="7964732" y="329097"/>
            <a:ext cx="977040" cy="722852"/>
            <a:chOff x="5255200" y="3006475"/>
            <a:chExt cx="511700" cy="378575"/>
          </a:xfrm>
        </p:grpSpPr>
        <p:sp>
          <p:nvSpPr>
            <p:cNvPr id="196" name="Google Shape;196;p10"/>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197" name="Google Shape;197;p10"/>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1"/>
          <p:cNvSpPr txBox="1"/>
          <p:nvPr>
            <p:ph type="title"/>
          </p:nvPr>
        </p:nvSpPr>
        <p:spPr>
          <a:xfrm>
            <a:off x="922338" y="892175"/>
            <a:ext cx="6865937" cy="525463"/>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b="1" lang="pt-PT" sz="1600">
                <a:solidFill>
                  <a:srgbClr val="0A8C6D"/>
                </a:solidFill>
                <a:latin typeface="Raleway Light"/>
                <a:ea typeface="Raleway Light"/>
                <a:cs typeface="Raleway Light"/>
                <a:sym typeface="Raleway Light"/>
              </a:rPr>
              <a:t>Impatto su di me</a:t>
            </a:r>
            <a:endParaRPr b="1" sz="1600">
              <a:solidFill>
                <a:srgbClr val="0A8C6D"/>
              </a:solidFill>
              <a:latin typeface="Raleway Light"/>
              <a:ea typeface="Raleway Light"/>
              <a:cs typeface="Raleway Light"/>
              <a:sym typeface="Raleway Light"/>
            </a:endParaRPr>
          </a:p>
        </p:txBody>
      </p:sp>
      <p:sp>
        <p:nvSpPr>
          <p:cNvPr id="203" name="Google Shape;203;p11"/>
          <p:cNvSpPr txBox="1"/>
          <p:nvPr>
            <p:ph idx="1" type="body"/>
          </p:nvPr>
        </p:nvSpPr>
        <p:spPr>
          <a:xfrm>
            <a:off x="922000" y="1537653"/>
            <a:ext cx="3543300" cy="3169919"/>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Clr>
                <a:schemeClr val="accent1"/>
              </a:buClr>
              <a:buSzPts val="1800"/>
              <a:buFont typeface="Raleway Thin"/>
              <a:buNone/>
            </a:pPr>
            <a:r>
              <a:rPr b="1" lang="pt-PT" sz="1600">
                <a:solidFill>
                  <a:schemeClr val="lt1"/>
                </a:solidFill>
                <a:highlight>
                  <a:srgbClr val="0A8C6D"/>
                </a:highlight>
                <a:latin typeface="Raleway Light"/>
                <a:ea typeface="Raleway Light"/>
                <a:cs typeface="Raleway Light"/>
                <a:sym typeface="Raleway Light"/>
              </a:rPr>
              <a:t>RIFLESSIONE</a:t>
            </a:r>
            <a:endParaRPr b="1" sz="1600">
              <a:solidFill>
                <a:schemeClr val="lt1"/>
              </a:solidFill>
              <a:highlight>
                <a:srgbClr val="0A8C6D"/>
              </a:highlight>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t/>
            </a:r>
            <a:endParaRPr b="1" sz="1600">
              <a:solidFill>
                <a:schemeClr val="lt1"/>
              </a:solidFill>
              <a:highlight>
                <a:srgbClr val="FFB600"/>
              </a:highlight>
              <a:latin typeface="Raleway Light"/>
              <a:ea typeface="Raleway Light"/>
              <a:cs typeface="Raleway Light"/>
              <a:sym typeface="Raleway Light"/>
            </a:endParaRPr>
          </a:p>
          <a:p>
            <a:pPr indent="-171450" lvl="0" marL="171450" rtl="0" algn="l">
              <a:spcBef>
                <a:spcPts val="601"/>
              </a:spcBef>
              <a:spcAft>
                <a:spcPts val="0"/>
              </a:spcAft>
              <a:buClr>
                <a:srgbClr val="0A8C6D"/>
              </a:buClr>
              <a:buSzPts val="1100"/>
              <a:buFont typeface="Noto Sans Symbols"/>
              <a:buChar char="▪"/>
            </a:pPr>
            <a:r>
              <a:rPr lang="pt-PT" sz="1100">
                <a:solidFill>
                  <a:schemeClr val="dk1"/>
                </a:solidFill>
                <a:latin typeface="Raleway Light"/>
                <a:ea typeface="Raleway Light"/>
                <a:cs typeface="Raleway Light"/>
                <a:sym typeface="Raleway Light"/>
              </a:rPr>
              <a:t>Prenditi del tempo per pensare alle tue esperienze con la tecnologia digitale nella tua vita personale e professionale.</a:t>
            </a:r>
            <a:endParaRPr/>
          </a:p>
          <a:p>
            <a:pPr indent="-171450" lvl="0" marL="171450" rtl="0" algn="l">
              <a:spcBef>
                <a:spcPts val="601"/>
              </a:spcBef>
              <a:spcAft>
                <a:spcPts val="0"/>
              </a:spcAft>
              <a:buClr>
                <a:srgbClr val="0A8C6D"/>
              </a:buClr>
              <a:buSzPts val="1100"/>
              <a:buFont typeface="Noto Sans Symbols"/>
              <a:buChar char="▪"/>
            </a:pPr>
            <a:r>
              <a:rPr lang="pt-PT" sz="1100">
                <a:solidFill>
                  <a:schemeClr val="dk1"/>
                </a:solidFill>
                <a:latin typeface="Raleway Light"/>
                <a:ea typeface="Raleway Light"/>
                <a:cs typeface="Raleway Light"/>
                <a:sym typeface="Raleway Light"/>
              </a:rPr>
              <a:t>Rifletti sul potenziale impatto della trasformazione digitale sulla tua vita personale e professionale in futuro. </a:t>
            </a:r>
            <a:endParaRPr sz="1100">
              <a:solidFill>
                <a:schemeClr val="dk1"/>
              </a:solidFill>
              <a:latin typeface="Raleway Light"/>
              <a:ea typeface="Raleway Light"/>
              <a:cs typeface="Raleway Light"/>
              <a:sym typeface="Raleway Light"/>
            </a:endParaRPr>
          </a:p>
          <a:p>
            <a:pPr indent="-171450" lvl="0" marL="171450" rtl="0" algn="l">
              <a:spcBef>
                <a:spcPts val="601"/>
              </a:spcBef>
              <a:spcAft>
                <a:spcPts val="0"/>
              </a:spcAft>
              <a:buClr>
                <a:srgbClr val="0A8C6D"/>
              </a:buClr>
              <a:buSzPts val="1100"/>
              <a:buFont typeface="Noto Sans Symbols"/>
              <a:buChar char="▪"/>
            </a:pPr>
            <a:r>
              <a:rPr lang="pt-PT" sz="1100">
                <a:solidFill>
                  <a:schemeClr val="dk1"/>
                </a:solidFill>
                <a:latin typeface="Raleway Light"/>
                <a:ea typeface="Raleway Light"/>
                <a:cs typeface="Raleway Light"/>
                <a:sym typeface="Raleway Light"/>
              </a:rPr>
              <a:t>Considera come la tecnologia digitale può continuare a cambiare il modo in cui lavori, comunichi e accedi alle informazioni.Pensa ai cambiamenti e ai miglioramenti che vorresti vedere nella tua vita personale e professionale</a:t>
            </a:r>
            <a:endParaRPr>
              <a:solidFill>
                <a:schemeClr val="lt1"/>
              </a:solidFill>
              <a:highlight>
                <a:srgbClr val="0A8C6D"/>
              </a:highlight>
              <a:latin typeface="Raleway Light"/>
              <a:ea typeface="Raleway Light"/>
              <a:cs typeface="Raleway Light"/>
              <a:sym typeface="Raleway Light"/>
            </a:endParaRPr>
          </a:p>
          <a:p>
            <a:pPr indent="-171450" lvl="0" marL="285750" rtl="0" algn="l">
              <a:spcBef>
                <a:spcPts val="601"/>
              </a:spcBef>
              <a:spcAft>
                <a:spcPts val="0"/>
              </a:spcAft>
              <a:buClr>
                <a:schemeClr val="accent1"/>
              </a:buClr>
              <a:buSzPts val="1800"/>
              <a:buFont typeface="Noto Sans Symbols"/>
              <a:buNone/>
            </a:pPr>
            <a:r>
              <a:t/>
            </a:r>
            <a:endParaRPr sz="1300">
              <a:solidFill>
                <a:schemeClr val="dk1"/>
              </a:solidFill>
              <a:latin typeface="Raleway Thin"/>
              <a:ea typeface="Raleway Thin"/>
              <a:cs typeface="Raleway Thin"/>
              <a:sym typeface="Raleway Thin"/>
            </a:endParaRPr>
          </a:p>
          <a:p>
            <a:pPr indent="0" lvl="0" marL="0" rtl="0" algn="l">
              <a:spcBef>
                <a:spcPts val="601"/>
              </a:spcBef>
              <a:spcAft>
                <a:spcPts val="0"/>
              </a:spcAft>
              <a:buClr>
                <a:schemeClr val="accent1"/>
              </a:buClr>
              <a:buSzPts val="1800"/>
              <a:buFont typeface="Raleway Thin"/>
              <a:buNone/>
            </a:pPr>
            <a:r>
              <a:t/>
            </a:r>
            <a:endParaRPr b="1" sz="1200">
              <a:solidFill>
                <a:srgbClr val="FFB600"/>
              </a:solidFill>
              <a:latin typeface="Raleway Thin"/>
              <a:ea typeface="Raleway Thin"/>
              <a:cs typeface="Raleway Thin"/>
              <a:sym typeface="Raleway Thin"/>
            </a:endParaRPr>
          </a:p>
        </p:txBody>
      </p:sp>
      <p:sp>
        <p:nvSpPr>
          <p:cNvPr id="204" name="Google Shape;204;p11"/>
          <p:cNvSpPr txBox="1"/>
          <p:nvPr>
            <p:ph idx="2" type="body"/>
          </p:nvPr>
        </p:nvSpPr>
        <p:spPr>
          <a:xfrm>
            <a:off x="4678688" y="1539240"/>
            <a:ext cx="3728712" cy="3169920"/>
          </a:xfrm>
          <a:prstGeom prst="rect">
            <a:avLst/>
          </a:prstGeom>
          <a:noFill/>
          <a:ln>
            <a:noFill/>
          </a:ln>
        </p:spPr>
        <p:txBody>
          <a:bodyPr anchorCtr="0" anchor="t" bIns="91425" lIns="91425" spcFirstLastPara="1" rIns="91425" wrap="square" tIns="91425">
            <a:noAutofit/>
          </a:bodyPr>
          <a:lstStyle/>
          <a:p>
            <a:pPr indent="0" lvl="0" marL="139702" rtl="0" algn="l">
              <a:spcBef>
                <a:spcPts val="601"/>
              </a:spcBef>
              <a:spcAft>
                <a:spcPts val="0"/>
              </a:spcAft>
              <a:buClr>
                <a:schemeClr val="accent1"/>
              </a:buClr>
              <a:buSzPts val="1800"/>
              <a:buFont typeface="Raleway Thin"/>
              <a:buNone/>
            </a:pPr>
            <a:r>
              <a:rPr b="1" lang="pt-PT" sz="1800">
                <a:solidFill>
                  <a:schemeClr val="lt1"/>
                </a:solidFill>
                <a:highlight>
                  <a:srgbClr val="0A8C6D"/>
                </a:highlight>
                <a:latin typeface="Raleway Light"/>
                <a:ea typeface="Raleway Light"/>
                <a:cs typeface="Raleway Light"/>
                <a:sym typeface="Raleway Light"/>
              </a:rPr>
              <a:t>AZIONE</a:t>
            </a:r>
            <a:endParaRPr b="1" sz="1800">
              <a:solidFill>
                <a:schemeClr val="lt1"/>
              </a:solidFill>
              <a:highlight>
                <a:srgbClr val="0A8C6D"/>
              </a:highlight>
              <a:latin typeface="Raleway Light"/>
              <a:ea typeface="Raleway Light"/>
              <a:cs typeface="Raleway Light"/>
              <a:sym typeface="Raleway Light"/>
            </a:endParaRPr>
          </a:p>
          <a:p>
            <a:pPr indent="0" lvl="0" marL="139702" rtl="0" algn="l">
              <a:spcBef>
                <a:spcPts val="601"/>
              </a:spcBef>
              <a:spcAft>
                <a:spcPts val="0"/>
              </a:spcAft>
              <a:buClr>
                <a:schemeClr val="accent1"/>
              </a:buClr>
              <a:buSzPts val="1800"/>
              <a:buFont typeface="Raleway Thin"/>
              <a:buNone/>
            </a:pPr>
            <a:r>
              <a:t/>
            </a:r>
            <a:endParaRPr b="1" i="1" sz="1800">
              <a:solidFill>
                <a:schemeClr val="lt1"/>
              </a:solidFill>
              <a:highlight>
                <a:srgbClr val="0A8C6D"/>
              </a:highlight>
              <a:latin typeface="Raleway Light"/>
              <a:ea typeface="Raleway Light"/>
              <a:cs typeface="Raleway Light"/>
              <a:sym typeface="Raleway Light"/>
            </a:endParaRPr>
          </a:p>
          <a:p>
            <a:pPr indent="-171450" lvl="0" marL="171450" rtl="0" algn="l">
              <a:spcBef>
                <a:spcPts val="601"/>
              </a:spcBef>
              <a:spcAft>
                <a:spcPts val="0"/>
              </a:spcAft>
              <a:buClr>
                <a:srgbClr val="0A8C6D"/>
              </a:buClr>
              <a:buSzPts val="1100"/>
              <a:buFont typeface="Noto Sans Symbols"/>
              <a:buChar char="▪"/>
            </a:pPr>
            <a:r>
              <a:rPr lang="pt-PT" sz="1100">
                <a:solidFill>
                  <a:schemeClr val="dk1"/>
                </a:solidFill>
                <a:latin typeface="Raleway Light"/>
                <a:ea typeface="Raleway Light"/>
                <a:cs typeface="Raleway Light"/>
                <a:sym typeface="Raleway Light"/>
              </a:rPr>
              <a:t>Identifica le aree chiave in cui la trasformazione digitale potrebbe apportare cambiamenti.Identifica eventuali preoccupazioni che potresti avere sulla trasformazione digitale e su come puoi mitigarle.</a:t>
            </a:r>
            <a:endParaRPr/>
          </a:p>
          <a:p>
            <a:pPr indent="-171450" lvl="0" marL="171450" rtl="0" algn="l">
              <a:spcBef>
                <a:spcPts val="601"/>
              </a:spcBef>
              <a:spcAft>
                <a:spcPts val="0"/>
              </a:spcAft>
              <a:buClr>
                <a:srgbClr val="0A8C6D"/>
              </a:buClr>
              <a:buSzPts val="1100"/>
              <a:buFont typeface="Noto Sans Symbols"/>
              <a:buChar char="▪"/>
            </a:pPr>
            <a:r>
              <a:rPr lang="pt-PT" sz="1100">
                <a:solidFill>
                  <a:schemeClr val="dk1"/>
                </a:solidFill>
                <a:latin typeface="Raleway Light"/>
                <a:ea typeface="Raleway Light"/>
                <a:cs typeface="Raleway Light"/>
                <a:sym typeface="Raleway Light"/>
              </a:rPr>
              <a:t>Pensa alle competenze o conoscenze che potresti aver bisogno di sviluppare per stare al passo con la trasformazione digitale e identifica le risorse che puoi utilizzare per farlo.</a:t>
            </a:r>
            <a:endParaRPr sz="1100">
              <a:solidFill>
                <a:schemeClr val="dk1"/>
              </a:solidFill>
              <a:latin typeface="Raleway Light"/>
              <a:ea typeface="Raleway Light"/>
              <a:cs typeface="Raleway Light"/>
              <a:sym typeface="Raleway Light"/>
            </a:endParaRPr>
          </a:p>
        </p:txBody>
      </p:sp>
      <p:grpSp>
        <p:nvGrpSpPr>
          <p:cNvPr id="205" name="Google Shape;205;p11"/>
          <p:cNvGrpSpPr/>
          <p:nvPr/>
        </p:nvGrpSpPr>
        <p:grpSpPr>
          <a:xfrm>
            <a:off x="7964732" y="329097"/>
            <a:ext cx="977040" cy="722852"/>
            <a:chOff x="5255200" y="3006475"/>
            <a:chExt cx="511700" cy="378575"/>
          </a:xfrm>
        </p:grpSpPr>
        <p:sp>
          <p:nvSpPr>
            <p:cNvPr id="206" name="Google Shape;206;p11"/>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207" name="Google Shape;207;p11"/>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2"/>
          <p:cNvSpPr txBox="1"/>
          <p:nvPr>
            <p:ph type="title"/>
          </p:nvPr>
        </p:nvSpPr>
        <p:spPr>
          <a:xfrm>
            <a:off x="922338" y="892175"/>
            <a:ext cx="7219950" cy="63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200">
                <a:solidFill>
                  <a:srgbClr val="0A8C6D"/>
                </a:solidFill>
                <a:latin typeface="Raleway Medium"/>
                <a:ea typeface="Raleway Medium"/>
                <a:cs typeface="Raleway Medium"/>
                <a:sym typeface="Raleway Medium"/>
              </a:rPr>
              <a:t>Per saperne di più su questo modulo:</a:t>
            </a:r>
            <a:endParaRPr/>
          </a:p>
        </p:txBody>
      </p:sp>
      <p:sp>
        <p:nvSpPr>
          <p:cNvPr id="213" name="Google Shape;213;p12"/>
          <p:cNvSpPr txBox="1"/>
          <p:nvPr>
            <p:ph idx="1" type="body"/>
          </p:nvPr>
        </p:nvSpPr>
        <p:spPr>
          <a:xfrm>
            <a:off x="922338" y="1589088"/>
            <a:ext cx="7567612" cy="2365375"/>
          </a:xfrm>
          <a:prstGeom prst="rect">
            <a:avLst/>
          </a:prstGeom>
          <a:noFill/>
          <a:ln>
            <a:noFill/>
          </a:ln>
        </p:spPr>
        <p:txBody>
          <a:bodyPr anchorCtr="0" anchor="t" bIns="91425" lIns="91425" spcFirstLastPara="1" rIns="91425" wrap="square" tIns="91425">
            <a:noAutofit/>
          </a:bodyPr>
          <a:lstStyle/>
          <a:p>
            <a:pPr indent="0" lvl="0" marL="114300" rtl="0" algn="l">
              <a:spcBef>
                <a:spcPts val="600"/>
              </a:spcBef>
              <a:spcAft>
                <a:spcPts val="0"/>
              </a:spcAft>
              <a:buSzPts val="1800"/>
              <a:buFont typeface="Raleway Thin"/>
              <a:buNone/>
            </a:pPr>
            <a:r>
              <a:rPr b="1" lang="pt-PT" sz="1300">
                <a:solidFill>
                  <a:srgbClr val="0A8C6D"/>
                </a:solidFill>
                <a:latin typeface="Raleway Light"/>
                <a:ea typeface="Raleway Light"/>
                <a:cs typeface="Raleway Light"/>
                <a:sym typeface="Raleway Light"/>
              </a:rPr>
              <a:t>Dichiarazione europea sui diritti e principi digitali:</a:t>
            </a:r>
            <a:br>
              <a:rPr b="1" lang="pt-PT" sz="1300">
                <a:solidFill>
                  <a:srgbClr val="0A8C6D"/>
                </a:solidFill>
                <a:latin typeface="Raleway Light"/>
                <a:ea typeface="Raleway Light"/>
                <a:cs typeface="Raleway Light"/>
                <a:sym typeface="Raleway Light"/>
              </a:rPr>
            </a:br>
            <a:r>
              <a:rPr lang="pt-PT" sz="1300" u="sng">
                <a:solidFill>
                  <a:srgbClr val="666666"/>
                </a:solidFill>
                <a:latin typeface="Raleway Light"/>
                <a:ea typeface="Raleway Light"/>
                <a:cs typeface="Raleway Light"/>
                <a:sym typeface="Raleway Light"/>
                <a:hlinkClick r:id="rId3">
                  <a:extLst>
                    <a:ext uri="{A12FA001-AC4F-418D-AE19-62706E023703}">
                      <ahyp:hlinkClr val="tx"/>
                    </a:ext>
                  </a:extLst>
                </a:hlinkClick>
              </a:rPr>
              <a:t>digital-strategy.ec.europa.eu/en/library/european-declaration-digital-rights-and-principles</a:t>
            </a:r>
            <a:r>
              <a:rPr lang="pt-PT" sz="1300">
                <a:solidFill>
                  <a:srgbClr val="666666"/>
                </a:solidFill>
                <a:latin typeface="Raleway Light"/>
                <a:ea typeface="Raleway Light"/>
                <a:cs typeface="Raleway Light"/>
                <a:sym typeface="Raleway Light"/>
              </a:rPr>
              <a:t> </a:t>
            </a:r>
            <a:endParaRPr/>
          </a:p>
          <a:p>
            <a:pPr indent="0" lvl="0" marL="114300" rtl="0" algn="l">
              <a:spcBef>
                <a:spcPts val="600"/>
              </a:spcBef>
              <a:spcAft>
                <a:spcPts val="0"/>
              </a:spcAft>
              <a:buSzPts val="1800"/>
              <a:buFont typeface="Raleway Thin"/>
              <a:buNone/>
            </a:pPr>
            <a:r>
              <a:rPr b="1" lang="pt-PT" sz="1300">
                <a:solidFill>
                  <a:srgbClr val="0A8C6D"/>
                </a:solidFill>
                <a:latin typeface="Raleway Light"/>
                <a:ea typeface="Raleway Light"/>
                <a:cs typeface="Raleway Light"/>
                <a:sym typeface="Raleway Light"/>
              </a:rPr>
              <a:t>10 donne potenti che guideranno la trasformazione digitale nel 2022:</a:t>
            </a:r>
            <a:br>
              <a:rPr b="1" lang="pt-PT" sz="1300">
                <a:solidFill>
                  <a:srgbClr val="0A8C6D"/>
                </a:solidFill>
                <a:latin typeface="Raleway Light"/>
                <a:ea typeface="Raleway Light"/>
                <a:cs typeface="Raleway Light"/>
                <a:sym typeface="Raleway Light"/>
              </a:rPr>
            </a:br>
            <a:r>
              <a:rPr lang="pt-PT" sz="1300">
                <a:solidFill>
                  <a:srgbClr val="666666"/>
                </a:solidFill>
                <a:latin typeface="Raleway Light"/>
                <a:ea typeface="Raleway Light"/>
                <a:cs typeface="Raleway Light"/>
                <a:sym typeface="Raleway Light"/>
              </a:rPr>
              <a:t>www.thewomenachiever.com/latest-news/10-powerful-women-leading-the-digital-transformation-in-2022/ </a:t>
            </a:r>
            <a:endParaRPr/>
          </a:p>
          <a:p>
            <a:pPr indent="0" lvl="0" marL="114300" rtl="0" algn="l">
              <a:spcBef>
                <a:spcPts val="600"/>
              </a:spcBef>
              <a:spcAft>
                <a:spcPts val="0"/>
              </a:spcAft>
              <a:buSzPts val="1800"/>
              <a:buFont typeface="Raleway Thin"/>
              <a:buNone/>
            </a:pPr>
            <a:r>
              <a:t/>
            </a:r>
            <a:endParaRPr sz="1300">
              <a:solidFill>
                <a:srgbClr val="666666"/>
              </a:solidFill>
              <a:latin typeface="Raleway Light"/>
              <a:ea typeface="Raleway Light"/>
              <a:cs typeface="Raleway Light"/>
              <a:sym typeface="Raleway Light"/>
            </a:endParaRPr>
          </a:p>
          <a:p>
            <a:pPr indent="0" lvl="0" marL="114300" rtl="0" algn="l">
              <a:spcBef>
                <a:spcPts val="600"/>
              </a:spcBef>
              <a:spcAft>
                <a:spcPts val="0"/>
              </a:spcAft>
              <a:buSzPts val="1800"/>
              <a:buFont typeface="Raleway Thin"/>
              <a:buNone/>
            </a:pPr>
            <a:r>
              <a:t/>
            </a:r>
            <a:endParaRPr sz="1200">
              <a:solidFill>
                <a:srgbClr val="666666"/>
              </a:solidFill>
              <a:latin typeface="Raleway Light"/>
              <a:ea typeface="Raleway Light"/>
              <a:cs typeface="Raleway Light"/>
              <a:sym typeface="Raleway Light"/>
            </a:endParaRPr>
          </a:p>
          <a:p>
            <a:pPr indent="0" lvl="0" marL="114300" rtl="0" algn="l">
              <a:spcBef>
                <a:spcPts val="600"/>
              </a:spcBef>
              <a:spcAft>
                <a:spcPts val="0"/>
              </a:spcAft>
              <a:buSzPts val="1800"/>
              <a:buFont typeface="Raleway Thin"/>
              <a:buNone/>
            </a:pPr>
            <a:r>
              <a:t/>
            </a:r>
            <a:endParaRPr sz="1200">
              <a:solidFill>
                <a:srgbClr val="666666"/>
              </a:solidFill>
              <a:latin typeface="Raleway Light"/>
              <a:ea typeface="Raleway Light"/>
              <a:cs typeface="Raleway Light"/>
              <a:sym typeface="Raleway Light"/>
            </a:endParaRPr>
          </a:p>
        </p:txBody>
      </p:sp>
      <p:grpSp>
        <p:nvGrpSpPr>
          <p:cNvPr id="214" name="Google Shape;214;p12"/>
          <p:cNvGrpSpPr/>
          <p:nvPr/>
        </p:nvGrpSpPr>
        <p:grpSpPr>
          <a:xfrm>
            <a:off x="8089119" y="319162"/>
            <a:ext cx="728350" cy="743348"/>
            <a:chOff x="3955900" y="2984500"/>
            <a:chExt cx="414000" cy="422525"/>
          </a:xfrm>
        </p:grpSpPr>
        <p:sp>
          <p:nvSpPr>
            <p:cNvPr id="215" name="Google Shape;215;p12"/>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216" name="Google Shape;216;p12"/>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217" name="Google Shape;217;p12"/>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221" name="Shape 221"/>
        <p:cNvGrpSpPr/>
        <p:nvPr/>
      </p:nvGrpSpPr>
      <p:grpSpPr>
        <a:xfrm>
          <a:off x="0" y="0"/>
          <a:ext cx="0" cy="0"/>
          <a:chOff x="0" y="0"/>
          <a:chExt cx="0" cy="0"/>
        </a:xfrm>
      </p:grpSpPr>
      <p:sp>
        <p:nvSpPr>
          <p:cNvPr id="222" name="Google Shape;222;p13"/>
          <p:cNvSpPr txBox="1"/>
          <p:nvPr>
            <p:ph type="ctrTitle"/>
          </p:nvPr>
        </p:nvSpPr>
        <p:spPr>
          <a:xfrm>
            <a:off x="685800" y="3287713"/>
            <a:ext cx="7772400" cy="1158875"/>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6000"/>
              <a:buFont typeface="Raleway Thin"/>
              <a:buNone/>
            </a:pPr>
            <a:r>
              <a:rPr b="1" lang="pt-PT">
                <a:solidFill>
                  <a:schemeClr val="lt1"/>
                </a:solidFill>
                <a:latin typeface="Raleway Thin"/>
                <a:ea typeface="Raleway Thin"/>
                <a:cs typeface="Raleway Thin"/>
                <a:sym typeface="Raleway Thin"/>
              </a:rPr>
              <a:t>Il Processo di Trasformazione</a:t>
            </a:r>
            <a:endParaRPr b="1">
              <a:solidFill>
                <a:schemeClr val="lt1"/>
              </a:solidFill>
              <a:latin typeface="Raleway Thin"/>
              <a:ea typeface="Raleway Thin"/>
              <a:cs typeface="Raleway Thin"/>
              <a:sym typeface="Raleway Thin"/>
            </a:endParaRPr>
          </a:p>
        </p:txBody>
      </p:sp>
      <p:pic>
        <p:nvPicPr>
          <p:cNvPr id="223" name="Google Shape;223;p13"/>
          <p:cNvPicPr preferRelativeResize="0"/>
          <p:nvPr/>
        </p:nvPicPr>
        <p:blipFill rotWithShape="1">
          <a:blip r:embed="rId3">
            <a:alphaModFix/>
          </a:blip>
          <a:srcRect b="0" l="0" r="0" t="0"/>
          <a:stretch/>
        </p:blipFill>
        <p:spPr>
          <a:xfrm>
            <a:off x="7489825" y="388938"/>
            <a:ext cx="1262063" cy="1320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4"/>
          <p:cNvSpPr txBox="1"/>
          <p:nvPr>
            <p:ph type="title"/>
          </p:nvPr>
        </p:nvSpPr>
        <p:spPr>
          <a:xfrm>
            <a:off x="922338" y="892175"/>
            <a:ext cx="7191375" cy="857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600">
                <a:solidFill>
                  <a:srgbClr val="0A8C6D"/>
                </a:solidFill>
                <a:latin typeface="Raleway ExtraLight"/>
                <a:ea typeface="Raleway ExtraLight"/>
                <a:cs typeface="Raleway ExtraLight"/>
                <a:sym typeface="Raleway ExtraLight"/>
              </a:rPr>
              <a:t>Un Processo impegnativo</a:t>
            </a:r>
            <a:endParaRPr sz="3600">
              <a:solidFill>
                <a:srgbClr val="0A8C6D"/>
              </a:solidFill>
              <a:latin typeface="Raleway ExtraLight"/>
              <a:ea typeface="Raleway ExtraLight"/>
              <a:cs typeface="Raleway ExtraLight"/>
              <a:sym typeface="Raleway ExtraLight"/>
            </a:endParaRPr>
          </a:p>
        </p:txBody>
      </p:sp>
      <p:sp>
        <p:nvSpPr>
          <p:cNvPr id="229" name="Google Shape;229;p14"/>
          <p:cNvSpPr txBox="1"/>
          <p:nvPr>
            <p:ph idx="1" type="body"/>
          </p:nvPr>
        </p:nvSpPr>
        <p:spPr>
          <a:xfrm>
            <a:off x="922338" y="1676400"/>
            <a:ext cx="7718425" cy="2366963"/>
          </a:xfrm>
          <a:prstGeom prst="rect">
            <a:avLst/>
          </a:prstGeom>
          <a:noFill/>
          <a:ln>
            <a:noFill/>
          </a:ln>
        </p:spPr>
        <p:txBody>
          <a:bodyPr anchorCtr="0" anchor="t" bIns="91425" lIns="91425" spcFirstLastPara="1" rIns="91425" wrap="square" tIns="91425">
            <a:noAutofit/>
          </a:bodyPr>
          <a:lstStyle/>
          <a:p>
            <a:pPr indent="0" lvl="0" marL="114300" rtl="0" algn="l">
              <a:spcBef>
                <a:spcPts val="600"/>
              </a:spcBef>
              <a:spcAft>
                <a:spcPts val="0"/>
              </a:spcAft>
              <a:buSzPts val="1800"/>
              <a:buFont typeface="Raleway Thin"/>
              <a:buNone/>
            </a:pPr>
            <a:r>
              <a:rPr lang="pt-PT" sz="1100">
                <a:solidFill>
                  <a:srgbClr val="666666"/>
                </a:solidFill>
                <a:latin typeface="Raleway Thin"/>
                <a:ea typeface="Raleway Thin"/>
                <a:cs typeface="Raleway Thin"/>
                <a:sym typeface="Raleway Thin"/>
              </a:rPr>
              <a:t>Proprio come Colombo ha dovuto navigare nelle acque sconosciute dell'Oceano Atlantico e provare diverse rotte per raggiungere la sua destinazione, anche le organizzazioni in fase di trasformazione digitale devono navigare in territori inesplorati e provare approcci diversi per raggiungere i propri obiettivi. Come Colombo, possono incontrare ostacoli e battute d'arresto lungo il cammino, ma devono perseverare e continuare a cercare nuove soluzioni.</a:t>
            </a:r>
            <a:endParaRPr/>
          </a:p>
          <a:p>
            <a:pPr indent="0" lvl="0" marL="114300" rtl="0" algn="l">
              <a:spcBef>
                <a:spcPts val="600"/>
              </a:spcBef>
              <a:spcAft>
                <a:spcPts val="0"/>
              </a:spcAft>
              <a:buSzPts val="1800"/>
              <a:buFont typeface="Raleway Thin"/>
              <a:buNone/>
            </a:pPr>
            <a:r>
              <a:rPr lang="pt-PT" sz="1100">
                <a:solidFill>
                  <a:srgbClr val="666666"/>
                </a:solidFill>
                <a:latin typeface="Raleway Thin"/>
                <a:ea typeface="Raleway Thin"/>
                <a:cs typeface="Raleway Thin"/>
                <a:sym typeface="Raleway Thin"/>
              </a:rPr>
              <a:t>Un modo in cui il processo di trasformazione digitale assomiglia ai viaggi di Colombo è che non esiste un approccio unico al successo. Proprio come Columbus ha dovuto adattare le sue tattiche e provare percorsi diversi per raggiungere la sua destinazione, anche le organizzazioni in fase di trasformazione digitale devono essere flessibili e aperte a provare strategie e tecnologie diverse per raggiungere i risultati desiderati.</a:t>
            </a:r>
            <a:endParaRPr/>
          </a:p>
          <a:p>
            <a:pPr indent="0" lvl="0" marL="114300" rtl="0" algn="l">
              <a:spcBef>
                <a:spcPts val="600"/>
              </a:spcBef>
              <a:spcAft>
                <a:spcPts val="0"/>
              </a:spcAft>
              <a:buSzPts val="1800"/>
              <a:buFont typeface="Raleway Thin"/>
              <a:buNone/>
            </a:pPr>
            <a:r>
              <a:rPr lang="pt-PT" sz="1100">
                <a:solidFill>
                  <a:srgbClr val="666666"/>
                </a:solidFill>
                <a:latin typeface="Raleway Thin"/>
                <a:ea typeface="Raleway Thin"/>
                <a:cs typeface="Raleway Thin"/>
                <a:sym typeface="Raleway Thin"/>
              </a:rPr>
              <a:t>Il successo spesso richiede una combinazione di preparazione, assunzione di rischi e fortuna. Colombo doveva pianificare attentamente i suoi viaggi, ma doveva anche essere disposto a correre rischi e provare cose nuove. Allo stesso modo, le organizzazioni in fase di trasformazione digitale devono essere strategiche nella loro pianificazione, ma devono anche essere disposte ad abbracciare il cambiamento e provare nuovi approcci.</a:t>
            </a:r>
            <a:endParaRPr/>
          </a:p>
          <a:p>
            <a:pPr indent="0" lvl="0" marL="114300" rtl="0" algn="l">
              <a:spcBef>
                <a:spcPts val="600"/>
              </a:spcBef>
              <a:spcAft>
                <a:spcPts val="0"/>
              </a:spcAft>
              <a:buSzPts val="1800"/>
              <a:buFont typeface="Raleway Thin"/>
              <a:buNone/>
            </a:pPr>
            <a:r>
              <a:rPr lang="pt-PT" sz="1100">
                <a:solidFill>
                  <a:srgbClr val="666666"/>
                </a:solidFill>
                <a:latin typeface="Raleway Thin"/>
                <a:ea typeface="Raleway Thin"/>
                <a:cs typeface="Raleway Thin"/>
                <a:sym typeface="Raleway Thin"/>
              </a:rPr>
              <a:t>In entrambi i casi, la chiave del successo è la volontà di provare cose nuove e adattarsi alle mutevoli circostanze, anche se il tuo primo colpo ha avuto successo. Abbracciando questa mentalità, le organizzazioni e gli individui possono affrontare le sfide della trasformazione digitale e raggiungere i risultati desiderati.</a:t>
            </a:r>
            <a:endParaRPr sz="1100">
              <a:solidFill>
                <a:srgbClr val="666666"/>
              </a:solidFill>
              <a:latin typeface="Raleway Thin"/>
              <a:ea typeface="Raleway Thin"/>
              <a:cs typeface="Raleway Thin"/>
              <a:sym typeface="Raleway Thin"/>
            </a:endParaRPr>
          </a:p>
        </p:txBody>
      </p:sp>
      <p:sp>
        <p:nvSpPr>
          <p:cNvPr id="230" name="Google Shape;230;p14"/>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5"/>
          <p:cNvSpPr txBox="1"/>
          <p:nvPr>
            <p:ph type="title"/>
          </p:nvPr>
        </p:nvSpPr>
        <p:spPr>
          <a:xfrm>
            <a:off x="922338" y="892175"/>
            <a:ext cx="6865937" cy="857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600">
                <a:solidFill>
                  <a:srgbClr val="0A8C6D"/>
                </a:solidFill>
                <a:latin typeface="Raleway ExtraLight"/>
                <a:ea typeface="Raleway ExtraLight"/>
                <a:cs typeface="Raleway ExtraLight"/>
                <a:sym typeface="Raleway ExtraLight"/>
              </a:rPr>
              <a:t>Strategia Digitale</a:t>
            </a:r>
            <a:endParaRPr sz="3600">
              <a:solidFill>
                <a:srgbClr val="0A8C6D"/>
              </a:solidFill>
              <a:latin typeface="Raleway ExtraLight"/>
              <a:ea typeface="Raleway ExtraLight"/>
              <a:cs typeface="Raleway ExtraLight"/>
              <a:sym typeface="Raleway ExtraLight"/>
            </a:endParaRPr>
          </a:p>
        </p:txBody>
      </p:sp>
      <p:sp>
        <p:nvSpPr>
          <p:cNvPr id="236" name="Google Shape;236;p15"/>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37" name="Google Shape;237;p15"/>
          <p:cNvSpPr txBox="1"/>
          <p:nvPr>
            <p:ph idx="1" type="body"/>
          </p:nvPr>
        </p:nvSpPr>
        <p:spPr>
          <a:xfrm>
            <a:off x="474663" y="1749425"/>
            <a:ext cx="4911725" cy="2774950"/>
          </a:xfrm>
          <a:prstGeom prst="rect">
            <a:avLst/>
          </a:prstGeom>
          <a:noFill/>
          <a:ln>
            <a:noFill/>
          </a:ln>
        </p:spPr>
        <p:txBody>
          <a:bodyPr anchorCtr="0" anchor="t" bIns="91425" lIns="91425" spcFirstLastPara="1" rIns="91425" wrap="square" tIns="91425">
            <a:noAutofit/>
          </a:bodyPr>
          <a:lstStyle/>
          <a:p>
            <a:pPr indent="-266700" lvl="0" marL="381000" rtl="0" algn="l">
              <a:spcBef>
                <a:spcPts val="600"/>
              </a:spcBef>
              <a:spcAft>
                <a:spcPts val="0"/>
              </a:spcAft>
              <a:buSzPts val="1800"/>
              <a:buFont typeface="Raleway Thin"/>
              <a:buNone/>
            </a:pPr>
            <a:r>
              <a:rPr lang="pt-PT" sz="1200">
                <a:solidFill>
                  <a:srgbClr val="666666"/>
                </a:solidFill>
                <a:latin typeface="Raleway Thin"/>
                <a:ea typeface="Raleway Thin"/>
                <a:cs typeface="Raleway Thin"/>
                <a:sym typeface="Raleway Thin"/>
              </a:rPr>
              <a:t> Per il processo di trasformazione digitale, abbiamo bisogno di un quadro chiaro di questi sei elementi della nostra idea o attivita’:</a:t>
            </a:r>
            <a:endParaRPr/>
          </a:p>
          <a:p>
            <a:pPr indent="-266700" lvl="0" marL="381000" rtl="0" algn="l">
              <a:spcBef>
                <a:spcPts val="600"/>
              </a:spcBef>
              <a:spcAft>
                <a:spcPts val="0"/>
              </a:spcAft>
              <a:buClr>
                <a:srgbClr val="0A8C6D"/>
              </a:buClr>
              <a:buSzPts val="1200"/>
              <a:buFont typeface="Arial"/>
              <a:buAutoNum type="arabicPeriod"/>
            </a:pPr>
            <a:r>
              <a:rPr lang="pt-PT" sz="1200">
                <a:solidFill>
                  <a:srgbClr val="666666"/>
                </a:solidFill>
                <a:latin typeface="Raleway Thin"/>
                <a:ea typeface="Raleway Thin"/>
                <a:cs typeface="Raleway Thin"/>
                <a:sym typeface="Raleway Thin"/>
              </a:rPr>
              <a:t>La nostra strategia e visione</a:t>
            </a:r>
            <a:endParaRPr/>
          </a:p>
          <a:p>
            <a:pPr indent="-266700" lvl="0" marL="381000" rtl="0" algn="l">
              <a:spcBef>
                <a:spcPts val="600"/>
              </a:spcBef>
              <a:spcAft>
                <a:spcPts val="0"/>
              </a:spcAft>
              <a:buClr>
                <a:srgbClr val="0A8C6D"/>
              </a:buClr>
              <a:buSzPts val="1200"/>
              <a:buFont typeface="Arial"/>
              <a:buAutoNum type="arabicPeriod"/>
            </a:pPr>
            <a:r>
              <a:rPr lang="pt-PT" sz="1200">
                <a:solidFill>
                  <a:srgbClr val="666666"/>
                </a:solidFill>
                <a:latin typeface="Raleway Thin"/>
                <a:ea typeface="Raleway Thin"/>
                <a:cs typeface="Raleway Thin"/>
                <a:sym typeface="Raleway Thin"/>
              </a:rPr>
              <a:t>Il modello operativo che utilizziamo</a:t>
            </a:r>
            <a:endParaRPr/>
          </a:p>
          <a:p>
            <a:pPr indent="-266700" lvl="0" marL="381000" rtl="0" algn="l">
              <a:spcBef>
                <a:spcPts val="600"/>
              </a:spcBef>
              <a:spcAft>
                <a:spcPts val="0"/>
              </a:spcAft>
              <a:buClr>
                <a:srgbClr val="0A8C6D"/>
              </a:buClr>
              <a:buSzPts val="1200"/>
              <a:buFont typeface="Arial"/>
              <a:buAutoNum type="arabicPeriod"/>
            </a:pPr>
            <a:r>
              <a:rPr lang="pt-PT" sz="1200">
                <a:solidFill>
                  <a:srgbClr val="666666"/>
                </a:solidFill>
                <a:latin typeface="Raleway Thin"/>
                <a:ea typeface="Raleway Thin"/>
                <a:cs typeface="Raleway Thin"/>
                <a:sym typeface="Raleway Thin"/>
              </a:rPr>
              <a:t>Il modello operativo che vogliamo utilizzare per avere successo facendo le necessarie analisi dei rischi</a:t>
            </a:r>
            <a:endParaRPr/>
          </a:p>
          <a:p>
            <a:pPr indent="-266700" lvl="0" marL="381000" rtl="0" algn="l">
              <a:spcBef>
                <a:spcPts val="600"/>
              </a:spcBef>
              <a:spcAft>
                <a:spcPts val="0"/>
              </a:spcAft>
              <a:buClr>
                <a:srgbClr val="0A8C6D"/>
              </a:buClr>
              <a:buSzPts val="1200"/>
              <a:buFont typeface="Arial"/>
              <a:buAutoNum type="arabicPeriod"/>
            </a:pPr>
            <a:r>
              <a:rPr lang="pt-PT" sz="1200">
                <a:solidFill>
                  <a:srgbClr val="666666"/>
                </a:solidFill>
                <a:latin typeface="Raleway Thin"/>
                <a:ea typeface="Raleway Thin"/>
                <a:cs typeface="Raleway Thin"/>
                <a:sym typeface="Raleway Thin"/>
              </a:rPr>
              <a:t>Creare un nuovo piano d'azione e attività specifiche</a:t>
            </a:r>
            <a:endParaRPr/>
          </a:p>
          <a:p>
            <a:pPr indent="-266700" lvl="0" marL="381000" rtl="0" algn="l">
              <a:spcBef>
                <a:spcPts val="600"/>
              </a:spcBef>
              <a:spcAft>
                <a:spcPts val="0"/>
              </a:spcAft>
              <a:buClr>
                <a:srgbClr val="0A8C6D"/>
              </a:buClr>
              <a:buSzPts val="1200"/>
              <a:buFont typeface="Arial"/>
              <a:buAutoNum type="arabicPeriod"/>
            </a:pPr>
            <a:r>
              <a:rPr lang="pt-PT" sz="1200">
                <a:solidFill>
                  <a:srgbClr val="666666"/>
                </a:solidFill>
                <a:latin typeface="Raleway Thin"/>
                <a:ea typeface="Raleway Thin"/>
                <a:cs typeface="Raleway Thin"/>
                <a:sym typeface="Raleway Thin"/>
              </a:rPr>
              <a:t>Analisi dei nostri processi aziendali, strutture e sfide sia nella parte tecnologica che umana</a:t>
            </a:r>
            <a:endParaRPr/>
          </a:p>
          <a:p>
            <a:pPr indent="-266700" lvl="0" marL="381000" rtl="0" algn="l">
              <a:spcBef>
                <a:spcPts val="600"/>
              </a:spcBef>
              <a:spcAft>
                <a:spcPts val="0"/>
              </a:spcAft>
              <a:buClr>
                <a:srgbClr val="0A8C6D"/>
              </a:buClr>
              <a:buSzPts val="1200"/>
              <a:buFont typeface="Arial"/>
              <a:buAutoNum type="arabicPeriod"/>
            </a:pPr>
            <a:r>
              <a:rPr lang="pt-PT" sz="1200">
                <a:solidFill>
                  <a:srgbClr val="666666"/>
                </a:solidFill>
                <a:latin typeface="Raleway Thin"/>
                <a:ea typeface="Raleway Thin"/>
                <a:cs typeface="Raleway Thin"/>
                <a:sym typeface="Raleway Thin"/>
              </a:rPr>
              <a:t>Tieni traccia del cambiamento che abbiamo apportato e del suo impatto</a:t>
            </a:r>
            <a:endParaRPr sz="1200">
              <a:solidFill>
                <a:srgbClr val="666666"/>
              </a:solidFill>
              <a:latin typeface="Raleway Thin"/>
              <a:ea typeface="Raleway Thin"/>
              <a:cs typeface="Raleway Thin"/>
              <a:sym typeface="Raleway Thin"/>
            </a:endParaRPr>
          </a:p>
        </p:txBody>
      </p:sp>
      <p:pic>
        <p:nvPicPr>
          <p:cNvPr descr="people sitting down near table with assorted laptop computers" id="238" name="Google Shape;238;p15"/>
          <p:cNvPicPr preferRelativeResize="0"/>
          <p:nvPr/>
        </p:nvPicPr>
        <p:blipFill rotWithShape="1">
          <a:blip r:embed="rId3">
            <a:alphaModFix/>
          </a:blip>
          <a:srcRect b="0" l="0" r="0" t="0"/>
          <a:stretch/>
        </p:blipFill>
        <p:spPr>
          <a:xfrm>
            <a:off x="5751513" y="2054225"/>
            <a:ext cx="2630487" cy="1755775"/>
          </a:xfrm>
          <a:prstGeom prst="rect">
            <a:avLst/>
          </a:prstGeom>
          <a:noFill/>
          <a:ln>
            <a:noFill/>
          </a:ln>
        </p:spPr>
      </p:pic>
      <p:sp>
        <p:nvSpPr>
          <p:cNvPr id="239" name="Google Shape;239;p15"/>
          <p:cNvSpPr/>
          <p:nvPr/>
        </p:nvSpPr>
        <p:spPr>
          <a:xfrm>
            <a:off x="6064250" y="3870325"/>
            <a:ext cx="2044700" cy="184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600"/>
              <a:buFont typeface="Arial"/>
              <a:buNone/>
            </a:pPr>
            <a:r>
              <a:rPr b="1" lang="pt-PT" sz="600">
                <a:solidFill>
                  <a:srgbClr val="0A8C6D"/>
                </a:solidFill>
                <a:latin typeface="Raleway Thin"/>
                <a:ea typeface="Raleway Thin"/>
                <a:cs typeface="Raleway Thin"/>
                <a:sym typeface="Raleway Thin"/>
              </a:rPr>
              <a:t>Source</a:t>
            </a:r>
            <a:r>
              <a:rPr lang="pt-PT" sz="600">
                <a:solidFill>
                  <a:schemeClr val="dk2"/>
                </a:solidFill>
                <a:latin typeface="Raleway Thin"/>
                <a:ea typeface="Raleway Thin"/>
                <a:cs typeface="Raleway Thin"/>
                <a:sym typeface="Raleway Thin"/>
              </a:rPr>
              <a:t>  https://unsplash.com/photos/SYTO3xs06fU</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6"/>
          <p:cNvSpPr txBox="1"/>
          <p:nvPr>
            <p:ph type="title"/>
          </p:nvPr>
        </p:nvSpPr>
        <p:spPr>
          <a:xfrm>
            <a:off x="625475" y="457200"/>
            <a:ext cx="7429500" cy="857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600">
                <a:solidFill>
                  <a:srgbClr val="0A8C6D"/>
                </a:solidFill>
                <a:latin typeface="Raleway ExtraLight"/>
                <a:ea typeface="Raleway ExtraLight"/>
                <a:cs typeface="Raleway ExtraLight"/>
                <a:sym typeface="Raleway ExtraLight"/>
              </a:rPr>
              <a:t>Piano di Riqualificazione Digitale</a:t>
            </a:r>
            <a:endParaRPr sz="3600">
              <a:solidFill>
                <a:srgbClr val="0A8C6D"/>
              </a:solidFill>
              <a:latin typeface="Raleway ExtraLight"/>
              <a:ea typeface="Raleway ExtraLight"/>
              <a:cs typeface="Raleway ExtraLight"/>
              <a:sym typeface="Raleway ExtraLight"/>
            </a:endParaRPr>
          </a:p>
        </p:txBody>
      </p:sp>
      <p:sp>
        <p:nvSpPr>
          <p:cNvPr id="245" name="Google Shape;245;p16"/>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46" name="Google Shape;246;p16"/>
          <p:cNvSpPr/>
          <p:nvPr/>
        </p:nvSpPr>
        <p:spPr>
          <a:xfrm>
            <a:off x="625475" y="1314450"/>
            <a:ext cx="8008938" cy="337820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rgbClr val="0A8C6D"/>
              </a:buClr>
              <a:buSzPts val="1200"/>
              <a:buFont typeface="Noto Sans Symbols"/>
              <a:buChar char="▪"/>
            </a:pPr>
            <a:r>
              <a:rPr lang="pt-PT" sz="1200">
                <a:solidFill>
                  <a:srgbClr val="666666"/>
                </a:solidFill>
                <a:latin typeface="Raleway Thin"/>
                <a:ea typeface="Raleway Thin"/>
                <a:cs typeface="Raleway Thin"/>
                <a:sym typeface="Raleway Thin"/>
              </a:rPr>
              <a:t>Identifica i tuoi obiettivi: determina quali competenze digitali specifiche vorresti acquisire e perché sono importanti per il tuo sviluppo personale o professionale. Prendi in considerazione la possibilità di fissare obiettivi sia a breve che a lungo termine.</a:t>
            </a:r>
            <a:endParaRPr/>
          </a:p>
          <a:p>
            <a:pPr indent="-171450" lvl="0" marL="171450" marR="0" rtl="0" algn="l">
              <a:spcBef>
                <a:spcPts val="0"/>
              </a:spcBef>
              <a:spcAft>
                <a:spcPts val="0"/>
              </a:spcAft>
              <a:buClr>
                <a:srgbClr val="0A8C6D"/>
              </a:buClr>
              <a:buSzPts val="1200"/>
              <a:buFont typeface="Noto Sans Symbols"/>
              <a:buChar char="▪"/>
            </a:pPr>
            <a:r>
              <a:rPr lang="pt-PT" sz="1200">
                <a:solidFill>
                  <a:srgbClr val="666666"/>
                </a:solidFill>
                <a:latin typeface="Raleway Thin"/>
                <a:ea typeface="Raleway Thin"/>
                <a:cs typeface="Raleway Thin"/>
                <a:sym typeface="Raleway Thin"/>
              </a:rPr>
              <a:t>Valuta le tue attuali competenze: comprendi il tuo attuale livello di competenze digitali effettuando una valutazione o un'autovalutazione. Questo ti aiuterà a determinare su quali aree devi concentrarti e stabilire le priorità.</a:t>
            </a:r>
            <a:endParaRPr/>
          </a:p>
          <a:p>
            <a:pPr indent="-171450" lvl="0" marL="171450" marR="0" rtl="0" algn="l">
              <a:spcBef>
                <a:spcPts val="0"/>
              </a:spcBef>
              <a:spcAft>
                <a:spcPts val="0"/>
              </a:spcAft>
              <a:buClr>
                <a:srgbClr val="0A8C6D"/>
              </a:buClr>
              <a:buSzPts val="1200"/>
              <a:buFont typeface="Noto Sans Symbols"/>
              <a:buChar char="▪"/>
            </a:pPr>
            <a:r>
              <a:rPr lang="pt-PT" sz="1200">
                <a:solidFill>
                  <a:srgbClr val="666666"/>
                </a:solidFill>
                <a:latin typeface="Raleway Thin"/>
                <a:ea typeface="Raleway Thin"/>
                <a:cs typeface="Raleway Thin"/>
                <a:sym typeface="Raleway Thin"/>
              </a:rPr>
              <a:t>Cerca risorse di apprendimento: cerca diverse risorse di apprendimento come corsi online, esercitazioni e certificazioni in linea con gli obiettivi identificati e il livello di competenze attuale. Cerca risorse che soddisfino diversi stili di apprendimento e abbiano recensioni positive. </a:t>
            </a:r>
            <a:endParaRPr/>
          </a:p>
          <a:p>
            <a:pPr indent="-171450" lvl="0" marL="171450" marR="0" rtl="0" algn="l">
              <a:spcBef>
                <a:spcPts val="0"/>
              </a:spcBef>
              <a:spcAft>
                <a:spcPts val="0"/>
              </a:spcAft>
              <a:buClr>
                <a:srgbClr val="0A8C6D"/>
              </a:buClr>
              <a:buSzPts val="1200"/>
              <a:buFont typeface="Noto Sans Symbols"/>
              <a:buChar char="▪"/>
            </a:pPr>
            <a:r>
              <a:rPr lang="pt-PT" sz="1200">
                <a:solidFill>
                  <a:srgbClr val="666666"/>
                </a:solidFill>
                <a:latin typeface="Raleway Thin"/>
                <a:ea typeface="Raleway Thin"/>
                <a:cs typeface="Raleway Thin"/>
                <a:sym typeface="Raleway Thin"/>
              </a:rPr>
              <a:t>Dare la preferenza alle risorse create dalle donne o specificamente destinate alle donne.</a:t>
            </a:r>
            <a:endParaRPr/>
          </a:p>
          <a:p>
            <a:pPr indent="-171450" lvl="0" marL="171450" marR="0" rtl="0" algn="l">
              <a:spcBef>
                <a:spcPts val="0"/>
              </a:spcBef>
              <a:spcAft>
                <a:spcPts val="0"/>
              </a:spcAft>
              <a:buClr>
                <a:srgbClr val="0A8C6D"/>
              </a:buClr>
              <a:buSzPts val="1200"/>
              <a:buFont typeface="Noto Sans Symbols"/>
              <a:buChar char="▪"/>
            </a:pPr>
            <a:r>
              <a:rPr lang="pt-PT" sz="1200">
                <a:solidFill>
                  <a:srgbClr val="666666"/>
                </a:solidFill>
                <a:latin typeface="Raleway Thin"/>
                <a:ea typeface="Raleway Thin"/>
                <a:cs typeface="Raleway Thin"/>
                <a:sym typeface="Raleway Thin"/>
              </a:rPr>
              <a:t>Crea un piano di apprendimento: crea un piano di apprendimento che includa obiettivi di apprendimento, tempistiche e risorse specifici.</a:t>
            </a:r>
            <a:endParaRPr/>
          </a:p>
          <a:p>
            <a:pPr indent="-171450" lvl="0" marL="171450" marR="0" rtl="0" algn="l">
              <a:spcBef>
                <a:spcPts val="0"/>
              </a:spcBef>
              <a:spcAft>
                <a:spcPts val="0"/>
              </a:spcAft>
              <a:buClr>
                <a:srgbClr val="0A8C6D"/>
              </a:buClr>
              <a:buSzPts val="1200"/>
              <a:buFont typeface="Noto Sans Symbols"/>
              <a:buChar char="▪"/>
            </a:pPr>
            <a:r>
              <a:rPr lang="pt-PT" sz="1200">
                <a:solidFill>
                  <a:srgbClr val="666666"/>
                </a:solidFill>
                <a:latin typeface="Raleway Thin"/>
                <a:ea typeface="Raleway Thin"/>
                <a:cs typeface="Raleway Thin"/>
                <a:sym typeface="Raleway Thin"/>
              </a:rPr>
              <a:t> Assicurati di programmare il tempo nel tuo calendario per l'apprendimento e la pratica e prendi in considerazione l'impostazione di traguardi per tenere traccia dei progressi. È importante tenere conto delle potenziali barriere per le donne come le responsabilità familiari, l'equilibrio tra lavoro e vita privata e la discriminazione, nel processo di pianificazione.</a:t>
            </a:r>
            <a:endParaRPr/>
          </a:p>
          <a:p>
            <a:pPr indent="-171450" lvl="0" marL="171450" marR="0" rtl="0" algn="l">
              <a:spcBef>
                <a:spcPts val="0"/>
              </a:spcBef>
              <a:spcAft>
                <a:spcPts val="0"/>
              </a:spcAft>
              <a:buClr>
                <a:srgbClr val="0A8C6D"/>
              </a:buClr>
              <a:buSzPts val="1200"/>
              <a:buFont typeface="Noto Sans Symbols"/>
              <a:buChar char="▪"/>
            </a:pPr>
            <a:r>
              <a:rPr lang="pt-PT" sz="1200">
                <a:solidFill>
                  <a:srgbClr val="666666"/>
                </a:solidFill>
                <a:latin typeface="Raleway Thin"/>
                <a:ea typeface="Raleway Thin"/>
                <a:cs typeface="Raleway Thin"/>
                <a:sym typeface="Raleway Thin"/>
              </a:rPr>
              <a:t>Impara dagli altri: unisciti a comunità online o gruppi di donne con interessi e obiettivi simili nell'aggiornamento delle competenze digitali. Connettiti con mentori, colleghi ed esperti nel tuo campo.</a:t>
            </a:r>
            <a:endParaRPr sz="1200">
              <a:solidFill>
                <a:srgbClr val="666666"/>
              </a:solidFill>
              <a:latin typeface="Raleway Thin"/>
              <a:ea typeface="Raleway Thin"/>
              <a:cs typeface="Raleway Thin"/>
              <a:sym typeface="Raleway Thi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7"/>
          <p:cNvSpPr txBox="1"/>
          <p:nvPr>
            <p:ph type="title"/>
          </p:nvPr>
        </p:nvSpPr>
        <p:spPr>
          <a:xfrm>
            <a:off x="973138" y="568524"/>
            <a:ext cx="6865937" cy="85725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b="1" lang="pt-PT" sz="1600">
                <a:solidFill>
                  <a:srgbClr val="0A8C6D"/>
                </a:solidFill>
                <a:latin typeface="Raleway Light"/>
                <a:ea typeface="Raleway Light"/>
                <a:cs typeface="Raleway Light"/>
                <a:sym typeface="Raleway Light"/>
              </a:rPr>
              <a:t>Piano di Riqualificazione Digitale</a:t>
            </a:r>
            <a:br>
              <a:rPr b="1" lang="pt-PT">
                <a:solidFill>
                  <a:schemeClr val="accent1"/>
                </a:solidFill>
                <a:latin typeface="Raleway Light"/>
                <a:ea typeface="Raleway Light"/>
                <a:cs typeface="Raleway Light"/>
                <a:sym typeface="Raleway Light"/>
              </a:rPr>
            </a:br>
            <a:r>
              <a:rPr lang="pt-PT" sz="1200">
                <a:solidFill>
                  <a:srgbClr val="666666"/>
                </a:solidFill>
                <a:latin typeface="Raleway Thin"/>
                <a:ea typeface="Raleway Thin"/>
                <a:cs typeface="Raleway Thin"/>
                <a:sym typeface="Raleway Thin"/>
              </a:rPr>
              <a:t>L'obiettivo di questa attività è aiutare i partecipanti a identificare le risorse specifiche, il supporto e le strategie di cui le donne hanno bisogno per un miglioramento delle competenze digitali efficace.</a:t>
            </a:r>
            <a:endParaRPr/>
          </a:p>
        </p:txBody>
      </p:sp>
      <p:sp>
        <p:nvSpPr>
          <p:cNvPr id="252" name="Google Shape;252;p17"/>
          <p:cNvSpPr txBox="1"/>
          <p:nvPr>
            <p:ph idx="1" type="body"/>
          </p:nvPr>
        </p:nvSpPr>
        <p:spPr>
          <a:xfrm>
            <a:off x="972799" y="1563727"/>
            <a:ext cx="5634443" cy="2821782"/>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Clr>
                <a:schemeClr val="accent1"/>
              </a:buClr>
              <a:buSzPts val="1800"/>
              <a:buFont typeface="Raleway Thin"/>
              <a:buNone/>
            </a:pPr>
            <a:r>
              <a:rPr b="1" lang="pt-PT" sz="1600">
                <a:solidFill>
                  <a:schemeClr val="lt1"/>
                </a:solidFill>
                <a:highlight>
                  <a:srgbClr val="0A8C6D"/>
                </a:highlight>
                <a:latin typeface="Raleway Light"/>
                <a:ea typeface="Raleway Light"/>
                <a:cs typeface="Raleway Light"/>
                <a:sym typeface="Raleway Light"/>
              </a:rPr>
              <a:t>PASSAGGI PER COMPLETARE L’ATTIVITÀ</a:t>
            </a:r>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1 : Forma gruppi di 4-5 persone ciascuno. Ogni gruppo fa un brainstorming su sfide o barriere specifiche che le donne possono incontrare quando cercano di migliorare se stesse digitalmente. Incoraggiali a pensare a fattori sia esterni che interni che possono influire sul processo</a:t>
            </a:r>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2: ogni gruppo dà la priorità alle sfide che hai identificato e seleziona le prime 2-3 che ritieni siano le più significative</a:t>
            </a:r>
            <a:endParaRPr b="1" sz="1100">
              <a:solidFill>
                <a:schemeClr val="dk2"/>
              </a:solidFill>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3: riflettere su possibili soluzioni o strategie per superare le sfide selezionate nella definizione delle priorità.</a:t>
            </a:r>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4: Ogni gruppo presenterà le proprie principali sfide e soluzioni all'intera classe, per una discussione generale sui bisogni identificati per il miglioramento delle competenze digitali delle donne</a:t>
            </a:r>
            <a:endParaRPr b="1" sz="1100">
              <a:solidFill>
                <a:schemeClr val="dk2"/>
              </a:solidFill>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rPr lang="pt-PT" sz="1200">
                <a:solidFill>
                  <a:schemeClr val="lt1"/>
                </a:solidFill>
                <a:highlight>
                  <a:srgbClr val="0A8C6D"/>
                </a:highlight>
                <a:latin typeface="Raleway Light"/>
                <a:ea typeface="Raleway Light"/>
                <a:cs typeface="Raleway Light"/>
                <a:sym typeface="Raleway Light"/>
              </a:rPr>
              <a:t>TEMPO: </a:t>
            </a:r>
            <a:r>
              <a:rPr lang="pt-PT" sz="1200">
                <a:solidFill>
                  <a:schemeClr val="dk1"/>
                </a:solidFill>
                <a:latin typeface="Raleway Light"/>
                <a:ea typeface="Raleway Light"/>
                <a:cs typeface="Raleway Light"/>
                <a:sym typeface="Raleway Light"/>
              </a:rPr>
              <a:t> 20 minuti</a:t>
            </a:r>
            <a:endParaRPr sz="1200">
              <a:solidFill>
                <a:schemeClr val="dk1"/>
              </a:solidFill>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t/>
            </a:r>
            <a:endParaRPr b="1" sz="1200">
              <a:solidFill>
                <a:srgbClr val="FFB600"/>
              </a:solidFill>
              <a:latin typeface="Raleway Thin"/>
              <a:ea typeface="Raleway Thin"/>
              <a:cs typeface="Raleway Thin"/>
              <a:sym typeface="Raleway Thin"/>
            </a:endParaRPr>
          </a:p>
        </p:txBody>
      </p:sp>
      <p:grpSp>
        <p:nvGrpSpPr>
          <p:cNvPr id="253" name="Google Shape;253;p17"/>
          <p:cNvGrpSpPr/>
          <p:nvPr/>
        </p:nvGrpSpPr>
        <p:grpSpPr>
          <a:xfrm>
            <a:off x="7964732" y="329097"/>
            <a:ext cx="977040" cy="722852"/>
            <a:chOff x="5255200" y="3006475"/>
            <a:chExt cx="511700" cy="378575"/>
          </a:xfrm>
        </p:grpSpPr>
        <p:sp>
          <p:nvSpPr>
            <p:cNvPr id="254" name="Google Shape;254;p17"/>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255" name="Google Shape;255;p17"/>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18"/>
          <p:cNvSpPr txBox="1"/>
          <p:nvPr>
            <p:ph type="title"/>
          </p:nvPr>
        </p:nvSpPr>
        <p:spPr>
          <a:xfrm>
            <a:off x="922338" y="892175"/>
            <a:ext cx="6865937" cy="525463"/>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b="1" lang="pt-PT" sz="1600">
                <a:solidFill>
                  <a:srgbClr val="0A8C6D"/>
                </a:solidFill>
                <a:latin typeface="Raleway Light"/>
                <a:ea typeface="Raleway Light"/>
                <a:cs typeface="Raleway Light"/>
                <a:sym typeface="Raleway Light"/>
              </a:rPr>
              <a:t>Strategia Personale</a:t>
            </a:r>
            <a:endParaRPr b="1" sz="1200">
              <a:solidFill>
                <a:srgbClr val="0A8C6D"/>
              </a:solidFill>
              <a:latin typeface="Raleway Light"/>
              <a:ea typeface="Raleway Light"/>
              <a:cs typeface="Raleway Light"/>
              <a:sym typeface="Raleway Light"/>
            </a:endParaRPr>
          </a:p>
        </p:txBody>
      </p:sp>
      <p:sp>
        <p:nvSpPr>
          <p:cNvPr id="261" name="Google Shape;261;p18"/>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Clr>
                <a:schemeClr val="accent1"/>
              </a:buClr>
              <a:buSzPts val="1800"/>
              <a:buFont typeface="Raleway Thin"/>
              <a:buNone/>
            </a:pPr>
            <a:r>
              <a:rPr b="1" lang="pt-PT" sz="1600">
                <a:solidFill>
                  <a:schemeClr val="lt1"/>
                </a:solidFill>
                <a:highlight>
                  <a:srgbClr val="0A8C6D"/>
                </a:highlight>
                <a:latin typeface="Raleway Light"/>
                <a:ea typeface="Raleway Light"/>
                <a:cs typeface="Raleway Light"/>
                <a:sym typeface="Raleway Light"/>
              </a:rPr>
              <a:t>RIFLESSIONE</a:t>
            </a:r>
            <a:endParaRPr b="1" sz="1600">
              <a:solidFill>
                <a:schemeClr val="lt1"/>
              </a:solidFill>
              <a:highlight>
                <a:srgbClr val="0A8C6D"/>
              </a:highlight>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t/>
            </a:r>
            <a:endParaRPr b="1" sz="1600">
              <a:solidFill>
                <a:schemeClr val="lt1"/>
              </a:solidFill>
              <a:highlight>
                <a:srgbClr val="FFB600"/>
              </a:highlight>
              <a:latin typeface="Raleway Light"/>
              <a:ea typeface="Raleway Light"/>
              <a:cs typeface="Raleway Light"/>
              <a:sym typeface="Raleway Light"/>
            </a:endParaRPr>
          </a:p>
          <a:p>
            <a:pPr indent="0" lvl="0" marL="0" rtl="0" algn="l">
              <a:spcBef>
                <a:spcPts val="601"/>
              </a:spcBef>
              <a:spcAft>
                <a:spcPts val="0"/>
              </a:spcAft>
              <a:buClr>
                <a:srgbClr val="0A8C6D"/>
              </a:buClr>
              <a:buSzPts val="1100"/>
              <a:buNone/>
            </a:pPr>
            <a:r>
              <a:rPr lang="pt-PT" sz="1100">
                <a:solidFill>
                  <a:schemeClr val="dk1"/>
                </a:solidFill>
                <a:latin typeface="Raleway Light"/>
                <a:ea typeface="Raleway Light"/>
                <a:cs typeface="Raleway Light"/>
                <a:sym typeface="Raleway Light"/>
              </a:rPr>
              <a:t>Prenditi del tempo per pensare e riflettere sulle seguenti domande:</a:t>
            </a:r>
            <a:endParaRPr/>
          </a:p>
          <a:p>
            <a:pPr indent="-171450" lvl="0" marL="171450" rtl="0" algn="l">
              <a:spcBef>
                <a:spcPts val="601"/>
              </a:spcBef>
              <a:spcAft>
                <a:spcPts val="0"/>
              </a:spcAft>
              <a:buClr>
                <a:srgbClr val="0A8C6D"/>
              </a:buClr>
              <a:buSzPts val="1100"/>
              <a:buFont typeface="Noto Sans Symbols"/>
              <a:buChar char="▪"/>
            </a:pPr>
            <a:r>
              <a:rPr lang="pt-PT" sz="1100">
                <a:solidFill>
                  <a:schemeClr val="dk1"/>
                </a:solidFill>
                <a:latin typeface="Raleway Light"/>
                <a:ea typeface="Raleway Light"/>
                <a:cs typeface="Raleway Light"/>
                <a:sym typeface="Raleway Light"/>
              </a:rPr>
              <a:t>"Quali sono le mie attuali competenze digitali?"</a:t>
            </a:r>
            <a:endParaRPr/>
          </a:p>
          <a:p>
            <a:pPr indent="-171450" lvl="0" marL="171450" rtl="0" algn="l">
              <a:spcBef>
                <a:spcPts val="601"/>
              </a:spcBef>
              <a:spcAft>
                <a:spcPts val="0"/>
              </a:spcAft>
              <a:buClr>
                <a:srgbClr val="0A8C6D"/>
              </a:buClr>
              <a:buSzPts val="1100"/>
              <a:buFont typeface="Noto Sans Symbols"/>
              <a:buChar char="▪"/>
            </a:pPr>
            <a:r>
              <a:rPr lang="pt-PT" sz="1100">
                <a:solidFill>
                  <a:schemeClr val="dk1"/>
                </a:solidFill>
                <a:latin typeface="Raleway Light"/>
                <a:ea typeface="Raleway Light"/>
                <a:cs typeface="Raleway Light"/>
                <a:sym typeface="Raleway Light"/>
              </a:rPr>
              <a:t>“Quali competenze digitali voglio acquisire?”</a:t>
            </a:r>
            <a:endParaRPr/>
          </a:p>
          <a:p>
            <a:pPr indent="-171450" lvl="0" marL="171450" rtl="0" algn="l">
              <a:spcBef>
                <a:spcPts val="601"/>
              </a:spcBef>
              <a:spcAft>
                <a:spcPts val="0"/>
              </a:spcAft>
              <a:buClr>
                <a:srgbClr val="0A8C6D"/>
              </a:buClr>
              <a:buSzPts val="1100"/>
              <a:buFont typeface="Noto Sans Symbols"/>
              <a:buChar char="▪"/>
            </a:pPr>
            <a:r>
              <a:rPr lang="pt-PT" sz="1100">
                <a:solidFill>
                  <a:schemeClr val="dk1"/>
                </a:solidFill>
                <a:latin typeface="Raleway Light"/>
                <a:ea typeface="Raleway Light"/>
                <a:cs typeface="Raleway Light"/>
                <a:sym typeface="Raleway Light"/>
              </a:rPr>
              <a:t>"Quali sfide devo affrontare quando si tratta di miglioramento delle competenze digitali?"</a:t>
            </a:r>
            <a:endParaRPr sz="1100">
              <a:solidFill>
                <a:schemeClr val="dk1"/>
              </a:solidFill>
              <a:latin typeface="Raleway Light"/>
              <a:ea typeface="Raleway Light"/>
              <a:cs typeface="Raleway Light"/>
              <a:sym typeface="Raleway Light"/>
            </a:endParaRPr>
          </a:p>
          <a:p>
            <a:pPr indent="-171450" lvl="0" marL="285750" rtl="0" algn="l">
              <a:spcBef>
                <a:spcPts val="601"/>
              </a:spcBef>
              <a:spcAft>
                <a:spcPts val="0"/>
              </a:spcAft>
              <a:buClr>
                <a:schemeClr val="accent1"/>
              </a:buClr>
              <a:buSzPts val="1800"/>
              <a:buFont typeface="Noto Sans Symbols"/>
              <a:buNone/>
            </a:pPr>
            <a:r>
              <a:t/>
            </a:r>
            <a:endParaRPr sz="1300">
              <a:solidFill>
                <a:schemeClr val="dk1"/>
              </a:solidFill>
              <a:latin typeface="Raleway Thin"/>
              <a:ea typeface="Raleway Thin"/>
              <a:cs typeface="Raleway Thin"/>
              <a:sym typeface="Raleway Thin"/>
            </a:endParaRPr>
          </a:p>
          <a:p>
            <a:pPr indent="0" lvl="0" marL="0" rtl="0" algn="l">
              <a:spcBef>
                <a:spcPts val="601"/>
              </a:spcBef>
              <a:spcAft>
                <a:spcPts val="0"/>
              </a:spcAft>
              <a:buClr>
                <a:schemeClr val="accent1"/>
              </a:buClr>
              <a:buSzPts val="1800"/>
              <a:buFont typeface="Raleway Thin"/>
              <a:buNone/>
            </a:pPr>
            <a:r>
              <a:t/>
            </a:r>
            <a:endParaRPr b="1" sz="1200">
              <a:solidFill>
                <a:srgbClr val="FFB600"/>
              </a:solidFill>
              <a:latin typeface="Raleway Thin"/>
              <a:ea typeface="Raleway Thin"/>
              <a:cs typeface="Raleway Thin"/>
              <a:sym typeface="Raleway Thin"/>
            </a:endParaRPr>
          </a:p>
        </p:txBody>
      </p:sp>
      <p:sp>
        <p:nvSpPr>
          <p:cNvPr id="262" name="Google Shape;262;p18"/>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139702" rtl="0" algn="l">
              <a:spcBef>
                <a:spcPts val="601"/>
              </a:spcBef>
              <a:spcAft>
                <a:spcPts val="0"/>
              </a:spcAft>
              <a:buClr>
                <a:schemeClr val="accent1"/>
              </a:buClr>
              <a:buSzPts val="1800"/>
              <a:buFont typeface="Raleway Thin"/>
              <a:buNone/>
            </a:pPr>
            <a:r>
              <a:rPr b="1" lang="pt-PT" sz="1800">
                <a:solidFill>
                  <a:schemeClr val="lt1"/>
                </a:solidFill>
                <a:highlight>
                  <a:srgbClr val="0A8C6D"/>
                </a:highlight>
                <a:latin typeface="Raleway Light"/>
                <a:ea typeface="Raleway Light"/>
                <a:cs typeface="Raleway Light"/>
                <a:sym typeface="Raleway Light"/>
              </a:rPr>
              <a:t>AZIONE</a:t>
            </a:r>
            <a:endParaRPr b="1" sz="1800">
              <a:solidFill>
                <a:schemeClr val="lt1"/>
              </a:solidFill>
              <a:highlight>
                <a:srgbClr val="0A8C6D"/>
              </a:highlight>
              <a:latin typeface="Raleway Light"/>
              <a:ea typeface="Raleway Light"/>
              <a:cs typeface="Raleway Light"/>
              <a:sym typeface="Raleway Light"/>
            </a:endParaRPr>
          </a:p>
          <a:p>
            <a:pPr indent="0" lvl="0" marL="139702" rtl="0" algn="l">
              <a:spcBef>
                <a:spcPts val="601"/>
              </a:spcBef>
              <a:spcAft>
                <a:spcPts val="0"/>
              </a:spcAft>
              <a:buClr>
                <a:schemeClr val="accent1"/>
              </a:buClr>
              <a:buSzPts val="1800"/>
              <a:buFont typeface="Raleway Thin"/>
              <a:buNone/>
            </a:pPr>
            <a:r>
              <a:t/>
            </a:r>
            <a:endParaRPr b="1" i="1" sz="1800">
              <a:solidFill>
                <a:schemeClr val="lt1"/>
              </a:solidFill>
              <a:highlight>
                <a:srgbClr val="0A8C6D"/>
              </a:highlight>
              <a:latin typeface="Raleway Light"/>
              <a:ea typeface="Raleway Light"/>
              <a:cs typeface="Raleway Light"/>
              <a:sym typeface="Raleway Light"/>
            </a:endParaRPr>
          </a:p>
          <a:p>
            <a:pPr indent="-171450" lvl="0" marL="171450" rtl="0" algn="l">
              <a:spcBef>
                <a:spcPts val="601"/>
              </a:spcBef>
              <a:spcAft>
                <a:spcPts val="0"/>
              </a:spcAft>
              <a:buClr>
                <a:srgbClr val="0A8C6D"/>
              </a:buClr>
              <a:buSzPts val="1100"/>
              <a:buFont typeface="Noto Sans Symbols"/>
              <a:buChar char="▪"/>
            </a:pPr>
            <a:r>
              <a:rPr lang="pt-PT" sz="1100">
                <a:solidFill>
                  <a:schemeClr val="dk1"/>
                </a:solidFill>
                <a:latin typeface="Raleway Light"/>
                <a:ea typeface="Raleway Light"/>
                <a:cs typeface="Raleway Light"/>
                <a:sym typeface="Raleway Light"/>
              </a:rPr>
              <a:t>Crea un piano personalizzato per il miglioramento delle competenze digitali, comprese le competenze specifiche che desideri acquisire, le risorse che prevedi di utilizzare e una tempistica per il raggiungimento dei tuoi obiettivi.</a:t>
            </a:r>
            <a:endParaRPr/>
          </a:p>
          <a:p>
            <a:pPr indent="-171450" lvl="0" marL="171450" rtl="0" algn="l">
              <a:spcBef>
                <a:spcPts val="601"/>
              </a:spcBef>
              <a:spcAft>
                <a:spcPts val="0"/>
              </a:spcAft>
              <a:buClr>
                <a:srgbClr val="0A8C6D"/>
              </a:buClr>
              <a:buSzPts val="1100"/>
              <a:buFont typeface="Noto Sans Symbols"/>
              <a:buChar char="▪"/>
            </a:pPr>
            <a:r>
              <a:rPr lang="pt-PT" sz="1100">
                <a:solidFill>
                  <a:schemeClr val="dk1"/>
                </a:solidFill>
                <a:latin typeface="Raleway Light"/>
                <a:ea typeface="Raleway Light"/>
                <a:cs typeface="Raleway Light"/>
                <a:sym typeface="Raleway Light"/>
              </a:rPr>
              <a:t>Stabilisci le pietre miliari e agisci per raggiungere il piano.</a:t>
            </a:r>
            <a:endParaRPr sz="1100">
              <a:solidFill>
                <a:schemeClr val="dk1"/>
              </a:solidFill>
              <a:latin typeface="Raleway Light"/>
              <a:ea typeface="Raleway Light"/>
              <a:cs typeface="Raleway Light"/>
              <a:sym typeface="Raleway Light"/>
            </a:endParaRPr>
          </a:p>
        </p:txBody>
      </p:sp>
      <p:grpSp>
        <p:nvGrpSpPr>
          <p:cNvPr id="263" name="Google Shape;263;p18"/>
          <p:cNvGrpSpPr/>
          <p:nvPr/>
        </p:nvGrpSpPr>
        <p:grpSpPr>
          <a:xfrm>
            <a:off x="7964732" y="329097"/>
            <a:ext cx="977040" cy="722852"/>
            <a:chOff x="5255200" y="3006475"/>
            <a:chExt cx="511700" cy="378575"/>
          </a:xfrm>
        </p:grpSpPr>
        <p:sp>
          <p:nvSpPr>
            <p:cNvPr id="264" name="Google Shape;264;p18"/>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265" name="Google Shape;265;p18"/>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9"/>
          <p:cNvSpPr txBox="1"/>
          <p:nvPr>
            <p:ph type="title"/>
          </p:nvPr>
        </p:nvSpPr>
        <p:spPr>
          <a:xfrm>
            <a:off x="623888" y="892175"/>
            <a:ext cx="7475537" cy="63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200">
                <a:solidFill>
                  <a:srgbClr val="0A8C6D"/>
                </a:solidFill>
                <a:latin typeface="Raleway Medium"/>
                <a:ea typeface="Raleway Medium"/>
                <a:cs typeface="Raleway Medium"/>
                <a:sym typeface="Raleway Medium"/>
              </a:rPr>
              <a:t>Per saperne di più su questo modulo:</a:t>
            </a:r>
            <a:endParaRPr/>
          </a:p>
        </p:txBody>
      </p:sp>
      <p:sp>
        <p:nvSpPr>
          <p:cNvPr id="271" name="Google Shape;271;p19"/>
          <p:cNvSpPr txBox="1"/>
          <p:nvPr>
            <p:ph idx="1" type="body"/>
          </p:nvPr>
        </p:nvSpPr>
        <p:spPr>
          <a:xfrm>
            <a:off x="922338" y="1589088"/>
            <a:ext cx="7742237" cy="2365375"/>
          </a:xfrm>
          <a:prstGeom prst="rect">
            <a:avLst/>
          </a:prstGeom>
          <a:noFill/>
          <a:ln>
            <a:noFill/>
          </a:ln>
        </p:spPr>
        <p:txBody>
          <a:bodyPr anchorCtr="0" anchor="t" bIns="91425" lIns="91425" spcFirstLastPara="1" rIns="91425" wrap="square" tIns="91425">
            <a:noAutofit/>
          </a:bodyPr>
          <a:lstStyle/>
          <a:p>
            <a:pPr indent="0" lvl="0" marL="114300" rtl="0" algn="l">
              <a:spcBef>
                <a:spcPts val="600"/>
              </a:spcBef>
              <a:spcAft>
                <a:spcPts val="0"/>
              </a:spcAft>
              <a:buSzPts val="1800"/>
              <a:buFont typeface="Raleway Thin"/>
              <a:buNone/>
            </a:pPr>
            <a:r>
              <a:rPr b="1" lang="pt-PT" sz="1300">
                <a:solidFill>
                  <a:srgbClr val="0A8C6D"/>
                </a:solidFill>
                <a:latin typeface="Raleway Light"/>
                <a:ea typeface="Raleway Light"/>
                <a:cs typeface="Raleway Light"/>
                <a:sym typeface="Raleway Light"/>
              </a:rPr>
              <a:t>Che cos'è l'Anno europeo delle competenze:</a:t>
            </a:r>
            <a:br>
              <a:rPr b="1" lang="pt-PT" sz="1300">
                <a:solidFill>
                  <a:srgbClr val="0A8C6D"/>
                </a:solidFill>
                <a:latin typeface="Raleway Light"/>
                <a:ea typeface="Raleway Light"/>
                <a:cs typeface="Raleway Light"/>
                <a:sym typeface="Raleway Light"/>
              </a:rPr>
            </a:br>
            <a:r>
              <a:rPr lang="pt-PT" sz="1300">
                <a:solidFill>
                  <a:srgbClr val="666666"/>
                </a:solidFill>
                <a:latin typeface="Raleway Light"/>
                <a:ea typeface="Raleway Light"/>
                <a:cs typeface="Raleway Light"/>
                <a:sym typeface="Raleway Light"/>
              </a:rPr>
              <a:t>https://www.siliconrepublic.com/careers/european-year-of-skills-2023-digital-skills </a:t>
            </a:r>
            <a:endParaRPr/>
          </a:p>
          <a:p>
            <a:pPr indent="0" lvl="0" marL="114300" rtl="0" algn="l">
              <a:spcBef>
                <a:spcPts val="600"/>
              </a:spcBef>
              <a:spcAft>
                <a:spcPts val="0"/>
              </a:spcAft>
              <a:buSzPts val="1800"/>
              <a:buFont typeface="Raleway Thin"/>
              <a:buNone/>
            </a:pPr>
            <a:r>
              <a:rPr b="1" lang="pt-PT" sz="1300">
                <a:solidFill>
                  <a:srgbClr val="0A8C6D"/>
                </a:solidFill>
                <a:latin typeface="Raleway Light"/>
                <a:ea typeface="Raleway Light"/>
                <a:cs typeface="Raleway Light"/>
                <a:sym typeface="Raleway Light"/>
              </a:rPr>
              <a:t>Accesso economico per le donne - era della trasformazione digitale: </a:t>
            </a:r>
            <a:r>
              <a:rPr lang="pt-PT" sz="1300">
                <a:solidFill>
                  <a:srgbClr val="666666"/>
                </a:solidFill>
                <a:latin typeface="Raleway Light"/>
                <a:ea typeface="Raleway Light"/>
                <a:cs typeface="Raleway Light"/>
                <a:sym typeface="Raleway Light"/>
              </a:rPr>
              <a:t>https://www.youtube.com/watch?v=7X-xtdSEcas</a:t>
            </a:r>
            <a:endParaRPr/>
          </a:p>
          <a:p>
            <a:pPr indent="0" lvl="0" marL="114300" rtl="0" algn="l">
              <a:spcBef>
                <a:spcPts val="600"/>
              </a:spcBef>
              <a:spcAft>
                <a:spcPts val="0"/>
              </a:spcAft>
              <a:buSzPts val="1800"/>
              <a:buFont typeface="Raleway Thin"/>
              <a:buNone/>
            </a:pPr>
            <a:r>
              <a:t/>
            </a:r>
            <a:endParaRPr sz="1200">
              <a:solidFill>
                <a:srgbClr val="666666"/>
              </a:solidFill>
              <a:latin typeface="Raleway Light"/>
              <a:ea typeface="Raleway Light"/>
              <a:cs typeface="Raleway Light"/>
              <a:sym typeface="Raleway Light"/>
            </a:endParaRPr>
          </a:p>
          <a:p>
            <a:pPr indent="0" lvl="0" marL="114300" rtl="0" algn="l">
              <a:spcBef>
                <a:spcPts val="600"/>
              </a:spcBef>
              <a:spcAft>
                <a:spcPts val="0"/>
              </a:spcAft>
              <a:buSzPts val="1800"/>
              <a:buFont typeface="Raleway Thin"/>
              <a:buNone/>
            </a:pPr>
            <a:r>
              <a:t/>
            </a:r>
            <a:endParaRPr sz="1200">
              <a:solidFill>
                <a:srgbClr val="666666"/>
              </a:solidFill>
              <a:latin typeface="Raleway Light"/>
              <a:ea typeface="Raleway Light"/>
              <a:cs typeface="Raleway Light"/>
              <a:sym typeface="Raleway Light"/>
            </a:endParaRPr>
          </a:p>
        </p:txBody>
      </p:sp>
      <p:grpSp>
        <p:nvGrpSpPr>
          <p:cNvPr id="272" name="Google Shape;272;p19"/>
          <p:cNvGrpSpPr/>
          <p:nvPr/>
        </p:nvGrpSpPr>
        <p:grpSpPr>
          <a:xfrm>
            <a:off x="8089119" y="319162"/>
            <a:ext cx="728350" cy="743348"/>
            <a:chOff x="3955900" y="2984500"/>
            <a:chExt cx="414000" cy="422525"/>
          </a:xfrm>
        </p:grpSpPr>
        <p:sp>
          <p:nvSpPr>
            <p:cNvPr id="273" name="Google Shape;273;p19"/>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274" name="Google Shape;274;p19"/>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275" name="Google Shape;275;p19"/>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
          <p:cNvSpPr txBox="1"/>
          <p:nvPr>
            <p:ph idx="1" type="body"/>
          </p:nvPr>
        </p:nvSpPr>
        <p:spPr>
          <a:xfrm>
            <a:off x="3848100" y="4030663"/>
            <a:ext cx="4643438" cy="59531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Raleway Thin"/>
              <a:buNone/>
            </a:pPr>
            <a:r>
              <a:rPr lang="pt-PT" sz="700">
                <a:solidFill>
                  <a:srgbClr val="666666"/>
                </a:solidFill>
                <a:latin typeface="Raleway Thin"/>
                <a:ea typeface="Raleway Thin"/>
                <a:cs typeface="Raleway Thin"/>
                <a:sym typeface="Raleway Thin"/>
              </a:rPr>
              <a:t>The European Il supporto della Commissione Europea alla produzione di questa pubblicazione non costituisce un'approvazione dei contenuti, che riflettono solo il punto di vista degli autori, e la Commissione non può essere ritenuta responsabile per qualsiasi uso che possa essere fatto delle informazioni in essa contenute. </a:t>
            </a:r>
            <a:r>
              <a:rPr lang="pt-PT" sz="700">
                <a:solidFill>
                  <a:srgbClr val="981C22"/>
                </a:solidFill>
                <a:latin typeface="Raleway Thin"/>
                <a:ea typeface="Raleway Thin"/>
                <a:cs typeface="Raleway Thin"/>
                <a:sym typeface="Raleway Thin"/>
              </a:rPr>
              <a:t>Project number 2021-1-RO01-KA220-ADU-000026741</a:t>
            </a:r>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p:txBody>
      </p:sp>
      <p:pic>
        <p:nvPicPr>
          <p:cNvPr descr="Text&#10;&#10;Description automatically generated with medium confidence" id="113" name="Google Shape;113;p2"/>
          <p:cNvPicPr preferRelativeResize="0"/>
          <p:nvPr/>
        </p:nvPicPr>
        <p:blipFill rotWithShape="1">
          <a:blip r:embed="rId3">
            <a:alphaModFix/>
          </a:blip>
          <a:srcRect b="0" l="0" r="0" t="0"/>
          <a:stretch/>
        </p:blipFill>
        <p:spPr>
          <a:xfrm>
            <a:off x="922338" y="4030663"/>
            <a:ext cx="2838450" cy="595312"/>
          </a:xfrm>
          <a:prstGeom prst="rect">
            <a:avLst/>
          </a:prstGeom>
          <a:noFill/>
          <a:ln>
            <a:noFill/>
          </a:ln>
        </p:spPr>
      </p:pic>
      <p:pic>
        <p:nvPicPr>
          <p:cNvPr id="114" name="Google Shape;114;p2"/>
          <p:cNvPicPr preferRelativeResize="0"/>
          <p:nvPr/>
        </p:nvPicPr>
        <p:blipFill rotWithShape="1">
          <a:blip r:embed="rId4">
            <a:alphaModFix/>
          </a:blip>
          <a:srcRect b="0" l="0" r="0" t="0"/>
          <a:stretch/>
        </p:blipFill>
        <p:spPr>
          <a:xfrm>
            <a:off x="7759700" y="377825"/>
            <a:ext cx="952500" cy="98901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279" name="Shape 279"/>
        <p:cNvGrpSpPr/>
        <p:nvPr/>
      </p:nvGrpSpPr>
      <p:grpSpPr>
        <a:xfrm>
          <a:off x="0" y="0"/>
          <a:ext cx="0" cy="0"/>
          <a:chOff x="0" y="0"/>
          <a:chExt cx="0" cy="0"/>
        </a:xfrm>
      </p:grpSpPr>
      <p:sp>
        <p:nvSpPr>
          <p:cNvPr id="280" name="Google Shape;280;p20"/>
          <p:cNvSpPr txBox="1"/>
          <p:nvPr>
            <p:ph type="ctrTitle"/>
          </p:nvPr>
        </p:nvSpPr>
        <p:spPr>
          <a:xfrm>
            <a:off x="685800" y="3287713"/>
            <a:ext cx="7772400" cy="1158875"/>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6000"/>
              <a:buFont typeface="Raleway Thin"/>
              <a:buNone/>
            </a:pPr>
            <a:r>
              <a:rPr b="1" lang="pt-PT">
                <a:solidFill>
                  <a:schemeClr val="lt1"/>
                </a:solidFill>
                <a:latin typeface="Raleway Thin"/>
                <a:ea typeface="Raleway Thin"/>
                <a:cs typeface="Raleway Thin"/>
                <a:sym typeface="Raleway Thin"/>
              </a:rPr>
              <a:t>Mentalita’ di crescita in un’era digitale</a:t>
            </a:r>
            <a:endParaRPr b="1">
              <a:solidFill>
                <a:schemeClr val="lt1"/>
              </a:solidFill>
              <a:latin typeface="Raleway Thin"/>
              <a:ea typeface="Raleway Thin"/>
              <a:cs typeface="Raleway Thin"/>
              <a:sym typeface="Raleway Thin"/>
            </a:endParaRPr>
          </a:p>
        </p:txBody>
      </p:sp>
      <p:pic>
        <p:nvPicPr>
          <p:cNvPr id="281" name="Google Shape;281;p20"/>
          <p:cNvPicPr preferRelativeResize="0"/>
          <p:nvPr/>
        </p:nvPicPr>
        <p:blipFill rotWithShape="1">
          <a:blip r:embed="rId3">
            <a:alphaModFix/>
          </a:blip>
          <a:srcRect b="0" l="0" r="0" t="0"/>
          <a:stretch/>
        </p:blipFill>
        <p:spPr>
          <a:xfrm>
            <a:off x="7489825" y="388938"/>
            <a:ext cx="1262063" cy="1320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21"/>
          <p:cNvSpPr txBox="1"/>
          <p:nvPr>
            <p:ph type="title"/>
          </p:nvPr>
        </p:nvSpPr>
        <p:spPr>
          <a:xfrm>
            <a:off x="922338" y="415925"/>
            <a:ext cx="7191375" cy="857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600">
                <a:solidFill>
                  <a:srgbClr val="0A8C6D"/>
                </a:solidFill>
                <a:latin typeface="Raleway ExtraLight"/>
                <a:ea typeface="Raleway ExtraLight"/>
                <a:cs typeface="Raleway ExtraLight"/>
                <a:sym typeface="Raleway ExtraLight"/>
              </a:rPr>
              <a:t>Crescita VS Staticità</a:t>
            </a:r>
            <a:endParaRPr sz="3600">
              <a:solidFill>
                <a:srgbClr val="0A8C6D"/>
              </a:solidFill>
              <a:latin typeface="Raleway ExtraLight"/>
              <a:ea typeface="Raleway ExtraLight"/>
              <a:cs typeface="Raleway ExtraLight"/>
              <a:sym typeface="Raleway ExtraLight"/>
            </a:endParaRPr>
          </a:p>
        </p:txBody>
      </p:sp>
      <p:sp>
        <p:nvSpPr>
          <p:cNvPr id="287" name="Google Shape;287;p21"/>
          <p:cNvSpPr txBox="1"/>
          <p:nvPr>
            <p:ph idx="1" type="body"/>
          </p:nvPr>
        </p:nvSpPr>
        <p:spPr>
          <a:xfrm>
            <a:off x="792163" y="1042988"/>
            <a:ext cx="5241925" cy="2365375"/>
          </a:xfrm>
          <a:prstGeom prst="rect">
            <a:avLst/>
          </a:prstGeom>
          <a:noFill/>
          <a:ln>
            <a:noFill/>
          </a:ln>
        </p:spPr>
        <p:txBody>
          <a:bodyPr anchorCtr="0" anchor="t" bIns="91425" lIns="91425" spcFirstLastPara="1" rIns="91425" wrap="square" tIns="91425">
            <a:noAutofit/>
          </a:bodyPr>
          <a:lstStyle/>
          <a:p>
            <a:pPr indent="0" lvl="0" marL="114300" rtl="0" algn="l">
              <a:spcBef>
                <a:spcPts val="600"/>
              </a:spcBef>
              <a:spcAft>
                <a:spcPts val="0"/>
              </a:spcAft>
              <a:buSzPts val="1800"/>
              <a:buFont typeface="Raleway Thin"/>
              <a:buNone/>
            </a:pPr>
            <a:r>
              <a:rPr lang="pt-PT" sz="1100">
                <a:solidFill>
                  <a:srgbClr val="666666"/>
                </a:solidFill>
                <a:latin typeface="Raleway Thin"/>
                <a:ea typeface="Raleway Thin"/>
                <a:cs typeface="Raleway Thin"/>
                <a:sym typeface="Raleway Thin"/>
              </a:rPr>
              <a:t>La mentalità di crescita e la mentalità staticasono modi di pensare all'apprendimento e allo sviluppo. La differenza principale è come le persone vedono le sfide e le loro capacità.</a:t>
            </a:r>
            <a:endParaRPr/>
          </a:p>
          <a:p>
            <a:pPr indent="0" lvl="0" marL="114300" rtl="0" algn="l">
              <a:spcBef>
                <a:spcPts val="600"/>
              </a:spcBef>
              <a:spcAft>
                <a:spcPts val="0"/>
              </a:spcAft>
              <a:buSzPts val="1800"/>
              <a:buFont typeface="Raleway Thin"/>
              <a:buNone/>
            </a:pPr>
            <a:r>
              <a:rPr b="1" lang="pt-PT" sz="1100">
                <a:solidFill>
                  <a:srgbClr val="0A8C6D"/>
                </a:solidFill>
                <a:latin typeface="Raleway Thin"/>
                <a:ea typeface="Raleway Thin"/>
                <a:cs typeface="Raleway Thin"/>
                <a:sym typeface="Raleway Thin"/>
              </a:rPr>
              <a:t>Una mentalita’ di crescita</a:t>
            </a:r>
            <a:r>
              <a:rPr lang="pt-PT" sz="1100">
                <a:solidFill>
                  <a:srgbClr val="666666"/>
                </a:solidFill>
                <a:latin typeface="Raleway Thin"/>
                <a:ea typeface="Raleway Thin"/>
                <a:cs typeface="Raleway Thin"/>
                <a:sym typeface="Raleway Thin"/>
              </a:rPr>
              <a:t> è la convinzione che le abilità e l'intelligenza possano essere apprese. Le persone orientate alla crescita vedono le sfide come opportunità di apprendimento e accettano il fallimento come parte del processo di apprendimento. Sono resilienti, aperti al feedback e motivati dall'apprendimento e dal miglioramento personale.</a:t>
            </a:r>
            <a:endParaRPr/>
          </a:p>
          <a:p>
            <a:pPr indent="0" lvl="0" marL="114300" rtl="0" algn="l">
              <a:spcBef>
                <a:spcPts val="600"/>
              </a:spcBef>
              <a:spcAft>
                <a:spcPts val="0"/>
              </a:spcAft>
              <a:buSzPts val="1800"/>
              <a:buFont typeface="Raleway Thin"/>
              <a:buNone/>
            </a:pPr>
            <a:r>
              <a:rPr b="1" lang="pt-PT" sz="1100">
                <a:solidFill>
                  <a:srgbClr val="0A8C6D"/>
                </a:solidFill>
                <a:latin typeface="Raleway Thin"/>
                <a:ea typeface="Raleway Thin"/>
                <a:cs typeface="Raleway Thin"/>
                <a:sym typeface="Raleway Thin"/>
              </a:rPr>
              <a:t>Una mentalita’ statica </a:t>
            </a:r>
            <a:r>
              <a:rPr lang="pt-PT" sz="1100">
                <a:solidFill>
                  <a:srgbClr val="666666"/>
                </a:solidFill>
                <a:latin typeface="Raleway Thin"/>
                <a:ea typeface="Raleway Thin"/>
                <a:cs typeface="Raleway Thin"/>
                <a:sym typeface="Raleway Thin"/>
              </a:rPr>
              <a:t>sostiene che l'intelligenza e le abilità sono predeterminate e immutabili. Le persone dalla mentalità fissa evitano le sfide, non chiedono feedback e possono sentirsi minacciate dal successo degli altri. Possono anche arrendersi di fronte alle sfide e vedere il fallimento come un segno dei propri difetti.</a:t>
            </a:r>
            <a:endParaRPr/>
          </a:p>
          <a:p>
            <a:pPr indent="0" lvl="0" marL="114300" rtl="0" algn="l">
              <a:spcBef>
                <a:spcPts val="600"/>
              </a:spcBef>
              <a:spcAft>
                <a:spcPts val="0"/>
              </a:spcAft>
              <a:buSzPts val="1800"/>
              <a:buFont typeface="Raleway Thin"/>
              <a:buNone/>
            </a:pPr>
            <a:r>
              <a:rPr lang="pt-PT" sz="1100">
                <a:solidFill>
                  <a:srgbClr val="666666"/>
                </a:solidFill>
                <a:latin typeface="Raleway Thin"/>
                <a:ea typeface="Raleway Thin"/>
                <a:cs typeface="Raleway Thin"/>
                <a:sym typeface="Raleway Thin"/>
              </a:rPr>
              <a:t>Vale la pena notare che le mentalità fisse e di crescita non sono binarie e che la maggior parte delle persone ha un mix di entrambe a seconda del contesto e dell'attività. Diventando più consapevoli dei propri processi di pensiero e strategie di apprendimento e cambiando attivamente il modo in cui pensano a se stessi e alle proprie capacità, qualcuno può sviluppare una mentalità di crescita.</a:t>
            </a:r>
            <a:endParaRPr sz="1100">
              <a:solidFill>
                <a:srgbClr val="666666"/>
              </a:solidFill>
              <a:latin typeface="Raleway Thin"/>
              <a:ea typeface="Raleway Thin"/>
              <a:cs typeface="Raleway Thin"/>
              <a:sym typeface="Raleway Thin"/>
            </a:endParaRPr>
          </a:p>
        </p:txBody>
      </p:sp>
      <p:sp>
        <p:nvSpPr>
          <p:cNvPr id="288" name="Google Shape;288;p21"/>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pic>
        <p:nvPicPr>
          <p:cNvPr descr="difficult roads lead to beautiful destinations desk decor" id="289" name="Google Shape;289;p21"/>
          <p:cNvPicPr preferRelativeResize="0"/>
          <p:nvPr/>
        </p:nvPicPr>
        <p:blipFill rotWithShape="1">
          <a:blip r:embed="rId3">
            <a:alphaModFix/>
          </a:blip>
          <a:srcRect b="0" l="0" r="0" t="0"/>
          <a:stretch/>
        </p:blipFill>
        <p:spPr>
          <a:xfrm>
            <a:off x="6029325" y="1231900"/>
            <a:ext cx="2424113" cy="2959100"/>
          </a:xfrm>
          <a:prstGeom prst="rect">
            <a:avLst/>
          </a:prstGeom>
          <a:noFill/>
          <a:ln>
            <a:noFill/>
          </a:ln>
        </p:spPr>
      </p:pic>
      <p:sp>
        <p:nvSpPr>
          <p:cNvPr id="290" name="Google Shape;290;p21"/>
          <p:cNvSpPr/>
          <p:nvPr/>
        </p:nvSpPr>
        <p:spPr>
          <a:xfrm>
            <a:off x="6121400" y="4183063"/>
            <a:ext cx="1952625" cy="1857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600"/>
              <a:buFont typeface="Arial"/>
              <a:buNone/>
            </a:pPr>
            <a:r>
              <a:rPr b="1" lang="pt-PT" sz="600">
                <a:solidFill>
                  <a:srgbClr val="0A8C6D"/>
                </a:solidFill>
                <a:latin typeface="Raleway Thin"/>
                <a:ea typeface="Raleway Thin"/>
                <a:cs typeface="Raleway Thin"/>
                <a:sym typeface="Raleway Thin"/>
              </a:rPr>
              <a:t>Source</a:t>
            </a:r>
            <a:r>
              <a:rPr lang="pt-PT" sz="600">
                <a:solidFill>
                  <a:schemeClr val="dk2"/>
                </a:solidFill>
                <a:latin typeface="Raleway Thin"/>
                <a:ea typeface="Raleway Thin"/>
                <a:cs typeface="Raleway Thin"/>
                <a:sym typeface="Raleway Thin"/>
              </a:rPr>
              <a:t>  https://unsplash.com/photos/z1d-LP8sjuI</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22"/>
          <p:cNvSpPr txBox="1"/>
          <p:nvPr>
            <p:ph type="title"/>
          </p:nvPr>
        </p:nvSpPr>
        <p:spPr>
          <a:xfrm>
            <a:off x="579945" y="509468"/>
            <a:ext cx="6865937" cy="858837"/>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600">
                <a:solidFill>
                  <a:srgbClr val="0A8C6D"/>
                </a:solidFill>
                <a:latin typeface="Raleway ExtraLight"/>
                <a:ea typeface="Raleway ExtraLight"/>
                <a:cs typeface="Raleway ExtraLight"/>
                <a:sym typeface="Raleway ExtraLight"/>
              </a:rPr>
              <a:t>Mentalita’ di Crescita</a:t>
            </a:r>
            <a:endParaRPr sz="3600">
              <a:solidFill>
                <a:srgbClr val="0A8C6D"/>
              </a:solidFill>
              <a:latin typeface="Raleway ExtraLight"/>
              <a:ea typeface="Raleway ExtraLight"/>
              <a:cs typeface="Raleway ExtraLight"/>
              <a:sym typeface="Raleway ExtraLight"/>
            </a:endParaRPr>
          </a:p>
        </p:txBody>
      </p:sp>
      <p:sp>
        <p:nvSpPr>
          <p:cNvPr id="296" name="Google Shape;296;p22"/>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297" name="Google Shape;297;p22"/>
          <p:cNvSpPr txBox="1"/>
          <p:nvPr>
            <p:ph idx="1" type="body"/>
          </p:nvPr>
        </p:nvSpPr>
        <p:spPr>
          <a:xfrm>
            <a:off x="474663" y="1539875"/>
            <a:ext cx="3930650" cy="3024188"/>
          </a:xfrm>
          <a:prstGeom prst="rect">
            <a:avLst/>
          </a:prstGeom>
          <a:noFill/>
          <a:ln>
            <a:noFill/>
          </a:ln>
        </p:spPr>
        <p:txBody>
          <a:bodyPr anchorCtr="0" anchor="t" bIns="91425" lIns="91425" spcFirstLastPara="1" rIns="91425" wrap="square" tIns="91425">
            <a:noAutofit/>
          </a:bodyPr>
          <a:lstStyle/>
          <a:p>
            <a:pPr indent="0" lvl="0" marL="114300" rtl="0" algn="l">
              <a:spcBef>
                <a:spcPts val="600"/>
              </a:spcBef>
              <a:spcAft>
                <a:spcPts val="0"/>
              </a:spcAft>
              <a:buSzPts val="1800"/>
              <a:buFont typeface="Raleway Thin"/>
              <a:buNone/>
            </a:pPr>
            <a:r>
              <a:rPr lang="pt-PT" sz="1200">
                <a:solidFill>
                  <a:srgbClr val="666666"/>
                </a:solidFill>
                <a:latin typeface="Raleway Thin"/>
                <a:ea typeface="Raleway Thin"/>
                <a:cs typeface="Raleway Thin"/>
                <a:sym typeface="Raleway Thin"/>
              </a:rPr>
              <a:t>Avere una mentalità di crescita è importante nel processo di trasformazione digitale perché aiuta le persone e le organizzazioni ad affrontare le sfide e il cambiamento con un atteggiamento positivo e proattivo.</a:t>
            </a:r>
            <a:endParaRPr/>
          </a:p>
          <a:p>
            <a:pPr indent="0" lvl="0" marL="114300" rtl="0" algn="l">
              <a:spcBef>
                <a:spcPts val="600"/>
              </a:spcBef>
              <a:spcAft>
                <a:spcPts val="0"/>
              </a:spcAft>
              <a:buSzPts val="1800"/>
              <a:buFont typeface="Raleway Thin"/>
              <a:buNone/>
            </a:pPr>
            <a:r>
              <a:rPr lang="pt-PT" sz="1200">
                <a:solidFill>
                  <a:srgbClr val="666666"/>
                </a:solidFill>
                <a:latin typeface="Raleway Thin"/>
                <a:ea typeface="Raleway Thin"/>
                <a:cs typeface="Raleway Thin"/>
                <a:sym typeface="Raleway Thin"/>
              </a:rPr>
              <a:t>Nel contesto della trasformazione digitale, una mentalità di crescita può aiutare le persone e le organizzazioni a rimanere aperte a nuove idee, abbracciare il cambiamento e apprendere e adattarsi continuamente. La trasformazione digitale spesso comporta la sperimentazione di nuove tecnologie e approcci e una mentalità di crescita può aiutare le persone e le organizzazioni ad affrontare queste sfide e ad abbracciare nuovi modi di pensare e lavorare.</a:t>
            </a:r>
            <a:endParaRPr sz="1200">
              <a:solidFill>
                <a:srgbClr val="666666"/>
              </a:solidFill>
              <a:latin typeface="Raleway Thin"/>
              <a:ea typeface="Raleway Thin"/>
              <a:cs typeface="Raleway Thin"/>
              <a:sym typeface="Raleway Thin"/>
            </a:endParaRPr>
          </a:p>
        </p:txBody>
      </p:sp>
      <p:grpSp>
        <p:nvGrpSpPr>
          <p:cNvPr id="298" name="Google Shape;298;p22"/>
          <p:cNvGrpSpPr/>
          <p:nvPr/>
        </p:nvGrpSpPr>
        <p:grpSpPr>
          <a:xfrm>
            <a:off x="4106735" y="533271"/>
            <a:ext cx="4037305" cy="3941793"/>
            <a:chOff x="2256567" y="677103"/>
            <a:chExt cx="4036590" cy="3941675"/>
          </a:xfrm>
        </p:grpSpPr>
        <p:sp>
          <p:nvSpPr>
            <p:cNvPr id="299" name="Google Shape;299;p22"/>
            <p:cNvSpPr/>
            <p:nvPr/>
          </p:nvSpPr>
          <p:spPr>
            <a:xfrm rot="-6597333">
              <a:off x="4296826" y="3950027"/>
              <a:ext cx="586303" cy="586303"/>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Raleway Thin"/>
                <a:ea typeface="Raleway Thin"/>
                <a:cs typeface="Raleway Thin"/>
                <a:sym typeface="Raleway Thin"/>
              </a:endParaRPr>
            </a:p>
          </p:txBody>
        </p:sp>
        <p:sp>
          <p:nvSpPr>
            <p:cNvPr id="300" name="Google Shape;300;p22"/>
            <p:cNvSpPr/>
            <p:nvPr/>
          </p:nvSpPr>
          <p:spPr>
            <a:xfrm rot="-6599386">
              <a:off x="2318596" y="1407533"/>
              <a:ext cx="440541" cy="440541"/>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Raleway Thin"/>
                <a:ea typeface="Raleway Thin"/>
                <a:cs typeface="Raleway Thin"/>
                <a:sym typeface="Raleway Thin"/>
              </a:endParaRPr>
            </a:p>
          </p:txBody>
        </p:sp>
        <p:sp>
          <p:nvSpPr>
            <p:cNvPr id="301" name="Google Shape;301;p22"/>
            <p:cNvSpPr/>
            <p:nvPr/>
          </p:nvSpPr>
          <p:spPr>
            <a:xfrm rot="-6598839">
              <a:off x="2887641" y="2346984"/>
              <a:ext cx="1199287" cy="1199287"/>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Raleway Thin"/>
                <a:ea typeface="Raleway Thin"/>
                <a:cs typeface="Raleway Thin"/>
                <a:sym typeface="Raleway Thin"/>
              </a:endParaRPr>
            </a:p>
          </p:txBody>
        </p:sp>
        <p:sp>
          <p:nvSpPr>
            <p:cNvPr id="302" name="Google Shape;302;p22"/>
            <p:cNvSpPr/>
            <p:nvPr/>
          </p:nvSpPr>
          <p:spPr>
            <a:xfrm rot="-6598620">
              <a:off x="4374916" y="913763"/>
              <a:ext cx="1681581" cy="1681581"/>
            </a:xfrm>
            <a:prstGeom prst="ellipse">
              <a:avLst/>
            </a:prstGeom>
            <a:solidFill>
              <a:srgbClr val="0A8C6D"/>
            </a:solidFill>
            <a:ln cap="flat" cmpd="sng" w="9525">
              <a:solidFill>
                <a:srgbClr val="0A8C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Raleway Thin"/>
                <a:ea typeface="Raleway Thin"/>
                <a:cs typeface="Raleway Thin"/>
                <a:sym typeface="Raleway Thin"/>
              </a:endParaRPr>
            </a:p>
          </p:txBody>
        </p:sp>
        <p:sp>
          <p:nvSpPr>
            <p:cNvPr id="303" name="Google Shape;303;p22"/>
            <p:cNvSpPr/>
            <p:nvPr/>
          </p:nvSpPr>
          <p:spPr>
            <a:xfrm rot="-6597866">
              <a:off x="2661829" y="2208216"/>
              <a:ext cx="629106" cy="629106"/>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Raleway Thin"/>
                <a:ea typeface="Raleway Thin"/>
                <a:cs typeface="Raleway Thin"/>
                <a:sym typeface="Raleway Thin"/>
              </a:endParaRPr>
            </a:p>
          </p:txBody>
        </p:sp>
        <p:sp>
          <p:nvSpPr>
            <p:cNvPr id="304" name="Google Shape;304;p22"/>
            <p:cNvSpPr/>
            <p:nvPr/>
          </p:nvSpPr>
          <p:spPr>
            <a:xfrm rot="-6597701">
              <a:off x="3267625" y="1113818"/>
              <a:ext cx="274172" cy="274172"/>
            </a:xfrm>
            <a:prstGeom prst="ellipse">
              <a:avLst/>
            </a:prstGeom>
            <a:solidFill>
              <a:srgbClr val="0A8C6D"/>
            </a:solidFill>
            <a:ln cap="flat" cmpd="sng" w="9525">
              <a:solidFill>
                <a:srgbClr val="0A8C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Raleway Thin"/>
                <a:ea typeface="Raleway Thin"/>
                <a:cs typeface="Raleway Thin"/>
                <a:sym typeface="Raleway Thin"/>
              </a:endParaRPr>
            </a:p>
          </p:txBody>
        </p:sp>
      </p:grpSp>
      <p:grpSp>
        <p:nvGrpSpPr>
          <p:cNvPr id="305" name="Google Shape;305;p22"/>
          <p:cNvGrpSpPr/>
          <p:nvPr/>
        </p:nvGrpSpPr>
        <p:grpSpPr>
          <a:xfrm>
            <a:off x="5894388" y="1739900"/>
            <a:ext cx="2439987" cy="2439988"/>
            <a:chOff x="4447194" y="1815766"/>
            <a:chExt cx="2440200" cy="2440200"/>
          </a:xfrm>
        </p:grpSpPr>
        <p:sp>
          <p:nvSpPr>
            <p:cNvPr id="306" name="Google Shape;306;p22"/>
            <p:cNvSpPr/>
            <p:nvPr/>
          </p:nvSpPr>
          <p:spPr>
            <a:xfrm>
              <a:off x="4447194" y="1815766"/>
              <a:ext cx="2440200" cy="2440200"/>
            </a:xfrm>
            <a:prstGeom prst="ellipse">
              <a:avLst/>
            </a:prstGeom>
            <a:solidFill>
              <a:srgbClr val="0A8C6D"/>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900"/>
                <a:buFont typeface="Arial"/>
                <a:buNone/>
              </a:pPr>
              <a:r>
                <a:t/>
              </a:r>
              <a:endParaRPr sz="900">
                <a:solidFill>
                  <a:srgbClr val="00695C"/>
                </a:solidFill>
                <a:latin typeface="Raleway Thin"/>
                <a:ea typeface="Raleway Thin"/>
                <a:cs typeface="Raleway Thin"/>
                <a:sym typeface="Raleway Thin"/>
              </a:endParaRPr>
            </a:p>
          </p:txBody>
        </p:sp>
        <p:sp>
          <p:nvSpPr>
            <p:cNvPr id="307" name="Google Shape;307;p22"/>
            <p:cNvSpPr txBox="1"/>
            <p:nvPr/>
          </p:nvSpPr>
          <p:spPr>
            <a:xfrm>
              <a:off x="4735950" y="2504275"/>
              <a:ext cx="1862700" cy="1163400"/>
            </a:xfrm>
            <a:prstGeom prst="rect">
              <a:avLst/>
            </a:prstGeom>
            <a:solidFill>
              <a:srgbClr val="0A8C6D"/>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200"/>
                <a:buFont typeface="Arial"/>
                <a:buNone/>
              </a:pPr>
              <a:r>
                <a:rPr lang="pt-PT" sz="1200">
                  <a:solidFill>
                    <a:srgbClr val="FFFFFF"/>
                  </a:solidFill>
                  <a:latin typeface="Raleway Thin"/>
                  <a:ea typeface="Raleway Thin"/>
                  <a:cs typeface="Raleway Thin"/>
                  <a:sym typeface="Raleway Thin"/>
                </a:rPr>
                <a:t>Imparare a Disimparare</a:t>
              </a:r>
              <a:endParaRPr sz="1200">
                <a:solidFill>
                  <a:srgbClr val="FFFFFF"/>
                </a:solidFill>
                <a:latin typeface="Raleway Thin"/>
                <a:ea typeface="Raleway Thin"/>
                <a:cs typeface="Raleway Thin"/>
                <a:sym typeface="Raleway Thin"/>
              </a:endParaRPr>
            </a:p>
          </p:txBody>
        </p:sp>
      </p:grpSp>
      <p:grpSp>
        <p:nvGrpSpPr>
          <p:cNvPr id="308" name="Google Shape;308;p22"/>
          <p:cNvGrpSpPr/>
          <p:nvPr/>
        </p:nvGrpSpPr>
        <p:grpSpPr>
          <a:xfrm>
            <a:off x="5013412" y="1297853"/>
            <a:ext cx="1423801" cy="1423801"/>
            <a:chOff x="3490737" y="1374053"/>
            <a:chExt cx="1423800" cy="1423800"/>
          </a:xfrm>
        </p:grpSpPr>
        <p:sp>
          <p:nvSpPr>
            <p:cNvPr id="309" name="Google Shape;309;p22"/>
            <p:cNvSpPr/>
            <p:nvPr/>
          </p:nvSpPr>
          <p:spPr>
            <a:xfrm>
              <a:off x="3490737" y="1374053"/>
              <a:ext cx="1423800" cy="1423800"/>
            </a:xfrm>
            <a:prstGeom prst="ellipse">
              <a:avLst/>
            </a:prstGeom>
            <a:solidFill>
              <a:srgbClr val="0A8C6D"/>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900"/>
                <a:buFont typeface="Arial"/>
                <a:buNone/>
              </a:pPr>
              <a:r>
                <a:t/>
              </a:r>
              <a:endParaRPr sz="900">
                <a:solidFill>
                  <a:srgbClr val="00695C"/>
                </a:solidFill>
                <a:latin typeface="Raleway Thin"/>
                <a:ea typeface="Raleway Thin"/>
                <a:cs typeface="Raleway Thin"/>
                <a:sym typeface="Raleway Thin"/>
              </a:endParaRPr>
            </a:p>
          </p:txBody>
        </p:sp>
        <p:sp>
          <p:nvSpPr>
            <p:cNvPr id="310" name="Google Shape;310;p22"/>
            <p:cNvSpPr txBox="1"/>
            <p:nvPr/>
          </p:nvSpPr>
          <p:spPr>
            <a:xfrm>
              <a:off x="3718754" y="1613603"/>
              <a:ext cx="967800" cy="944700"/>
            </a:xfrm>
            <a:prstGeom prst="rect">
              <a:avLst/>
            </a:prstGeom>
            <a:solidFill>
              <a:srgbClr val="0A8C6D"/>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001"/>
                <a:buFont typeface="Arial"/>
                <a:buNone/>
              </a:pPr>
              <a:r>
                <a:rPr lang="pt-PT" sz="1001">
                  <a:solidFill>
                    <a:srgbClr val="FFFFFF"/>
                  </a:solidFill>
                  <a:latin typeface="Raleway Thin"/>
                  <a:ea typeface="Raleway Thin"/>
                  <a:cs typeface="Raleway Thin"/>
                  <a:sym typeface="Raleway Thin"/>
                </a:rPr>
                <a:t>Adaptability </a:t>
              </a:r>
              <a:endParaRPr sz="1001">
                <a:solidFill>
                  <a:srgbClr val="FFFFFF"/>
                </a:solidFill>
                <a:latin typeface="Raleway Thin"/>
                <a:ea typeface="Raleway Thin"/>
                <a:cs typeface="Raleway Thin"/>
                <a:sym typeface="Raleway Thin"/>
              </a:endParaRPr>
            </a:p>
          </p:txBody>
        </p:sp>
      </p:grpSp>
      <p:grpSp>
        <p:nvGrpSpPr>
          <p:cNvPr id="311" name="Google Shape;311;p22"/>
          <p:cNvGrpSpPr/>
          <p:nvPr/>
        </p:nvGrpSpPr>
        <p:grpSpPr>
          <a:xfrm>
            <a:off x="4672013" y="2862263"/>
            <a:ext cx="1498600" cy="1498600"/>
            <a:chOff x="644203" y="3718814"/>
            <a:chExt cx="1498800" cy="1498800"/>
          </a:xfrm>
        </p:grpSpPr>
        <p:sp>
          <p:nvSpPr>
            <p:cNvPr id="312" name="Google Shape;312;p22"/>
            <p:cNvSpPr/>
            <p:nvPr/>
          </p:nvSpPr>
          <p:spPr>
            <a:xfrm>
              <a:off x="644203" y="3718814"/>
              <a:ext cx="1498800" cy="1498800"/>
            </a:xfrm>
            <a:prstGeom prst="ellipse">
              <a:avLst/>
            </a:prstGeom>
            <a:solidFill>
              <a:srgbClr val="0A8C6D"/>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900"/>
                <a:buFont typeface="Arial"/>
                <a:buNone/>
              </a:pPr>
              <a:r>
                <a:t/>
              </a:r>
              <a:endParaRPr sz="900">
                <a:solidFill>
                  <a:srgbClr val="00695C"/>
                </a:solidFill>
                <a:latin typeface="Raleway Thin"/>
                <a:ea typeface="Raleway Thin"/>
                <a:cs typeface="Raleway Thin"/>
                <a:sym typeface="Raleway Thin"/>
              </a:endParaRPr>
            </a:p>
          </p:txBody>
        </p:sp>
        <p:sp>
          <p:nvSpPr>
            <p:cNvPr id="313" name="Google Shape;313;p22"/>
            <p:cNvSpPr txBox="1"/>
            <p:nvPr/>
          </p:nvSpPr>
          <p:spPr>
            <a:xfrm>
              <a:off x="856976" y="3995875"/>
              <a:ext cx="1073400" cy="944700"/>
            </a:xfrm>
            <a:prstGeom prst="rect">
              <a:avLst/>
            </a:prstGeom>
            <a:solidFill>
              <a:srgbClr val="0A8C6D"/>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000"/>
                <a:buFont typeface="Arial"/>
                <a:buNone/>
              </a:pPr>
              <a:r>
                <a:rPr lang="pt-PT" sz="1000">
                  <a:solidFill>
                    <a:srgbClr val="FFFFFF"/>
                  </a:solidFill>
                  <a:latin typeface="Raleway Thin"/>
                  <a:ea typeface="Raleway Thin"/>
                  <a:cs typeface="Raleway Thin"/>
                  <a:sym typeface="Raleway Thin"/>
                </a:rPr>
                <a:t>Perseveranza</a:t>
              </a:r>
              <a:endParaRPr/>
            </a:p>
          </p:txBody>
        </p:sp>
      </p:grpSp>
      <p:grpSp>
        <p:nvGrpSpPr>
          <p:cNvPr id="314" name="Google Shape;314;p22"/>
          <p:cNvGrpSpPr/>
          <p:nvPr/>
        </p:nvGrpSpPr>
        <p:grpSpPr>
          <a:xfrm>
            <a:off x="7334059" y="1114294"/>
            <a:ext cx="1030261" cy="1030261"/>
            <a:chOff x="3490737" y="1374053"/>
            <a:chExt cx="1423800" cy="1423800"/>
          </a:xfrm>
        </p:grpSpPr>
        <p:sp>
          <p:nvSpPr>
            <p:cNvPr id="315" name="Google Shape;315;p22"/>
            <p:cNvSpPr/>
            <p:nvPr/>
          </p:nvSpPr>
          <p:spPr>
            <a:xfrm>
              <a:off x="3490737" y="1374053"/>
              <a:ext cx="1423800" cy="1423800"/>
            </a:xfrm>
            <a:prstGeom prst="ellipse">
              <a:avLst/>
            </a:prstGeom>
            <a:solidFill>
              <a:srgbClr val="0A8C6D"/>
            </a:solidFill>
            <a:ln cap="flat" cmpd="sng" w="9525">
              <a:solidFill>
                <a:srgbClr val="0A8C6D"/>
              </a:solidFill>
              <a:prstDash val="solid"/>
              <a:round/>
              <a:headEnd len="sm" w="sm" type="none"/>
              <a:tailEnd len="sm" w="sm" type="none"/>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900"/>
                <a:buFont typeface="Arial"/>
                <a:buNone/>
              </a:pPr>
              <a:r>
                <a:t/>
              </a:r>
              <a:endParaRPr sz="900">
                <a:solidFill>
                  <a:srgbClr val="00695C"/>
                </a:solidFill>
                <a:latin typeface="Raleway Thin"/>
                <a:ea typeface="Raleway Thin"/>
                <a:cs typeface="Raleway Thin"/>
                <a:sym typeface="Raleway Thin"/>
              </a:endParaRPr>
            </a:p>
          </p:txBody>
        </p:sp>
        <p:sp>
          <p:nvSpPr>
            <p:cNvPr id="316" name="Google Shape;316;p22"/>
            <p:cNvSpPr txBox="1"/>
            <p:nvPr/>
          </p:nvSpPr>
          <p:spPr>
            <a:xfrm>
              <a:off x="3645274" y="1750717"/>
              <a:ext cx="1088041" cy="754937"/>
            </a:xfrm>
            <a:prstGeom prst="rect">
              <a:avLst/>
            </a:prstGeom>
            <a:solidFill>
              <a:srgbClr val="0A8C6D"/>
            </a:solidFill>
            <a:ln cap="flat" cmpd="sng" w="9525">
              <a:solidFill>
                <a:srgbClr val="0A8C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001"/>
                <a:buFont typeface="Arial"/>
                <a:buNone/>
              </a:pPr>
              <a:r>
                <a:rPr lang="pt-PT" sz="1001">
                  <a:solidFill>
                    <a:srgbClr val="FFFFFF"/>
                  </a:solidFill>
                  <a:latin typeface="Raleway Thin"/>
                  <a:ea typeface="Raleway Thin"/>
                  <a:cs typeface="Raleway Thin"/>
                  <a:sym typeface="Raleway Thin"/>
                </a:rPr>
                <a:t>Resilience</a:t>
              </a:r>
              <a:endParaRPr sz="1001">
                <a:solidFill>
                  <a:srgbClr val="FFFFFF"/>
                </a:solidFill>
                <a:latin typeface="Raleway Thin"/>
                <a:ea typeface="Raleway Thin"/>
                <a:cs typeface="Raleway Thin"/>
                <a:sym typeface="Raleway Thin"/>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3"/>
          <p:cNvSpPr txBox="1"/>
          <p:nvPr>
            <p:ph type="title"/>
          </p:nvPr>
        </p:nvSpPr>
        <p:spPr>
          <a:xfrm>
            <a:off x="778405" y="470959"/>
            <a:ext cx="6865937" cy="857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600">
                <a:solidFill>
                  <a:srgbClr val="0A8C6D"/>
                </a:solidFill>
                <a:latin typeface="Raleway ExtraLight"/>
                <a:ea typeface="Raleway ExtraLight"/>
                <a:cs typeface="Raleway ExtraLight"/>
                <a:sym typeface="Raleway ExtraLight"/>
              </a:rPr>
              <a:t>Mentalita’ di Crescita &amp; Donne</a:t>
            </a:r>
            <a:endParaRPr sz="3600">
              <a:solidFill>
                <a:srgbClr val="0A8C6D"/>
              </a:solidFill>
              <a:latin typeface="Raleway ExtraLight"/>
              <a:ea typeface="Raleway ExtraLight"/>
              <a:cs typeface="Raleway ExtraLight"/>
              <a:sym typeface="Raleway ExtraLight"/>
            </a:endParaRPr>
          </a:p>
        </p:txBody>
      </p:sp>
      <p:sp>
        <p:nvSpPr>
          <p:cNvPr id="322" name="Google Shape;322;p23"/>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323" name="Google Shape;323;p23"/>
          <p:cNvSpPr/>
          <p:nvPr/>
        </p:nvSpPr>
        <p:spPr>
          <a:xfrm>
            <a:off x="705380" y="1328209"/>
            <a:ext cx="7726362" cy="3013075"/>
          </a:xfrm>
          <a:prstGeom prst="rect">
            <a:avLst/>
          </a:prstGeom>
          <a:noFill/>
          <a:ln>
            <a:noFill/>
          </a:ln>
        </p:spPr>
        <p:txBody>
          <a:bodyPr anchorCtr="0" anchor="t" bIns="45700" lIns="91425" spcFirstLastPara="1" rIns="91425" wrap="square" tIns="45700">
            <a:spAutoFit/>
          </a:bodyPr>
          <a:lstStyle/>
          <a:p>
            <a:pPr indent="-266700" lvl="0" marL="266700" marR="0" rtl="0" algn="l">
              <a:spcBef>
                <a:spcPts val="0"/>
              </a:spcBef>
              <a:spcAft>
                <a:spcPts val="0"/>
              </a:spcAft>
              <a:buClr>
                <a:srgbClr val="0A8C6D"/>
              </a:buClr>
              <a:buSzPts val="1100"/>
              <a:buFont typeface="Arial"/>
              <a:buAutoNum type="arabicPeriod"/>
            </a:pPr>
            <a:r>
              <a:rPr b="1" lang="pt-PT" sz="1100">
                <a:solidFill>
                  <a:srgbClr val="0A8C6D"/>
                </a:solidFill>
                <a:latin typeface="Raleway Thin"/>
                <a:ea typeface="Raleway Thin"/>
                <a:cs typeface="Raleway Thin"/>
                <a:sym typeface="Raleway Thin"/>
              </a:rPr>
              <a:t>Avanzamento di carriera:</a:t>
            </a:r>
            <a:r>
              <a:rPr lang="pt-PT" sz="1200">
                <a:solidFill>
                  <a:srgbClr val="666666"/>
                </a:solidFill>
                <a:latin typeface="Raleway Thin"/>
                <a:ea typeface="Raleway Thin"/>
                <a:cs typeface="Raleway Thin"/>
                <a:sym typeface="Raleway Thin"/>
              </a:rPr>
              <a:t> una mentalità di crescita consente alle donne di cogliere nuove sfide e opportunità nella loro carriera, di sviluppare nuove competenze e di assumere ruoli di leadership. Consente inoltre loro di essere più resilienti di fronte alle battute d'arresto e di imparare dai loro fallimenti.</a:t>
            </a:r>
            <a:endParaRPr/>
          </a:p>
          <a:p>
            <a:pPr indent="-266700" lvl="0" marL="266700" marR="0" rtl="0" algn="l">
              <a:spcBef>
                <a:spcPts val="0"/>
              </a:spcBef>
              <a:spcAft>
                <a:spcPts val="0"/>
              </a:spcAft>
              <a:buClr>
                <a:srgbClr val="0A8C6D"/>
              </a:buClr>
              <a:buSzPts val="1100"/>
              <a:buFont typeface="Arial"/>
              <a:buAutoNum type="arabicPeriod"/>
            </a:pPr>
            <a:r>
              <a:rPr b="1" lang="pt-PT" sz="1100">
                <a:solidFill>
                  <a:srgbClr val="0A8C6D"/>
                </a:solidFill>
                <a:latin typeface="Raleway Thin"/>
                <a:ea typeface="Raleway Thin"/>
                <a:cs typeface="Raleway Thin"/>
                <a:sym typeface="Raleway Thin"/>
              </a:rPr>
              <a:t>Empowerment:</a:t>
            </a:r>
            <a:r>
              <a:rPr lang="pt-PT" sz="1200">
                <a:solidFill>
                  <a:srgbClr val="666666"/>
                </a:solidFill>
                <a:latin typeface="Raleway Thin"/>
                <a:ea typeface="Raleway Thin"/>
                <a:cs typeface="Raleway Thin"/>
                <a:sym typeface="Raleway Thin"/>
              </a:rPr>
              <a:t> una mentalità di crescita può consentire alle donne di assumere il controllo del proprio sviluppo e di diventare agenti di cambiamento nella loro vita personale e professionale. Li incoraggia a considerarsi capaci e responsabili del proprio successo e a lottare per un continuo miglioramento personale.</a:t>
            </a:r>
            <a:endParaRPr/>
          </a:p>
          <a:p>
            <a:pPr indent="-266700" lvl="0" marL="266700" marR="0" rtl="0" algn="l">
              <a:spcBef>
                <a:spcPts val="0"/>
              </a:spcBef>
              <a:spcAft>
                <a:spcPts val="0"/>
              </a:spcAft>
              <a:buClr>
                <a:srgbClr val="0A8C6D"/>
              </a:buClr>
              <a:buSzPts val="1100"/>
              <a:buFont typeface="Arial"/>
              <a:buAutoNum type="arabicPeriod"/>
            </a:pPr>
            <a:r>
              <a:rPr b="1" lang="pt-PT" sz="1100">
                <a:solidFill>
                  <a:srgbClr val="0A8C6D"/>
                </a:solidFill>
                <a:latin typeface="Raleway Thin"/>
                <a:ea typeface="Raleway Thin"/>
                <a:cs typeface="Raleway Thin"/>
                <a:sym typeface="Raleway Thin"/>
              </a:rPr>
              <a:t>Superare i pregiudizi:</a:t>
            </a:r>
            <a:r>
              <a:rPr lang="pt-PT" sz="1200">
                <a:solidFill>
                  <a:srgbClr val="666666"/>
                </a:solidFill>
                <a:latin typeface="Raleway Thin"/>
                <a:ea typeface="Raleway Thin"/>
                <a:cs typeface="Raleway Thin"/>
                <a:sym typeface="Raleway Thin"/>
              </a:rPr>
              <a:t> le donne affrontano ancora molti pregiudizi nella forza lavoro, una mentalità di crescita può aiutarle a rimanere concentrate sui propri obiettivi, a essere resilienti di fronte alle battute d'arresto e ad essere proattive nella creazione dei propri percorsi di sviluppo.</a:t>
            </a:r>
            <a:endParaRPr/>
          </a:p>
          <a:p>
            <a:pPr indent="-266700" lvl="0" marL="266700" marR="0" rtl="0" algn="l">
              <a:spcBef>
                <a:spcPts val="0"/>
              </a:spcBef>
              <a:spcAft>
                <a:spcPts val="0"/>
              </a:spcAft>
              <a:buClr>
                <a:srgbClr val="0A8C6D"/>
              </a:buClr>
              <a:buSzPts val="1100"/>
              <a:buFont typeface="Arial"/>
              <a:buAutoNum type="arabicPeriod"/>
            </a:pPr>
            <a:r>
              <a:rPr b="1" lang="pt-PT" sz="1100">
                <a:solidFill>
                  <a:srgbClr val="0A8C6D"/>
                </a:solidFill>
                <a:latin typeface="Raleway Thin"/>
                <a:ea typeface="Raleway Thin"/>
                <a:cs typeface="Raleway Thin"/>
                <a:sym typeface="Raleway Thin"/>
              </a:rPr>
              <a:t>Modelli di ruolo</a:t>
            </a:r>
            <a:r>
              <a:rPr lang="pt-PT" sz="1200">
                <a:solidFill>
                  <a:srgbClr val="666666"/>
                </a:solidFill>
                <a:latin typeface="Raleway Thin"/>
                <a:ea typeface="Raleway Thin"/>
                <a:cs typeface="Raleway Thin"/>
                <a:sym typeface="Raleway Thin"/>
              </a:rPr>
              <a:t>: le donne che possiedono una mentalità di crescita sono modelli di ruolo per la prossima generazione, possono ispirare ragazze e donne a lottare per il successo e credere nelle proprie capacità.</a:t>
            </a:r>
            <a:endParaRPr/>
          </a:p>
          <a:p>
            <a:pPr indent="-266700" lvl="0" marL="266700" marR="0" rtl="0" algn="l">
              <a:spcBef>
                <a:spcPts val="0"/>
              </a:spcBef>
              <a:spcAft>
                <a:spcPts val="0"/>
              </a:spcAft>
              <a:buClr>
                <a:srgbClr val="0A8C6D"/>
              </a:buClr>
              <a:buSzPts val="1100"/>
              <a:buFont typeface="Arial"/>
              <a:buAutoNum type="arabicPeriod"/>
            </a:pPr>
            <a:r>
              <a:rPr b="1" lang="pt-PT" sz="1100">
                <a:solidFill>
                  <a:srgbClr val="0A8C6D"/>
                </a:solidFill>
                <a:latin typeface="Raleway Thin"/>
                <a:ea typeface="Raleway Thin"/>
                <a:cs typeface="Raleway Thin"/>
                <a:sym typeface="Raleway Thin"/>
              </a:rPr>
              <a:t>Innovazione:</a:t>
            </a:r>
            <a:r>
              <a:rPr lang="pt-PT" sz="1200">
                <a:solidFill>
                  <a:srgbClr val="666666"/>
                </a:solidFill>
                <a:latin typeface="Raleway Thin"/>
                <a:ea typeface="Raleway Thin"/>
                <a:cs typeface="Raleway Thin"/>
                <a:sym typeface="Raleway Thin"/>
              </a:rPr>
              <a:t> la trasformazione digitale e altri cambiamenti nel posto di lavoro moderno stanno avvenendo a un ritmo rapido, coloro che hanno una mentalità di crescita hanno maggiori probabilità di adattarsi e di essere aperti a nuovi modi di fare le cose, questo consente loro di diventare più innovativi ed essere più produttivo.</a:t>
            </a:r>
            <a:endParaRPr sz="1200">
              <a:solidFill>
                <a:srgbClr val="666666"/>
              </a:solidFill>
              <a:latin typeface="Raleway Thin"/>
              <a:ea typeface="Raleway Thin"/>
              <a:cs typeface="Raleway Thin"/>
              <a:sym typeface="Raleway Thi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4"/>
          <p:cNvSpPr txBox="1"/>
          <p:nvPr>
            <p:ph type="title"/>
          </p:nvPr>
        </p:nvSpPr>
        <p:spPr>
          <a:xfrm>
            <a:off x="921999" y="433267"/>
            <a:ext cx="6865937" cy="85725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b="1" lang="pt-PT">
                <a:solidFill>
                  <a:srgbClr val="0A8C6D"/>
                </a:solidFill>
                <a:latin typeface="Raleway Light"/>
                <a:ea typeface="Raleway Light"/>
                <a:cs typeface="Raleway Light"/>
                <a:sym typeface="Raleway Light"/>
              </a:rPr>
              <a:t>Mentalita’ di Crescita nella Trasformazione Digitale</a:t>
            </a:r>
            <a:br>
              <a:rPr b="1" lang="pt-PT">
                <a:solidFill>
                  <a:schemeClr val="accent1"/>
                </a:solidFill>
                <a:latin typeface="Raleway Light"/>
                <a:ea typeface="Raleway Light"/>
                <a:cs typeface="Raleway Light"/>
                <a:sym typeface="Raleway Light"/>
              </a:rPr>
            </a:br>
            <a:r>
              <a:rPr lang="pt-PT" sz="1200">
                <a:solidFill>
                  <a:srgbClr val="434343"/>
                </a:solidFill>
                <a:latin typeface="Raleway Light"/>
                <a:ea typeface="Raleway Light"/>
                <a:cs typeface="Raleway Light"/>
                <a:sym typeface="Raleway Light"/>
              </a:rPr>
              <a:t>L'obiettivo di questa attività è aumentare una mentalità di crescita nel processo di trasformazione digitale e nel miglioramento delle competenze digitali.</a:t>
            </a:r>
            <a:endParaRPr/>
          </a:p>
        </p:txBody>
      </p:sp>
      <p:sp>
        <p:nvSpPr>
          <p:cNvPr id="329" name="Google Shape;329;p24"/>
          <p:cNvSpPr txBox="1"/>
          <p:nvPr>
            <p:ph idx="1" type="body"/>
          </p:nvPr>
        </p:nvSpPr>
        <p:spPr>
          <a:xfrm>
            <a:off x="921999" y="1290517"/>
            <a:ext cx="5634443" cy="2821782"/>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Clr>
                <a:schemeClr val="accent1"/>
              </a:buClr>
              <a:buSzPts val="1800"/>
              <a:buFont typeface="Raleway Thin"/>
              <a:buNone/>
            </a:pPr>
            <a:r>
              <a:rPr b="1" lang="pt-PT" sz="1600">
                <a:solidFill>
                  <a:schemeClr val="lt1"/>
                </a:solidFill>
                <a:highlight>
                  <a:srgbClr val="0A8C6D"/>
                </a:highlight>
                <a:latin typeface="Raleway Light"/>
                <a:ea typeface="Raleway Light"/>
                <a:cs typeface="Raleway Light"/>
                <a:sym typeface="Raleway Light"/>
              </a:rPr>
              <a:t>PASSAGGI PER COMPLETARE L’ATTIVITÀ</a:t>
            </a:r>
            <a:endParaRPr b="1" sz="1600">
              <a:solidFill>
                <a:schemeClr val="lt1"/>
              </a:solidFill>
              <a:highlight>
                <a:srgbClr val="0A8C6D"/>
              </a:highlight>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1: Rifletti sulla tua mentalità e su come influisce sul tuo approccio alle sfide e al cambiamento.</a:t>
            </a:r>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2: brainstorming sui modi per coltivare una mentalità di crescita nel contesto della trasformazione digitale.</a:t>
            </a:r>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3: Dividi in gruppi e trova un piano per applicare le strategie che hai raccolto.</a:t>
            </a:r>
            <a:endParaRPr/>
          </a:p>
          <a:p>
            <a:pPr indent="0" lvl="0" marL="0" rtl="0" algn="l">
              <a:spcBef>
                <a:spcPts val="601"/>
              </a:spcBef>
              <a:spcAft>
                <a:spcPts val="0"/>
              </a:spcAft>
              <a:buClr>
                <a:schemeClr val="accent1"/>
              </a:buClr>
              <a:buSzPts val="1800"/>
              <a:buFont typeface="Raleway Thin"/>
              <a:buNone/>
            </a:pPr>
            <a:r>
              <a:rPr b="1" lang="pt-PT" sz="1100">
                <a:solidFill>
                  <a:schemeClr val="dk2"/>
                </a:solidFill>
                <a:latin typeface="Raleway Light"/>
                <a:ea typeface="Raleway Light"/>
                <a:cs typeface="Raleway Light"/>
                <a:sym typeface="Raleway Light"/>
              </a:rPr>
              <a:t>STEP 4: Presenta il tuo piano alla plenaria.</a:t>
            </a:r>
            <a:endParaRPr sz="1100">
              <a:solidFill>
                <a:schemeClr val="dk2"/>
              </a:solidFill>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rPr lang="pt-PT" sz="1200">
                <a:solidFill>
                  <a:schemeClr val="lt1"/>
                </a:solidFill>
                <a:highlight>
                  <a:srgbClr val="0A8C6D"/>
                </a:highlight>
                <a:latin typeface="Raleway Light"/>
                <a:ea typeface="Raleway Light"/>
                <a:cs typeface="Raleway Light"/>
                <a:sym typeface="Raleway Light"/>
              </a:rPr>
              <a:t>TEMPO: </a:t>
            </a:r>
            <a:r>
              <a:rPr lang="pt-PT" sz="1200">
                <a:solidFill>
                  <a:schemeClr val="dk1"/>
                </a:solidFill>
                <a:latin typeface="Raleway Light"/>
                <a:ea typeface="Raleway Light"/>
                <a:cs typeface="Raleway Light"/>
                <a:sym typeface="Raleway Light"/>
              </a:rPr>
              <a:t> 20 minutes</a:t>
            </a:r>
            <a:endParaRPr sz="1200">
              <a:solidFill>
                <a:schemeClr val="dk1"/>
              </a:solidFill>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t/>
            </a:r>
            <a:endParaRPr b="1" sz="1200">
              <a:solidFill>
                <a:srgbClr val="FFB600"/>
              </a:solidFill>
              <a:latin typeface="Raleway Thin"/>
              <a:ea typeface="Raleway Thin"/>
              <a:cs typeface="Raleway Thin"/>
              <a:sym typeface="Raleway Thin"/>
            </a:endParaRPr>
          </a:p>
        </p:txBody>
      </p:sp>
      <p:grpSp>
        <p:nvGrpSpPr>
          <p:cNvPr id="330" name="Google Shape;330;p24"/>
          <p:cNvGrpSpPr/>
          <p:nvPr/>
        </p:nvGrpSpPr>
        <p:grpSpPr>
          <a:xfrm>
            <a:off x="7964732" y="329097"/>
            <a:ext cx="977040" cy="722852"/>
            <a:chOff x="5255200" y="3006475"/>
            <a:chExt cx="511700" cy="378575"/>
          </a:xfrm>
        </p:grpSpPr>
        <p:sp>
          <p:nvSpPr>
            <p:cNvPr id="331" name="Google Shape;331;p24"/>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332" name="Google Shape;332;p24"/>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5"/>
          <p:cNvSpPr txBox="1"/>
          <p:nvPr>
            <p:ph type="title"/>
          </p:nvPr>
        </p:nvSpPr>
        <p:spPr>
          <a:xfrm>
            <a:off x="922338" y="892175"/>
            <a:ext cx="6865937" cy="525463"/>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b="1" lang="pt-PT" sz="1600">
                <a:solidFill>
                  <a:srgbClr val="0A8C6D"/>
                </a:solidFill>
                <a:latin typeface="Raleway Light"/>
                <a:ea typeface="Raleway Light"/>
                <a:cs typeface="Raleway Light"/>
                <a:sym typeface="Raleway Light"/>
              </a:rPr>
              <a:t>Strategia Personale</a:t>
            </a:r>
            <a:endParaRPr b="1" sz="1200">
              <a:solidFill>
                <a:srgbClr val="0A8C6D"/>
              </a:solidFill>
              <a:latin typeface="Raleway Light"/>
              <a:ea typeface="Raleway Light"/>
              <a:cs typeface="Raleway Light"/>
              <a:sym typeface="Raleway Light"/>
            </a:endParaRPr>
          </a:p>
        </p:txBody>
      </p:sp>
      <p:sp>
        <p:nvSpPr>
          <p:cNvPr id="338" name="Google Shape;338;p25"/>
          <p:cNvSpPr txBox="1"/>
          <p:nvPr>
            <p:ph idx="1" type="body"/>
          </p:nvPr>
        </p:nvSpPr>
        <p:spPr>
          <a:xfrm>
            <a:off x="922000" y="1539240"/>
            <a:ext cx="3543300" cy="3169920"/>
          </a:xfrm>
          <a:prstGeom prst="rect">
            <a:avLst/>
          </a:prstGeom>
          <a:noFill/>
          <a:ln>
            <a:noFill/>
          </a:ln>
        </p:spPr>
        <p:txBody>
          <a:bodyPr anchorCtr="0" anchor="t" bIns="91425" lIns="91425" spcFirstLastPara="1" rIns="91425" wrap="square" tIns="91425">
            <a:noAutofit/>
          </a:bodyPr>
          <a:lstStyle/>
          <a:p>
            <a:pPr indent="0" lvl="0" marL="0" rtl="0" algn="l">
              <a:spcBef>
                <a:spcPts val="601"/>
              </a:spcBef>
              <a:spcAft>
                <a:spcPts val="0"/>
              </a:spcAft>
              <a:buClr>
                <a:schemeClr val="accent1"/>
              </a:buClr>
              <a:buSzPts val="1800"/>
              <a:buFont typeface="Raleway Thin"/>
              <a:buNone/>
            </a:pPr>
            <a:r>
              <a:rPr b="1" lang="pt-PT" sz="1600">
                <a:solidFill>
                  <a:schemeClr val="lt1"/>
                </a:solidFill>
                <a:highlight>
                  <a:srgbClr val="0A8C6D"/>
                </a:highlight>
                <a:latin typeface="Raleway Light"/>
                <a:ea typeface="Raleway Light"/>
                <a:cs typeface="Raleway Light"/>
                <a:sym typeface="Raleway Light"/>
              </a:rPr>
              <a:t>RIFLESSIONE</a:t>
            </a:r>
            <a:endParaRPr b="1" sz="1600">
              <a:solidFill>
                <a:schemeClr val="lt1"/>
              </a:solidFill>
              <a:highlight>
                <a:srgbClr val="0A8C6D"/>
              </a:highlight>
              <a:latin typeface="Raleway Light"/>
              <a:ea typeface="Raleway Light"/>
              <a:cs typeface="Raleway Light"/>
              <a:sym typeface="Raleway Light"/>
            </a:endParaRPr>
          </a:p>
          <a:p>
            <a:pPr indent="0" lvl="0" marL="0" rtl="0" algn="l">
              <a:spcBef>
                <a:spcPts val="601"/>
              </a:spcBef>
              <a:spcAft>
                <a:spcPts val="0"/>
              </a:spcAft>
              <a:buClr>
                <a:schemeClr val="accent1"/>
              </a:buClr>
              <a:buSzPts val="1800"/>
              <a:buFont typeface="Raleway Thin"/>
              <a:buNone/>
            </a:pPr>
            <a:r>
              <a:t/>
            </a:r>
            <a:endParaRPr b="1" sz="1600">
              <a:solidFill>
                <a:schemeClr val="lt1"/>
              </a:solidFill>
              <a:highlight>
                <a:srgbClr val="FFB600"/>
              </a:highlight>
              <a:latin typeface="Raleway Light"/>
              <a:ea typeface="Raleway Light"/>
              <a:cs typeface="Raleway Light"/>
              <a:sym typeface="Raleway Light"/>
            </a:endParaRPr>
          </a:p>
          <a:p>
            <a:pPr indent="-171450" lvl="0" marL="171450" rtl="0" algn="l">
              <a:spcBef>
                <a:spcPts val="601"/>
              </a:spcBef>
              <a:spcAft>
                <a:spcPts val="0"/>
              </a:spcAft>
              <a:buClr>
                <a:srgbClr val="0A8C6D"/>
              </a:buClr>
              <a:buSzPts val="1100"/>
              <a:buFont typeface="Noto Sans Symbols"/>
              <a:buChar char="▪"/>
            </a:pPr>
            <a:r>
              <a:rPr lang="pt-PT" sz="1100">
                <a:solidFill>
                  <a:schemeClr val="dk1"/>
                </a:solidFill>
                <a:latin typeface="Raleway Light"/>
                <a:ea typeface="Raleway Light"/>
                <a:cs typeface="Raleway Light"/>
                <a:sym typeface="Raleway Light"/>
              </a:rPr>
              <a:t>Prenditi del tempo per pensare e riflettere sulle seguenti domande:"In quali aree della mia vita ho attualmente una mentalità di crescita?”</a:t>
            </a:r>
            <a:endParaRPr/>
          </a:p>
          <a:p>
            <a:pPr indent="-171450" lvl="0" marL="171450" rtl="0" algn="l">
              <a:spcBef>
                <a:spcPts val="601"/>
              </a:spcBef>
              <a:spcAft>
                <a:spcPts val="0"/>
              </a:spcAft>
              <a:buClr>
                <a:srgbClr val="0A8C6D"/>
              </a:buClr>
              <a:buSzPts val="1100"/>
              <a:buFont typeface="Noto Sans Symbols"/>
              <a:buChar char="▪"/>
            </a:pPr>
            <a:r>
              <a:rPr lang="pt-PT" sz="1100">
                <a:solidFill>
                  <a:schemeClr val="dk1"/>
                </a:solidFill>
                <a:latin typeface="Raleway Light"/>
                <a:ea typeface="Raleway Light"/>
                <a:cs typeface="Raleway Light"/>
                <a:sym typeface="Raleway Light"/>
              </a:rPr>
              <a:t>"In quali aree tendo ad avere una mentalità fissa?”</a:t>
            </a:r>
            <a:endParaRPr/>
          </a:p>
          <a:p>
            <a:pPr indent="-171450" lvl="0" marL="171450" rtl="0" algn="l">
              <a:spcBef>
                <a:spcPts val="601"/>
              </a:spcBef>
              <a:spcAft>
                <a:spcPts val="0"/>
              </a:spcAft>
              <a:buClr>
                <a:srgbClr val="0A8C6D"/>
              </a:buClr>
              <a:buSzPts val="1100"/>
              <a:buFont typeface="Noto Sans Symbols"/>
              <a:buChar char="▪"/>
            </a:pPr>
            <a:r>
              <a:rPr lang="pt-PT" sz="1100">
                <a:solidFill>
                  <a:schemeClr val="dk1"/>
                </a:solidFill>
                <a:latin typeface="Raleway Light"/>
                <a:ea typeface="Raleway Light"/>
                <a:cs typeface="Raleway Light"/>
                <a:sym typeface="Raleway Light"/>
              </a:rPr>
              <a:t>"Quali sono le principali sfide che devo affrontare quando si tratta di adottare una mentalità di crescita?"</a:t>
            </a:r>
            <a:endParaRPr b="1" sz="1200">
              <a:solidFill>
                <a:srgbClr val="FFB600"/>
              </a:solidFill>
              <a:latin typeface="Raleway Thin"/>
              <a:ea typeface="Raleway Thin"/>
              <a:cs typeface="Raleway Thin"/>
              <a:sym typeface="Raleway Thin"/>
            </a:endParaRPr>
          </a:p>
        </p:txBody>
      </p:sp>
      <p:sp>
        <p:nvSpPr>
          <p:cNvPr id="339" name="Google Shape;339;p25"/>
          <p:cNvSpPr txBox="1"/>
          <p:nvPr>
            <p:ph idx="2" type="body"/>
          </p:nvPr>
        </p:nvSpPr>
        <p:spPr>
          <a:xfrm>
            <a:off x="4678688" y="1539240"/>
            <a:ext cx="3543300" cy="3169920"/>
          </a:xfrm>
          <a:prstGeom prst="rect">
            <a:avLst/>
          </a:prstGeom>
          <a:noFill/>
          <a:ln>
            <a:noFill/>
          </a:ln>
        </p:spPr>
        <p:txBody>
          <a:bodyPr anchorCtr="0" anchor="t" bIns="91425" lIns="91425" spcFirstLastPara="1" rIns="91425" wrap="square" tIns="91425">
            <a:noAutofit/>
          </a:bodyPr>
          <a:lstStyle/>
          <a:p>
            <a:pPr indent="0" lvl="0" marL="139702" rtl="0" algn="l">
              <a:spcBef>
                <a:spcPts val="601"/>
              </a:spcBef>
              <a:spcAft>
                <a:spcPts val="0"/>
              </a:spcAft>
              <a:buClr>
                <a:schemeClr val="accent1"/>
              </a:buClr>
              <a:buSzPts val="1800"/>
              <a:buFont typeface="Raleway Thin"/>
              <a:buNone/>
            </a:pPr>
            <a:r>
              <a:rPr b="1" lang="pt-PT" sz="1800">
                <a:solidFill>
                  <a:schemeClr val="lt1"/>
                </a:solidFill>
                <a:highlight>
                  <a:srgbClr val="0A8C6D"/>
                </a:highlight>
                <a:latin typeface="Raleway Light"/>
                <a:ea typeface="Raleway Light"/>
                <a:cs typeface="Raleway Light"/>
                <a:sym typeface="Raleway Light"/>
              </a:rPr>
              <a:t>AZIONE</a:t>
            </a:r>
            <a:endParaRPr b="1" sz="1800">
              <a:solidFill>
                <a:schemeClr val="lt1"/>
              </a:solidFill>
              <a:highlight>
                <a:srgbClr val="0A8C6D"/>
              </a:highlight>
              <a:latin typeface="Raleway Light"/>
              <a:ea typeface="Raleway Light"/>
              <a:cs typeface="Raleway Light"/>
              <a:sym typeface="Raleway Light"/>
            </a:endParaRPr>
          </a:p>
          <a:p>
            <a:pPr indent="0" lvl="0" marL="139702" rtl="0" algn="l">
              <a:spcBef>
                <a:spcPts val="601"/>
              </a:spcBef>
              <a:spcAft>
                <a:spcPts val="0"/>
              </a:spcAft>
              <a:buClr>
                <a:schemeClr val="accent1"/>
              </a:buClr>
              <a:buSzPts val="1800"/>
              <a:buFont typeface="Raleway Thin"/>
              <a:buNone/>
            </a:pPr>
            <a:r>
              <a:t/>
            </a:r>
            <a:endParaRPr b="1" i="1" sz="1800">
              <a:solidFill>
                <a:schemeClr val="lt1"/>
              </a:solidFill>
              <a:highlight>
                <a:srgbClr val="0A8C6D"/>
              </a:highlight>
              <a:latin typeface="Raleway Light"/>
              <a:ea typeface="Raleway Light"/>
              <a:cs typeface="Raleway Light"/>
              <a:sym typeface="Raleway Light"/>
            </a:endParaRPr>
          </a:p>
          <a:p>
            <a:pPr indent="-171450" lvl="0" marL="171450" rtl="0" algn="l">
              <a:spcBef>
                <a:spcPts val="601"/>
              </a:spcBef>
              <a:spcAft>
                <a:spcPts val="0"/>
              </a:spcAft>
              <a:buClr>
                <a:srgbClr val="0A8C6D"/>
              </a:buClr>
              <a:buSzPts val="1100"/>
              <a:buFont typeface="Noto Sans Symbols"/>
              <a:buChar char="▪"/>
            </a:pPr>
            <a:r>
              <a:rPr lang="pt-PT" sz="1100">
                <a:solidFill>
                  <a:schemeClr val="dk1"/>
                </a:solidFill>
                <a:latin typeface="Raleway Light"/>
                <a:ea typeface="Raleway Light"/>
                <a:cs typeface="Raleway Light"/>
                <a:sym typeface="Raleway Light"/>
              </a:rPr>
              <a:t>Creare un piano personalizzato per coltivare una mentalità di crescita. Questo piano dovrebbe includere aree specifiche su cui vogliono lavorare, risorse che intendono utilizzare e una tempistica per raggiungere i loro obiettivi.</a:t>
            </a:r>
            <a:endParaRPr sz="1100">
              <a:solidFill>
                <a:schemeClr val="dk1"/>
              </a:solidFill>
              <a:latin typeface="Raleway Light"/>
              <a:ea typeface="Raleway Light"/>
              <a:cs typeface="Raleway Light"/>
              <a:sym typeface="Raleway Light"/>
            </a:endParaRPr>
          </a:p>
        </p:txBody>
      </p:sp>
      <p:grpSp>
        <p:nvGrpSpPr>
          <p:cNvPr id="340" name="Google Shape;340;p25"/>
          <p:cNvGrpSpPr/>
          <p:nvPr/>
        </p:nvGrpSpPr>
        <p:grpSpPr>
          <a:xfrm>
            <a:off x="7964732" y="329097"/>
            <a:ext cx="977040" cy="722852"/>
            <a:chOff x="5255200" y="3006475"/>
            <a:chExt cx="511700" cy="378575"/>
          </a:xfrm>
        </p:grpSpPr>
        <p:sp>
          <p:nvSpPr>
            <p:cNvPr id="341" name="Google Shape;341;p25"/>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342" name="Google Shape;342;p25"/>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6"/>
          <p:cNvSpPr txBox="1"/>
          <p:nvPr>
            <p:ph type="title"/>
          </p:nvPr>
        </p:nvSpPr>
        <p:spPr>
          <a:xfrm>
            <a:off x="827088" y="892175"/>
            <a:ext cx="7358062" cy="63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200">
                <a:solidFill>
                  <a:srgbClr val="0A8C6D"/>
                </a:solidFill>
                <a:latin typeface="Raleway Medium"/>
                <a:ea typeface="Raleway Medium"/>
                <a:cs typeface="Raleway Medium"/>
                <a:sym typeface="Raleway Medium"/>
              </a:rPr>
              <a:t>Per saperne di piu’ su questo modulo</a:t>
            </a:r>
            <a:endParaRPr sz="3200">
              <a:solidFill>
                <a:srgbClr val="0A8C6D"/>
              </a:solidFill>
              <a:latin typeface="Raleway Medium"/>
              <a:ea typeface="Raleway Medium"/>
              <a:cs typeface="Raleway Medium"/>
              <a:sym typeface="Raleway Medium"/>
            </a:endParaRPr>
          </a:p>
        </p:txBody>
      </p:sp>
      <p:sp>
        <p:nvSpPr>
          <p:cNvPr id="348" name="Google Shape;348;p26"/>
          <p:cNvSpPr txBox="1"/>
          <p:nvPr>
            <p:ph idx="1" type="body"/>
          </p:nvPr>
        </p:nvSpPr>
        <p:spPr>
          <a:xfrm>
            <a:off x="739775" y="1589088"/>
            <a:ext cx="7750175" cy="2365375"/>
          </a:xfrm>
          <a:prstGeom prst="rect">
            <a:avLst/>
          </a:prstGeom>
          <a:noFill/>
          <a:ln>
            <a:noFill/>
          </a:ln>
        </p:spPr>
        <p:txBody>
          <a:bodyPr anchorCtr="0" anchor="t" bIns="91425" lIns="91425" spcFirstLastPara="1" rIns="91425" wrap="square" tIns="91425">
            <a:noAutofit/>
          </a:bodyPr>
          <a:lstStyle/>
          <a:p>
            <a:pPr indent="0" lvl="0" marL="114302" rtl="0" algn="l">
              <a:spcBef>
                <a:spcPts val="601"/>
              </a:spcBef>
              <a:spcAft>
                <a:spcPts val="0"/>
              </a:spcAft>
              <a:buSzPts val="1800"/>
              <a:buFont typeface="Raleway Thin"/>
              <a:buNone/>
            </a:pPr>
            <a:r>
              <a:rPr b="1" lang="pt-PT" sz="1300">
                <a:solidFill>
                  <a:srgbClr val="0A8C6D"/>
                </a:solidFill>
                <a:latin typeface="Raleway Light"/>
                <a:ea typeface="Raleway Light"/>
                <a:cs typeface="Raleway Light"/>
                <a:sym typeface="Raleway Light"/>
              </a:rPr>
              <a:t>The power of yet | Carol S Dweck : </a:t>
            </a:r>
            <a:r>
              <a:rPr lang="pt-PT" sz="1300" u="sng">
                <a:solidFill>
                  <a:schemeClr val="dk2"/>
                </a:solidFill>
                <a:latin typeface="Raleway Light"/>
                <a:ea typeface="Raleway Light"/>
                <a:cs typeface="Raleway Light"/>
                <a:sym typeface="Raleway Light"/>
                <a:hlinkClick r:id="rId3">
                  <a:extLst>
                    <a:ext uri="{A12FA001-AC4F-418D-AE19-62706E023703}">
                      <ahyp:hlinkClr val="tx"/>
                    </a:ext>
                  </a:extLst>
                </a:hlinkClick>
              </a:rPr>
              <a:t>www.youtube.com/watch?v=J-swZaKN2Ic</a:t>
            </a:r>
            <a:endParaRPr sz="1300">
              <a:solidFill>
                <a:schemeClr val="dk2"/>
              </a:solidFill>
              <a:latin typeface="Raleway Light"/>
              <a:ea typeface="Raleway Light"/>
              <a:cs typeface="Raleway Light"/>
              <a:sym typeface="Raleway Light"/>
            </a:endParaRPr>
          </a:p>
          <a:p>
            <a:pPr indent="0" lvl="0" marL="114302" rtl="0" algn="l">
              <a:spcBef>
                <a:spcPts val="601"/>
              </a:spcBef>
              <a:spcAft>
                <a:spcPts val="0"/>
              </a:spcAft>
              <a:buSzPts val="1800"/>
              <a:buFont typeface="Raleway Thin"/>
              <a:buNone/>
            </a:pPr>
            <a:r>
              <a:rPr b="1" lang="pt-PT" sz="1300">
                <a:solidFill>
                  <a:srgbClr val="0A8C6D"/>
                </a:solidFill>
                <a:latin typeface="Raleway Light"/>
                <a:ea typeface="Raleway Light"/>
                <a:cs typeface="Raleway Light"/>
                <a:sym typeface="Raleway Light"/>
              </a:rPr>
              <a:t>Growth Mindset vs. Fixed: </a:t>
            </a:r>
            <a:r>
              <a:rPr lang="pt-PT" sz="1300">
                <a:solidFill>
                  <a:schemeClr val="dk2"/>
                </a:solidFill>
                <a:latin typeface="Raleway Light"/>
                <a:ea typeface="Raleway Light"/>
                <a:cs typeface="Raleway Light"/>
                <a:sym typeface="Raleway Light"/>
              </a:rPr>
              <a:t>positivepsychology.com/growth-mindset-vs-fixed-mindset/ </a:t>
            </a:r>
            <a:endParaRPr/>
          </a:p>
          <a:p>
            <a:pPr indent="0" lvl="0" marL="114302" rtl="0" algn="l">
              <a:spcBef>
                <a:spcPts val="601"/>
              </a:spcBef>
              <a:spcAft>
                <a:spcPts val="0"/>
              </a:spcAft>
              <a:buSzPts val="1800"/>
              <a:buFont typeface="Raleway Thin"/>
              <a:buNone/>
            </a:pPr>
            <a:r>
              <a:rPr b="1" lang="pt-PT" sz="1300">
                <a:solidFill>
                  <a:srgbClr val="0A8C6D"/>
                </a:solidFill>
                <a:latin typeface="Raleway Light"/>
                <a:ea typeface="Raleway Light"/>
                <a:cs typeface="Raleway Light"/>
                <a:sym typeface="Raleway Light"/>
              </a:rPr>
              <a:t>Famous Failures: </a:t>
            </a:r>
            <a:r>
              <a:rPr lang="pt-PT" sz="1300">
                <a:solidFill>
                  <a:schemeClr val="dk2"/>
                </a:solidFill>
                <a:latin typeface="Raleway Light"/>
                <a:ea typeface="Raleway Light"/>
                <a:cs typeface="Raleway Light"/>
                <a:sym typeface="Raleway Light"/>
              </a:rPr>
              <a:t>www.youtube.com/watch?v=5cZh6tYVM2w </a:t>
            </a:r>
            <a:endParaRPr sz="1300">
              <a:solidFill>
                <a:schemeClr val="dk2"/>
              </a:solidFill>
              <a:latin typeface="Raleway Light"/>
              <a:ea typeface="Raleway Light"/>
              <a:cs typeface="Raleway Light"/>
              <a:sym typeface="Raleway Light"/>
            </a:endParaRPr>
          </a:p>
          <a:p>
            <a:pPr indent="0" lvl="0" marL="114302" rtl="0" algn="l">
              <a:spcBef>
                <a:spcPts val="601"/>
              </a:spcBef>
              <a:spcAft>
                <a:spcPts val="0"/>
              </a:spcAft>
              <a:buSzPts val="1800"/>
              <a:buFont typeface="Raleway Thin"/>
              <a:buNone/>
            </a:pPr>
            <a:r>
              <a:t/>
            </a:r>
            <a:endParaRPr sz="1200">
              <a:solidFill>
                <a:schemeClr val="dk2"/>
              </a:solidFill>
              <a:latin typeface="Raleway Light"/>
              <a:ea typeface="Raleway Light"/>
              <a:cs typeface="Raleway Light"/>
              <a:sym typeface="Raleway Light"/>
            </a:endParaRPr>
          </a:p>
          <a:p>
            <a:pPr indent="0" lvl="0" marL="0" rtl="0" algn="l">
              <a:spcBef>
                <a:spcPts val="601"/>
              </a:spcBef>
              <a:spcAft>
                <a:spcPts val="0"/>
              </a:spcAft>
              <a:buSzPts val="1800"/>
              <a:buFont typeface="Raleway Thin"/>
              <a:buNone/>
            </a:pPr>
            <a:r>
              <a:t/>
            </a:r>
            <a:endParaRPr sz="1200">
              <a:solidFill>
                <a:schemeClr val="dk2"/>
              </a:solidFill>
              <a:latin typeface="Raleway Light"/>
              <a:ea typeface="Raleway Light"/>
              <a:cs typeface="Raleway Light"/>
              <a:sym typeface="Raleway Light"/>
            </a:endParaRPr>
          </a:p>
        </p:txBody>
      </p:sp>
      <p:grpSp>
        <p:nvGrpSpPr>
          <p:cNvPr id="349" name="Google Shape;349;p26"/>
          <p:cNvGrpSpPr/>
          <p:nvPr/>
        </p:nvGrpSpPr>
        <p:grpSpPr>
          <a:xfrm>
            <a:off x="8089119" y="319162"/>
            <a:ext cx="728350" cy="743348"/>
            <a:chOff x="3955900" y="2984500"/>
            <a:chExt cx="414000" cy="422525"/>
          </a:xfrm>
        </p:grpSpPr>
        <p:sp>
          <p:nvSpPr>
            <p:cNvPr id="350" name="Google Shape;350;p26"/>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351" name="Google Shape;351;p26"/>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352" name="Google Shape;352;p26"/>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356" name="Shape 356"/>
        <p:cNvGrpSpPr/>
        <p:nvPr/>
      </p:nvGrpSpPr>
      <p:grpSpPr>
        <a:xfrm>
          <a:off x="0" y="0"/>
          <a:ext cx="0" cy="0"/>
          <a:chOff x="0" y="0"/>
          <a:chExt cx="0" cy="0"/>
        </a:xfrm>
      </p:grpSpPr>
      <p:sp>
        <p:nvSpPr>
          <p:cNvPr id="357" name="Google Shape;357;p27"/>
          <p:cNvSpPr txBox="1"/>
          <p:nvPr>
            <p:ph idx="1" type="body"/>
          </p:nvPr>
        </p:nvSpPr>
        <p:spPr>
          <a:xfrm>
            <a:off x="1757363" y="2162175"/>
            <a:ext cx="5629275" cy="819150"/>
          </a:xfrm>
          <a:prstGeom prst="rect">
            <a:avLst/>
          </a:prstGeom>
          <a:noFill/>
          <a:ln>
            <a:noFill/>
          </a:ln>
        </p:spPr>
        <p:txBody>
          <a:bodyPr anchorCtr="0" anchor="ctr" bIns="91425" lIns="91425" spcFirstLastPara="1" rIns="91425" wrap="square" tIns="91425">
            <a:noAutofit/>
          </a:bodyPr>
          <a:lstStyle/>
          <a:p>
            <a:pPr indent="0" lvl="0" marL="0" rtl="0" algn="ctr">
              <a:spcBef>
                <a:spcPts val="600"/>
              </a:spcBef>
              <a:spcAft>
                <a:spcPts val="0"/>
              </a:spcAft>
              <a:buClr>
                <a:srgbClr val="434343"/>
              </a:buClr>
              <a:buSzPts val="3000"/>
              <a:buNone/>
            </a:pPr>
            <a:r>
              <a:rPr lang="pt-PT">
                <a:solidFill>
                  <a:srgbClr val="981C22"/>
                </a:solidFill>
                <a:latin typeface="Raleway ExtraBold"/>
                <a:ea typeface="Raleway ExtraBold"/>
                <a:cs typeface="Raleway ExtraBold"/>
                <a:sym typeface="Raleway ExtraBold"/>
              </a:rPr>
              <a:t>Il cambiamento può essere difficile, ma non ho mai sentito nessuno dire che non ne valeva la pena.</a:t>
            </a:r>
            <a:endParaRPr/>
          </a:p>
          <a:p>
            <a:pPr indent="0" lvl="0" marL="0" rtl="0" algn="ctr">
              <a:spcBef>
                <a:spcPts val="600"/>
              </a:spcBef>
              <a:spcAft>
                <a:spcPts val="0"/>
              </a:spcAft>
              <a:buClr>
                <a:srgbClr val="434343"/>
              </a:buClr>
              <a:buSzPts val="3000"/>
              <a:buNone/>
            </a:pPr>
            <a:r>
              <a:rPr lang="pt-PT">
                <a:solidFill>
                  <a:srgbClr val="981C22"/>
                </a:solidFill>
                <a:latin typeface="Raleway ExtraBold"/>
                <a:ea typeface="Raleway ExtraBold"/>
                <a:cs typeface="Raleway ExtraBold"/>
                <a:sym typeface="Raleway ExtraBold"/>
              </a:rPr>
              <a:t>Carol</a:t>
            </a:r>
            <a:r>
              <a:rPr i="0" lang="pt-PT">
                <a:solidFill>
                  <a:srgbClr val="981C22"/>
                </a:solidFill>
                <a:latin typeface="Raleway ExtraBold"/>
                <a:ea typeface="Raleway ExtraBold"/>
                <a:cs typeface="Raleway ExtraBold"/>
                <a:sym typeface="Raleway ExtraBold"/>
              </a:rPr>
              <a:t> Dweck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8"/>
          <p:cNvSpPr txBox="1"/>
          <p:nvPr>
            <p:ph type="title"/>
          </p:nvPr>
        </p:nvSpPr>
        <p:spPr>
          <a:xfrm>
            <a:off x="922338" y="892175"/>
            <a:ext cx="2711450" cy="857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600">
                <a:solidFill>
                  <a:srgbClr val="434343"/>
                </a:solidFill>
                <a:latin typeface="Raleway Thin"/>
                <a:ea typeface="Raleway Thin"/>
                <a:cs typeface="Raleway Thin"/>
                <a:sym typeface="Raleway Thin"/>
              </a:rPr>
              <a:t>Stabilisci un  </a:t>
            </a:r>
            <a:r>
              <a:rPr lang="pt-PT" sz="3600">
                <a:solidFill>
                  <a:srgbClr val="0A8C6D"/>
                </a:solidFill>
                <a:latin typeface="Raleway Thin"/>
                <a:ea typeface="Raleway Thin"/>
                <a:cs typeface="Raleway Thin"/>
                <a:sym typeface="Raleway Thin"/>
              </a:rPr>
              <a:t>nuovo obbiettivo </a:t>
            </a:r>
            <a:r>
              <a:rPr lang="pt-PT" sz="3600">
                <a:solidFill>
                  <a:srgbClr val="434343"/>
                </a:solidFill>
                <a:latin typeface="Raleway Thin"/>
                <a:ea typeface="Raleway Thin"/>
                <a:cs typeface="Raleway Thin"/>
                <a:sym typeface="Raleway Thin"/>
              </a:rPr>
              <a:t>e completa un altro modulo!</a:t>
            </a:r>
            <a:endParaRPr/>
          </a:p>
        </p:txBody>
      </p:sp>
      <p:sp>
        <p:nvSpPr>
          <p:cNvPr id="363" name="Google Shape;363;p28"/>
          <p:cNvSpPr txBox="1"/>
          <p:nvPr>
            <p:ph idx="12" type="sldNum"/>
          </p:nvPr>
        </p:nvSpPr>
        <p:spPr>
          <a:xfrm>
            <a:off x="8604250" y="4591050"/>
            <a:ext cx="539750" cy="55245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300"/>
              <a:buFont typeface="Arial"/>
              <a:buNone/>
            </a:pPr>
            <a:fld id="{00000000-1234-1234-1234-123412341234}" type="slidenum">
              <a:rPr lang="pt-PT"/>
              <a:t>‹#›</a:t>
            </a:fld>
            <a:endParaRPr/>
          </a:p>
        </p:txBody>
      </p:sp>
      <p:grpSp>
        <p:nvGrpSpPr>
          <p:cNvPr id="364" name="Google Shape;364;p28"/>
          <p:cNvGrpSpPr/>
          <p:nvPr/>
        </p:nvGrpSpPr>
        <p:grpSpPr>
          <a:xfrm>
            <a:off x="8152039" y="369833"/>
            <a:ext cx="602425" cy="641836"/>
            <a:chOff x="5970800" y="1619250"/>
            <a:chExt cx="428650" cy="456725"/>
          </a:xfrm>
        </p:grpSpPr>
        <p:sp>
          <p:nvSpPr>
            <p:cNvPr id="365" name="Google Shape;365;p28"/>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366" name="Google Shape;366;p28"/>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367" name="Google Shape;367;p28"/>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368" name="Google Shape;368;p28"/>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sp>
          <p:nvSpPr>
            <p:cNvPr id="369" name="Google Shape;369;p28"/>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1"/>
                <a:buFont typeface="Arial"/>
                <a:buNone/>
              </a:pPr>
              <a:r>
                <a:t/>
              </a:r>
              <a:endParaRPr sz="1401">
                <a:solidFill>
                  <a:srgbClr val="000000"/>
                </a:solidFill>
                <a:latin typeface="Arial"/>
                <a:ea typeface="Arial"/>
                <a:cs typeface="Arial"/>
                <a:sym typeface="Arial"/>
              </a:endParaRPr>
            </a:p>
          </p:txBody>
        </p:sp>
      </p:grpSp>
      <p:graphicFrame>
        <p:nvGraphicFramePr>
          <p:cNvPr id="370" name="Google Shape;370;p28"/>
          <p:cNvGraphicFramePr/>
          <p:nvPr/>
        </p:nvGraphicFramePr>
        <p:xfrm>
          <a:off x="4384675" y="690563"/>
          <a:ext cx="3000000" cy="3000000"/>
        </p:xfrm>
        <a:graphic>
          <a:graphicData uri="http://schemas.openxmlformats.org/drawingml/2006/table">
            <a:tbl>
              <a:tblPr>
                <a:noFill/>
                <a:tableStyleId>{B4E9836A-39C5-436B-83AA-6B69463EC2E4}</a:tableStyleId>
              </a:tblPr>
              <a:tblGrid>
                <a:gridCol w="3429000"/>
              </a:tblGrid>
              <a:tr h="371475">
                <a:tc>
                  <a:txBody>
                    <a:bodyPr/>
                    <a:lstStyle/>
                    <a:p>
                      <a:pPr indent="0" lvl="0" marL="0" marR="0" rtl="0" algn="l">
                        <a:lnSpc>
                          <a:spcPct val="100000"/>
                        </a:lnSpc>
                        <a:spcBef>
                          <a:spcPts val="0"/>
                        </a:spcBef>
                        <a:spcAft>
                          <a:spcPts val="0"/>
                        </a:spcAft>
                        <a:buClr>
                          <a:srgbClr val="434343"/>
                        </a:buClr>
                        <a:buSzPts val="5800"/>
                        <a:buFont typeface="Raleway Thin"/>
                        <a:buNone/>
                      </a:pPr>
                      <a:r>
                        <a:rPr b="1" i="0" lang="pt-PT" sz="2200" u="none" cap="none" strike="noStrike">
                          <a:solidFill>
                            <a:schemeClr val="lt1"/>
                          </a:solidFill>
                          <a:latin typeface="Raleway Thin"/>
                          <a:ea typeface="Raleway Thin"/>
                          <a:cs typeface="Raleway Thin"/>
                          <a:sym typeface="Raleway Thin"/>
                        </a:rPr>
                        <a:t>Mentalita’ Digitale </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A8C6D"/>
                    </a:solidFill>
                  </a:tcPr>
                </a:tc>
              </a:tr>
              <a:tr h="371475">
                <a:tc>
                  <a:txBody>
                    <a:bodyPr/>
                    <a:lstStyle/>
                    <a:p>
                      <a:pPr indent="0" lvl="0" marL="0" marR="0" rtl="0" algn="l">
                        <a:lnSpc>
                          <a:spcPct val="100000"/>
                        </a:lnSpc>
                        <a:spcBef>
                          <a:spcPts val="0"/>
                        </a:spcBef>
                        <a:spcAft>
                          <a:spcPts val="0"/>
                        </a:spcAft>
                        <a:buClr>
                          <a:srgbClr val="0A8C6D"/>
                        </a:buClr>
                        <a:buSzPts val="1000"/>
                        <a:buFont typeface="Arial"/>
                        <a:buNone/>
                      </a:pPr>
                      <a:r>
                        <a:rPr b="1" i="0" lang="pt-PT" sz="1000" u="none" cap="none" strike="noStrike">
                          <a:solidFill>
                            <a:srgbClr val="0A8C6D"/>
                          </a:solidFill>
                          <a:latin typeface="Raleway Thin"/>
                          <a:ea typeface="Raleway Thin"/>
                          <a:cs typeface="Raleway Thin"/>
                          <a:sym typeface="Raleway Thin"/>
                        </a:rPr>
                        <a:t>M1: Trassformazione Digitale</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1475">
                <a:tc>
                  <a:txBody>
                    <a:bodyPr/>
                    <a:lstStyle/>
                    <a:p>
                      <a:pPr indent="0" lvl="0" marL="0" marR="0" rtl="0" algn="l">
                        <a:lnSpc>
                          <a:spcPct val="100000"/>
                        </a:lnSpc>
                        <a:spcBef>
                          <a:spcPts val="0"/>
                        </a:spcBef>
                        <a:spcAft>
                          <a:spcPts val="0"/>
                        </a:spcAft>
                        <a:buClr>
                          <a:srgbClr val="0A8C6D"/>
                        </a:buClr>
                        <a:buSzPts val="1000"/>
                        <a:buFont typeface="Arial"/>
                        <a:buNone/>
                      </a:pPr>
                      <a:r>
                        <a:rPr b="1" i="0" lang="pt-PT" sz="1000" u="none" cap="none" strike="noStrike">
                          <a:solidFill>
                            <a:srgbClr val="0A8C6D"/>
                          </a:solidFill>
                          <a:latin typeface="Raleway Thin"/>
                          <a:ea typeface="Raleway Thin"/>
                          <a:cs typeface="Raleway Thin"/>
                          <a:sym typeface="Raleway Thin"/>
                        </a:rPr>
                        <a:t>M2: </a:t>
                      </a:r>
                      <a:r>
                        <a:rPr b="1" i="0" lang="pt-PT" sz="1000" u="none" cap="none" strike="noStrike">
                          <a:solidFill>
                            <a:srgbClr val="000000"/>
                          </a:solidFill>
                          <a:latin typeface="Raleway Thin"/>
                          <a:ea typeface="Raleway Thin"/>
                          <a:cs typeface="Raleway Thin"/>
                          <a:sym typeface="Raleway Thin"/>
                        </a:rPr>
                        <a:t>Lavoro Remoto</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1475">
                <a:tc>
                  <a:txBody>
                    <a:bodyPr/>
                    <a:lstStyle/>
                    <a:p>
                      <a:pPr indent="0" lvl="0" marL="0" marR="0" rtl="0" algn="l">
                        <a:lnSpc>
                          <a:spcPct val="100000"/>
                        </a:lnSpc>
                        <a:spcBef>
                          <a:spcPts val="0"/>
                        </a:spcBef>
                        <a:spcAft>
                          <a:spcPts val="0"/>
                        </a:spcAft>
                        <a:buClr>
                          <a:srgbClr val="0A8C6D"/>
                        </a:buClr>
                        <a:buSzPts val="1000"/>
                        <a:buFont typeface="Arial"/>
                        <a:buNone/>
                      </a:pPr>
                      <a:r>
                        <a:rPr b="1" i="0" lang="pt-PT" sz="1000" u="none" cap="none" strike="noStrike">
                          <a:solidFill>
                            <a:srgbClr val="0A8C6D"/>
                          </a:solidFill>
                          <a:latin typeface="Raleway Thin"/>
                          <a:ea typeface="Raleway Thin"/>
                          <a:cs typeface="Raleway Thin"/>
                          <a:sym typeface="Raleway Thin"/>
                        </a:rPr>
                        <a:t>M3: </a:t>
                      </a:r>
                      <a:r>
                        <a:rPr b="1" i="0" lang="pt-PT" sz="1000" u="none" cap="none" strike="noStrike">
                          <a:solidFill>
                            <a:srgbClr val="000000"/>
                          </a:solidFill>
                          <a:latin typeface="Raleway Thin"/>
                          <a:ea typeface="Raleway Thin"/>
                          <a:cs typeface="Raleway Thin"/>
                          <a:sym typeface="Raleway Thin"/>
                        </a:rPr>
                        <a:t>Introduzione ai media digitali e al marketing</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1475">
                <a:tc>
                  <a:txBody>
                    <a:bodyPr/>
                    <a:lstStyle/>
                    <a:p>
                      <a:pPr indent="0" lvl="0" marL="0" marR="0" rtl="0" algn="l">
                        <a:lnSpc>
                          <a:spcPct val="100000"/>
                        </a:lnSpc>
                        <a:spcBef>
                          <a:spcPts val="0"/>
                        </a:spcBef>
                        <a:spcAft>
                          <a:spcPts val="0"/>
                        </a:spcAft>
                        <a:buClr>
                          <a:srgbClr val="0A8C6D"/>
                        </a:buClr>
                        <a:buSzPts val="1000"/>
                        <a:buFont typeface="Arial"/>
                        <a:buNone/>
                      </a:pPr>
                      <a:r>
                        <a:rPr b="1" i="0" lang="pt-PT" sz="1000" u="none" cap="none" strike="noStrike">
                          <a:solidFill>
                            <a:srgbClr val="0A8C6D"/>
                          </a:solidFill>
                          <a:latin typeface="Raleway Thin"/>
                          <a:ea typeface="Raleway Thin"/>
                          <a:cs typeface="Raleway Thin"/>
                          <a:sym typeface="Raleway Thin"/>
                        </a:rPr>
                        <a:t>M4: </a:t>
                      </a:r>
                      <a:r>
                        <a:rPr b="1" i="0" lang="pt-PT" sz="1000" u="none" cap="none" strike="noStrike">
                          <a:solidFill>
                            <a:srgbClr val="000000"/>
                          </a:solidFill>
                          <a:latin typeface="Raleway Thin"/>
                          <a:ea typeface="Raleway Thin"/>
                          <a:cs typeface="Raleway Thin"/>
                          <a:sym typeface="Raleway Thin"/>
                        </a:rPr>
                        <a:t>Introduzione al pensiero progettuale</a:t>
                      </a:r>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1475">
                <a:tc>
                  <a:txBody>
                    <a:bodyPr/>
                    <a:lstStyle/>
                    <a:p>
                      <a:pPr indent="0" lvl="0" marL="0" marR="0" rtl="0" algn="l">
                        <a:lnSpc>
                          <a:spcPct val="100000"/>
                        </a:lnSpc>
                        <a:spcBef>
                          <a:spcPts val="0"/>
                        </a:spcBef>
                        <a:spcAft>
                          <a:spcPts val="0"/>
                        </a:spcAft>
                        <a:buClr>
                          <a:srgbClr val="0A8C6D"/>
                        </a:buClr>
                        <a:buSzPts val="1000"/>
                        <a:buFont typeface="Arial"/>
                        <a:buNone/>
                      </a:pPr>
                      <a:r>
                        <a:rPr b="1" i="0" lang="pt-PT" sz="1000" u="none" cap="none" strike="noStrike">
                          <a:solidFill>
                            <a:srgbClr val="0A8C6D"/>
                          </a:solidFill>
                          <a:latin typeface="Raleway Thin"/>
                          <a:ea typeface="Raleway Thin"/>
                          <a:cs typeface="Raleway Thin"/>
                          <a:sym typeface="Raleway Thin"/>
                        </a:rPr>
                        <a:t>M5: </a:t>
                      </a:r>
                      <a:r>
                        <a:rPr b="1" i="0" lang="pt-PT" sz="1000" u="none" cap="none" strike="noStrike">
                          <a:solidFill>
                            <a:srgbClr val="000000"/>
                          </a:solidFill>
                          <a:latin typeface="Raleway Thin"/>
                          <a:ea typeface="Raleway Thin"/>
                          <a:cs typeface="Raleway Thin"/>
                          <a:sym typeface="Raleway Thin"/>
                        </a:rPr>
                        <a:t>Creativita’ e innovazione</a:t>
                      </a:r>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00000"/>
                        </a:solidFill>
                        <a:latin typeface="Raleway Thin"/>
                        <a:ea typeface="Raleway Thin"/>
                        <a:cs typeface="Raleway Thin"/>
                        <a:sym typeface="Raleway Thin"/>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9"/>
          <p:cNvSpPr txBox="1"/>
          <p:nvPr>
            <p:ph idx="1" type="body"/>
          </p:nvPr>
        </p:nvSpPr>
        <p:spPr>
          <a:xfrm>
            <a:off x="3848100" y="4030663"/>
            <a:ext cx="4643438" cy="595312"/>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800"/>
              <a:buFont typeface="Raleway Thin"/>
              <a:buNone/>
            </a:pPr>
            <a:r>
              <a:rPr lang="pt-PT" sz="700">
                <a:solidFill>
                  <a:srgbClr val="666666"/>
                </a:solidFill>
                <a:latin typeface="Raleway Thin"/>
                <a:ea typeface="Raleway Thin"/>
                <a:cs typeface="Raleway Thin"/>
                <a:sym typeface="Raleway Thin"/>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p>
          <a:p>
            <a:pPr indent="0" lvl="0" marL="0" rtl="0" algn="l">
              <a:spcBef>
                <a:spcPts val="0"/>
              </a:spcBef>
              <a:spcAft>
                <a:spcPts val="0"/>
              </a:spcAft>
              <a:buSzPts val="1800"/>
              <a:buFont typeface="Raleway Thin"/>
              <a:buNone/>
            </a:pPr>
            <a:r>
              <a:rPr lang="pt-PT" sz="700">
                <a:solidFill>
                  <a:srgbClr val="981C22"/>
                </a:solidFill>
                <a:latin typeface="Raleway Thin"/>
                <a:ea typeface="Raleway Thin"/>
                <a:cs typeface="Raleway Thin"/>
                <a:sym typeface="Raleway Thin"/>
              </a:rPr>
              <a:t>Project number 2021-1-RO01-KA220-ADU-000026741</a:t>
            </a:r>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a:p>
            <a:pPr indent="0" lvl="0" marL="0" rtl="0" algn="l">
              <a:spcBef>
                <a:spcPts val="600"/>
              </a:spcBef>
              <a:spcAft>
                <a:spcPts val="0"/>
              </a:spcAft>
              <a:buSzPts val="1800"/>
              <a:buFont typeface="Raleway Thin"/>
              <a:buNone/>
            </a:pPr>
            <a:r>
              <a:t/>
            </a:r>
            <a:endParaRPr sz="1800">
              <a:solidFill>
                <a:srgbClr val="666666"/>
              </a:solidFill>
              <a:latin typeface="Raleway Thin"/>
              <a:ea typeface="Raleway Thin"/>
              <a:cs typeface="Raleway Thin"/>
              <a:sym typeface="Raleway Thin"/>
            </a:endParaRPr>
          </a:p>
        </p:txBody>
      </p:sp>
      <p:pic>
        <p:nvPicPr>
          <p:cNvPr id="376" name="Google Shape;376;p29"/>
          <p:cNvPicPr preferRelativeResize="0"/>
          <p:nvPr/>
        </p:nvPicPr>
        <p:blipFill rotWithShape="1">
          <a:blip r:embed="rId3">
            <a:alphaModFix/>
          </a:blip>
          <a:srcRect b="0" l="0" r="0" t="0"/>
          <a:stretch/>
        </p:blipFill>
        <p:spPr>
          <a:xfrm>
            <a:off x="6997700" y="415925"/>
            <a:ext cx="1763713" cy="1325563"/>
          </a:xfrm>
          <a:prstGeom prst="rect">
            <a:avLst/>
          </a:prstGeom>
          <a:noFill/>
          <a:ln>
            <a:noFill/>
          </a:ln>
        </p:spPr>
      </p:pic>
      <p:pic>
        <p:nvPicPr>
          <p:cNvPr descr="Text&#10;&#10;Description automatically generated with medium confidence" id="377" name="Google Shape;377;p29"/>
          <p:cNvPicPr preferRelativeResize="0"/>
          <p:nvPr/>
        </p:nvPicPr>
        <p:blipFill rotWithShape="1">
          <a:blip r:embed="rId4">
            <a:alphaModFix/>
          </a:blip>
          <a:srcRect b="0" l="0" r="0" t="0"/>
          <a:stretch/>
        </p:blipFill>
        <p:spPr>
          <a:xfrm>
            <a:off x="922338" y="4030663"/>
            <a:ext cx="2838450" cy="595312"/>
          </a:xfrm>
          <a:prstGeom prst="rect">
            <a:avLst/>
          </a:prstGeom>
          <a:noFill/>
          <a:ln>
            <a:noFill/>
          </a:ln>
        </p:spPr>
      </p:pic>
      <p:pic>
        <p:nvPicPr>
          <p:cNvPr id="378" name="Google Shape;378;p29"/>
          <p:cNvPicPr preferRelativeResize="0"/>
          <p:nvPr/>
        </p:nvPicPr>
        <p:blipFill rotWithShape="1">
          <a:blip r:embed="rId5">
            <a:alphaModFix/>
          </a:blip>
          <a:srcRect b="0" l="0" r="0" t="0"/>
          <a:stretch/>
        </p:blipFill>
        <p:spPr>
          <a:xfrm>
            <a:off x="922338" y="795338"/>
            <a:ext cx="5894387" cy="2752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
          <p:cNvSpPr txBox="1"/>
          <p:nvPr>
            <p:ph idx="1" type="body"/>
          </p:nvPr>
        </p:nvSpPr>
        <p:spPr>
          <a:xfrm>
            <a:off x="1108075" y="2162175"/>
            <a:ext cx="7232650" cy="819150"/>
          </a:xfrm>
          <a:prstGeom prst="rect">
            <a:avLst/>
          </a:prstGeom>
          <a:noFill/>
          <a:ln>
            <a:noFill/>
          </a:ln>
        </p:spPr>
        <p:txBody>
          <a:bodyPr anchorCtr="0" anchor="ctr" bIns="91425" lIns="91425" spcFirstLastPara="1" rIns="91425" wrap="square" tIns="91425">
            <a:noAutofit/>
          </a:bodyPr>
          <a:lstStyle/>
          <a:p>
            <a:pPr indent="0" lvl="0" marL="0" rtl="0" algn="ctr">
              <a:spcBef>
                <a:spcPts val="600"/>
              </a:spcBef>
              <a:spcAft>
                <a:spcPts val="0"/>
              </a:spcAft>
              <a:buClr>
                <a:srgbClr val="434343"/>
              </a:buClr>
              <a:buSzPts val="3000"/>
              <a:buNone/>
            </a:pPr>
            <a:r>
              <a:rPr lang="pt-PT">
                <a:solidFill>
                  <a:srgbClr val="434343"/>
                </a:solidFill>
                <a:latin typeface="Raleway Medium"/>
                <a:ea typeface="Raleway Medium"/>
                <a:cs typeface="Raleway Medium"/>
                <a:sym typeface="Raleway Medium"/>
              </a:rPr>
              <a:t>La trasformazione digitale non riguarda la tecnologia; si tratta di persone, processi e cultura</a:t>
            </a:r>
            <a:endParaRPr/>
          </a:p>
          <a:p>
            <a:pPr indent="0" lvl="0" marL="0" rtl="0" algn="ctr">
              <a:spcBef>
                <a:spcPts val="600"/>
              </a:spcBef>
              <a:spcAft>
                <a:spcPts val="0"/>
              </a:spcAft>
              <a:buClr>
                <a:srgbClr val="434343"/>
              </a:buClr>
              <a:buSzPts val="3000"/>
              <a:buNone/>
            </a:pPr>
            <a:r>
              <a:rPr i="0" lang="pt-PT">
                <a:solidFill>
                  <a:srgbClr val="434343"/>
                </a:solidFill>
                <a:latin typeface="Raleway Medium"/>
                <a:ea typeface="Raleway Medium"/>
                <a:cs typeface="Raleway Medium"/>
                <a:sym typeface="Raleway Medium"/>
              </a:rPr>
              <a:t>Susan Hauser, Vicepresidente aziendale Microsoft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123" name="Shape 123"/>
        <p:cNvGrpSpPr/>
        <p:nvPr/>
      </p:nvGrpSpPr>
      <p:grpSpPr>
        <a:xfrm>
          <a:off x="0" y="0"/>
          <a:ext cx="0" cy="0"/>
          <a:chOff x="0" y="0"/>
          <a:chExt cx="0" cy="0"/>
        </a:xfrm>
      </p:grpSpPr>
      <p:sp>
        <p:nvSpPr>
          <p:cNvPr id="124" name="Google Shape;124;p4"/>
          <p:cNvSpPr txBox="1"/>
          <p:nvPr>
            <p:ph type="ctrTitle"/>
          </p:nvPr>
        </p:nvSpPr>
        <p:spPr>
          <a:xfrm>
            <a:off x="685800" y="2725738"/>
            <a:ext cx="7772400" cy="1160462"/>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434343"/>
              </a:buClr>
              <a:buSzPts val="4800"/>
              <a:buFont typeface="Raleway Thin"/>
              <a:buNone/>
            </a:pPr>
            <a:r>
              <a:rPr lang="pt-PT">
                <a:solidFill>
                  <a:srgbClr val="981C22"/>
                </a:solidFill>
                <a:latin typeface="Raleway Thin"/>
                <a:ea typeface="Raleway Thin"/>
                <a:cs typeface="Raleway Thin"/>
                <a:sym typeface="Raleway Thin"/>
              </a:rPr>
              <a:t>Trasformazione digitale</a:t>
            </a:r>
            <a:endParaRPr/>
          </a:p>
        </p:txBody>
      </p:sp>
      <p:sp>
        <p:nvSpPr>
          <p:cNvPr id="125" name="Google Shape;125;p4"/>
          <p:cNvSpPr txBox="1"/>
          <p:nvPr>
            <p:ph idx="1" type="subTitle"/>
          </p:nvPr>
        </p:nvSpPr>
        <p:spPr>
          <a:xfrm>
            <a:off x="685800" y="3830638"/>
            <a:ext cx="7772400" cy="78422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FFFFFF"/>
              </a:buClr>
              <a:buSzPts val="1800"/>
              <a:buFont typeface="Raleway Thin"/>
              <a:buNone/>
            </a:pPr>
            <a:r>
              <a:rPr b="1" lang="pt-PT" sz="2800">
                <a:solidFill>
                  <a:srgbClr val="FFFFFF"/>
                </a:solidFill>
                <a:latin typeface="Raleway Thin"/>
                <a:ea typeface="Raleway Thin"/>
                <a:cs typeface="Raleway Thin"/>
                <a:sym typeface="Raleway Thin"/>
              </a:rPr>
              <a:t>Sviluppatore: Found.ation</a:t>
            </a:r>
            <a:endParaRPr/>
          </a:p>
        </p:txBody>
      </p:sp>
      <p:sp>
        <p:nvSpPr>
          <p:cNvPr id="126" name="Google Shape;126;p4"/>
          <p:cNvSpPr txBox="1"/>
          <p:nvPr/>
        </p:nvSpPr>
        <p:spPr>
          <a:xfrm>
            <a:off x="7812088" y="0"/>
            <a:ext cx="960437" cy="1390650"/>
          </a:xfrm>
          <a:prstGeom prst="rect">
            <a:avLst/>
          </a:prstGeom>
          <a:no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9600"/>
              <a:buFont typeface="Arial"/>
              <a:buNone/>
            </a:pPr>
            <a:r>
              <a:rPr b="0" i="0" lang="pt-PT" sz="9600" u="none" cap="none" strike="noStrike">
                <a:solidFill>
                  <a:srgbClr val="981C22"/>
                </a:solidFill>
                <a:latin typeface="Raleway Thin"/>
                <a:ea typeface="Raleway Thin"/>
                <a:cs typeface="Raleway Thin"/>
                <a:sym typeface="Raleway Thin"/>
              </a:rPr>
              <a:t>1</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5"/>
          <p:cNvSpPr txBox="1"/>
          <p:nvPr>
            <p:ph type="title"/>
          </p:nvPr>
        </p:nvSpPr>
        <p:spPr>
          <a:xfrm>
            <a:off x="661988" y="828675"/>
            <a:ext cx="7332662" cy="857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200">
                <a:solidFill>
                  <a:srgbClr val="434343"/>
                </a:solidFill>
                <a:latin typeface="Raleway ExtraLight"/>
                <a:ea typeface="Raleway ExtraLight"/>
                <a:cs typeface="Raleway ExtraLight"/>
                <a:sym typeface="Raleway ExtraLight"/>
              </a:rPr>
              <a:t>Dopo aver completato questo modulo </a:t>
            </a:r>
            <a:br>
              <a:rPr lang="pt-PT" sz="3200">
                <a:solidFill>
                  <a:srgbClr val="434343"/>
                </a:solidFill>
                <a:latin typeface="Raleway ExtraLight"/>
                <a:ea typeface="Raleway ExtraLight"/>
                <a:cs typeface="Raleway ExtraLight"/>
                <a:sym typeface="Raleway ExtraLight"/>
              </a:rPr>
            </a:br>
            <a:r>
              <a:rPr lang="pt-PT" sz="3600">
                <a:solidFill>
                  <a:srgbClr val="0A8C6D"/>
                </a:solidFill>
                <a:latin typeface="Raleway ExtraLight"/>
                <a:ea typeface="Raleway ExtraLight"/>
                <a:cs typeface="Raleway ExtraLight"/>
                <a:sym typeface="Raleway ExtraLight"/>
              </a:rPr>
              <a:t>Sarai capace di </a:t>
            </a:r>
            <a:r>
              <a:rPr lang="pt-PT" sz="3600">
                <a:solidFill>
                  <a:srgbClr val="434343"/>
                </a:solidFill>
                <a:latin typeface="Raleway ExtraLight"/>
                <a:ea typeface="Raleway ExtraLight"/>
                <a:cs typeface="Raleway ExtraLight"/>
                <a:sym typeface="Raleway ExtraLight"/>
              </a:rPr>
              <a:t>fare:</a:t>
            </a:r>
            <a:endParaRPr sz="3600">
              <a:solidFill>
                <a:srgbClr val="434343"/>
              </a:solidFill>
              <a:latin typeface="Raleway ExtraLight"/>
              <a:ea typeface="Raleway ExtraLight"/>
              <a:cs typeface="Raleway ExtraLight"/>
              <a:sym typeface="Raleway ExtraLight"/>
            </a:endParaRPr>
          </a:p>
        </p:txBody>
      </p:sp>
      <p:sp>
        <p:nvSpPr>
          <p:cNvPr id="132" name="Google Shape;132;p5"/>
          <p:cNvSpPr txBox="1"/>
          <p:nvPr>
            <p:ph idx="1" type="body"/>
          </p:nvPr>
        </p:nvSpPr>
        <p:spPr>
          <a:xfrm>
            <a:off x="922338" y="1930400"/>
            <a:ext cx="2332037" cy="2778125"/>
          </a:xfrm>
          <a:prstGeom prst="rect">
            <a:avLst/>
          </a:prstGeom>
          <a:noFill/>
          <a:ln>
            <a:noFill/>
          </a:ln>
        </p:spPr>
        <p:txBody>
          <a:bodyPr anchorCtr="0" anchor="t" bIns="91425" lIns="91425" spcFirstLastPara="1" rIns="91425" wrap="square" tIns="91425">
            <a:noAutofit/>
          </a:bodyPr>
          <a:lstStyle/>
          <a:p>
            <a:pPr indent="-285750" lvl="0" marL="28575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Definire cos‘e’ la trasformazione digitale e perche’ e’ importante.	</a:t>
            </a:r>
            <a:endParaRPr sz="1400">
              <a:solidFill>
                <a:srgbClr val="666666"/>
              </a:solidFill>
              <a:latin typeface="Raleway Light"/>
              <a:ea typeface="Raleway Light"/>
              <a:cs typeface="Raleway Light"/>
              <a:sym typeface="Raleway Light"/>
            </a:endParaRPr>
          </a:p>
          <a:p>
            <a:pPr indent="-285750" lvl="0" marL="28575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Riconoscere i passaggi per stabilire e supportare iniziative di trasformazione digitale.	</a:t>
            </a:r>
            <a:endParaRPr sz="1400">
              <a:solidFill>
                <a:srgbClr val="666666"/>
              </a:solidFill>
              <a:latin typeface="Raleway Thin"/>
              <a:ea typeface="Raleway Thin"/>
              <a:cs typeface="Raleway Thin"/>
              <a:sym typeface="Raleway Thin"/>
            </a:endParaRPr>
          </a:p>
          <a:p>
            <a:pPr indent="-285750" lvl="0" marL="285750" rtl="0" algn="l">
              <a:spcBef>
                <a:spcPts val="600"/>
              </a:spcBef>
              <a:spcAft>
                <a:spcPts val="0"/>
              </a:spcAft>
              <a:buClr>
                <a:srgbClr val="0A8C6D"/>
              </a:buClr>
              <a:buSzPts val="1400"/>
              <a:buFont typeface="Noto Sans Symbols"/>
              <a:buChar char="▪"/>
            </a:pPr>
            <a:r>
              <a:rPr lang="pt-PT" sz="1400">
                <a:solidFill>
                  <a:srgbClr val="666666"/>
                </a:solidFill>
                <a:latin typeface="Raleway Thin"/>
                <a:ea typeface="Raleway Thin"/>
                <a:cs typeface="Raleway Thin"/>
                <a:sym typeface="Raleway Thin"/>
              </a:rPr>
              <a:t>Definire le differenze tra una crescita e una mentalita’ fissa.</a:t>
            </a:r>
            <a:endParaRPr sz="1400">
              <a:solidFill>
                <a:srgbClr val="666666"/>
              </a:solidFill>
              <a:latin typeface="Raleway Thin"/>
              <a:ea typeface="Raleway Thin"/>
              <a:cs typeface="Raleway Thin"/>
              <a:sym typeface="Raleway Thin"/>
            </a:endParaRPr>
          </a:p>
        </p:txBody>
      </p:sp>
      <p:sp>
        <p:nvSpPr>
          <p:cNvPr id="133" name="Google Shape;133;p5"/>
          <p:cNvSpPr txBox="1"/>
          <p:nvPr>
            <p:ph idx="2" type="body"/>
          </p:nvPr>
        </p:nvSpPr>
        <p:spPr>
          <a:xfrm>
            <a:off x="3373438" y="1930400"/>
            <a:ext cx="2332037" cy="2778125"/>
          </a:xfrm>
          <a:prstGeom prst="rect">
            <a:avLst/>
          </a:prstGeom>
          <a:noFill/>
          <a:ln>
            <a:noFill/>
          </a:ln>
        </p:spPr>
        <p:txBody>
          <a:bodyPr anchorCtr="0" anchor="t" bIns="91425" lIns="91425" spcFirstLastPara="1" rIns="91425" wrap="square" tIns="91425">
            <a:noAutofit/>
          </a:bodyPr>
          <a:lstStyle/>
          <a:p>
            <a:pPr indent="-285750" lvl="0" marL="285750" rtl="0" algn="l">
              <a:spcBef>
                <a:spcPts val="600"/>
              </a:spcBef>
              <a:spcAft>
                <a:spcPts val="0"/>
              </a:spcAft>
              <a:buClr>
                <a:srgbClr val="0A8C6D"/>
              </a:buClr>
              <a:buSzPts val="1400"/>
              <a:buFont typeface="Noto Sans Symbols"/>
              <a:buChar char="▪"/>
            </a:pPr>
            <a:r>
              <a:rPr lang="pt-PT" sz="1200">
                <a:solidFill>
                  <a:srgbClr val="666666"/>
                </a:solidFill>
                <a:latin typeface="Raleway Thin"/>
                <a:ea typeface="Raleway Thin"/>
                <a:cs typeface="Raleway Thin"/>
                <a:sym typeface="Raleway Thin"/>
              </a:rPr>
              <a:t>Riconoscere i vantaggi di reinventare i modelli di business per il digitale.</a:t>
            </a:r>
            <a:endParaRPr/>
          </a:p>
          <a:p>
            <a:pPr indent="-285750" lvl="0" marL="285750" rtl="0" algn="l">
              <a:spcBef>
                <a:spcPts val="600"/>
              </a:spcBef>
              <a:spcAft>
                <a:spcPts val="0"/>
              </a:spcAft>
              <a:buClr>
                <a:srgbClr val="0A8C6D"/>
              </a:buClr>
              <a:buSzPts val="1400"/>
              <a:buFont typeface="Noto Sans Symbols"/>
              <a:buChar char="▪"/>
            </a:pPr>
            <a:r>
              <a:rPr lang="pt-PT" sz="1200">
                <a:solidFill>
                  <a:srgbClr val="666666"/>
                </a:solidFill>
                <a:latin typeface="Raleway Thin"/>
                <a:ea typeface="Raleway Thin"/>
                <a:cs typeface="Raleway Thin"/>
                <a:sym typeface="Raleway Thin"/>
              </a:rPr>
              <a:t>Progettare e sviluppare una roadmap per la trasformazione digitale.</a:t>
            </a:r>
            <a:endParaRPr/>
          </a:p>
          <a:p>
            <a:pPr indent="-285750" lvl="0" marL="285750" rtl="0" algn="l">
              <a:spcBef>
                <a:spcPts val="600"/>
              </a:spcBef>
              <a:spcAft>
                <a:spcPts val="0"/>
              </a:spcAft>
              <a:buClr>
                <a:srgbClr val="0A8C6D"/>
              </a:buClr>
              <a:buSzPts val="1400"/>
              <a:buFont typeface="Noto Sans Symbols"/>
              <a:buChar char="▪"/>
            </a:pPr>
            <a:r>
              <a:rPr lang="pt-PT" sz="1200">
                <a:solidFill>
                  <a:srgbClr val="666666"/>
                </a:solidFill>
                <a:latin typeface="Raleway Thin"/>
                <a:ea typeface="Raleway Thin"/>
                <a:cs typeface="Raleway Thin"/>
                <a:sym typeface="Raleway Thin"/>
              </a:rPr>
              <a:t>Scoprire come disimparare il modo analogico di lavorare e lasciarsi alle spalle le vecchie abitudini.</a:t>
            </a:r>
            <a:endParaRPr sz="1200">
              <a:solidFill>
                <a:srgbClr val="666666"/>
              </a:solidFill>
              <a:latin typeface="Raleway Thin"/>
              <a:ea typeface="Raleway Thin"/>
              <a:cs typeface="Raleway Thin"/>
              <a:sym typeface="Raleway Thin"/>
            </a:endParaRPr>
          </a:p>
          <a:p>
            <a:pPr indent="-196850" lvl="0" marL="285750" rtl="0" algn="l">
              <a:spcBef>
                <a:spcPts val="600"/>
              </a:spcBef>
              <a:spcAft>
                <a:spcPts val="0"/>
              </a:spcAft>
              <a:buClr>
                <a:schemeClr val="accent1"/>
              </a:buClr>
              <a:buSzPts val="1400"/>
              <a:buFont typeface="Noto Sans Symbols"/>
              <a:buNone/>
            </a:pPr>
            <a:r>
              <a:t/>
            </a:r>
            <a:endParaRPr sz="1200">
              <a:solidFill>
                <a:srgbClr val="666666"/>
              </a:solidFill>
              <a:latin typeface="Raleway Thin"/>
              <a:ea typeface="Raleway Thin"/>
              <a:cs typeface="Raleway Thin"/>
              <a:sym typeface="Raleway Thin"/>
            </a:endParaRPr>
          </a:p>
          <a:p>
            <a:pPr indent="-285750" lvl="0" marL="285750" rtl="0" algn="l">
              <a:spcBef>
                <a:spcPts val="600"/>
              </a:spcBef>
              <a:spcAft>
                <a:spcPts val="0"/>
              </a:spcAft>
              <a:buClr>
                <a:schemeClr val="accent1"/>
              </a:buClr>
              <a:buSzPts val="1400"/>
              <a:buFont typeface="Raleway Thin"/>
              <a:buNone/>
            </a:pPr>
            <a:r>
              <a:t/>
            </a:r>
            <a:endParaRPr sz="1200">
              <a:solidFill>
                <a:srgbClr val="666666"/>
              </a:solidFill>
              <a:latin typeface="Raleway Medium"/>
              <a:ea typeface="Raleway Medium"/>
              <a:cs typeface="Raleway Medium"/>
              <a:sym typeface="Raleway Medium"/>
            </a:endParaRPr>
          </a:p>
        </p:txBody>
      </p:sp>
      <p:sp>
        <p:nvSpPr>
          <p:cNvPr id="134" name="Google Shape;134;p5"/>
          <p:cNvSpPr txBox="1"/>
          <p:nvPr>
            <p:ph idx="3" type="body"/>
          </p:nvPr>
        </p:nvSpPr>
        <p:spPr>
          <a:xfrm>
            <a:off x="5826125" y="1930400"/>
            <a:ext cx="2331900" cy="2778000"/>
          </a:xfrm>
          <a:prstGeom prst="rect">
            <a:avLst/>
          </a:prstGeom>
          <a:noFill/>
          <a:ln>
            <a:noFill/>
          </a:ln>
        </p:spPr>
        <p:txBody>
          <a:bodyPr anchorCtr="0" anchor="t" bIns="91425" lIns="91425" spcFirstLastPara="1" rIns="91425" wrap="square" tIns="91425">
            <a:noAutofit/>
          </a:bodyPr>
          <a:lstStyle/>
          <a:p>
            <a:pPr indent="-285750" lvl="0" marL="285750" rtl="0" algn="l">
              <a:spcBef>
                <a:spcPts val="600"/>
              </a:spcBef>
              <a:spcAft>
                <a:spcPts val="0"/>
              </a:spcAft>
              <a:buClr>
                <a:srgbClr val="0A8C6D"/>
              </a:buClr>
              <a:buSzPts val="1400"/>
              <a:buFont typeface="Noto Sans Symbols"/>
              <a:buChar char="▪"/>
            </a:pPr>
            <a:r>
              <a:rPr lang="pt-PT" sz="1200">
                <a:solidFill>
                  <a:srgbClr val="666666"/>
                </a:solidFill>
                <a:latin typeface="Raleway Thin"/>
                <a:ea typeface="Raleway Thin"/>
                <a:cs typeface="Raleway Thin"/>
                <a:sym typeface="Raleway Thin"/>
              </a:rPr>
              <a:t>Adotta una mentalità digitale.</a:t>
            </a:r>
            <a:endParaRPr/>
          </a:p>
          <a:p>
            <a:pPr indent="-285750" lvl="0" marL="285750" rtl="0" algn="l">
              <a:spcBef>
                <a:spcPts val="600"/>
              </a:spcBef>
              <a:spcAft>
                <a:spcPts val="0"/>
              </a:spcAft>
              <a:buClr>
                <a:srgbClr val="0A8C6D"/>
              </a:buClr>
              <a:buSzPts val="1400"/>
              <a:buFont typeface="Noto Sans Symbols"/>
              <a:buChar char="▪"/>
            </a:pPr>
            <a:r>
              <a:rPr lang="pt-PT" sz="1200">
                <a:solidFill>
                  <a:srgbClr val="666666"/>
                </a:solidFill>
                <a:latin typeface="Raleway Thin"/>
                <a:ea typeface="Raleway Thin"/>
                <a:cs typeface="Raleway Thin"/>
                <a:sym typeface="Raleway Thin"/>
              </a:rPr>
              <a:t>Gestire e superare le sfide di un processo di trasformazione digitale.</a:t>
            </a:r>
            <a:endParaRPr/>
          </a:p>
          <a:p>
            <a:pPr indent="-285750" lvl="0" marL="285750" rtl="0" algn="l">
              <a:spcBef>
                <a:spcPts val="600"/>
              </a:spcBef>
              <a:spcAft>
                <a:spcPts val="0"/>
              </a:spcAft>
              <a:buClr>
                <a:srgbClr val="0A8C6D"/>
              </a:buClr>
              <a:buSzPts val="1400"/>
              <a:buFont typeface="Noto Sans Symbols"/>
              <a:buChar char="▪"/>
            </a:pPr>
            <a:r>
              <a:rPr lang="pt-PT" sz="1200">
                <a:solidFill>
                  <a:srgbClr val="666666"/>
                </a:solidFill>
                <a:latin typeface="Raleway Thin"/>
                <a:ea typeface="Raleway Thin"/>
                <a:cs typeface="Raleway Thin"/>
                <a:sym typeface="Raleway Thin"/>
              </a:rPr>
              <a:t>Diventa più agile e adattivo nelle attività quotidiane utilizzando strumenti digitali.</a:t>
            </a:r>
            <a:endParaRPr sz="1200">
              <a:solidFill>
                <a:srgbClr val="666666"/>
              </a:solidFill>
              <a:latin typeface="Raleway Thin"/>
              <a:ea typeface="Raleway Thin"/>
              <a:cs typeface="Raleway Thin"/>
              <a:sym typeface="Raleway Thin"/>
            </a:endParaRPr>
          </a:p>
        </p:txBody>
      </p:sp>
      <p:pic>
        <p:nvPicPr>
          <p:cNvPr id="135" name="Google Shape;135;p5"/>
          <p:cNvPicPr preferRelativeResize="0"/>
          <p:nvPr/>
        </p:nvPicPr>
        <p:blipFill rotWithShape="1">
          <a:blip r:embed="rId3">
            <a:alphaModFix/>
          </a:blip>
          <a:srcRect b="0" l="0" r="0" t="0"/>
          <a:stretch/>
        </p:blipFill>
        <p:spPr>
          <a:xfrm>
            <a:off x="7759700" y="377825"/>
            <a:ext cx="952500" cy="9890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A8C6D"/>
        </a:solidFill>
      </p:bgPr>
    </p:bg>
    <p:spTree>
      <p:nvGrpSpPr>
        <p:cNvPr id="139" name="Shape 139"/>
        <p:cNvGrpSpPr/>
        <p:nvPr/>
      </p:nvGrpSpPr>
      <p:grpSpPr>
        <a:xfrm>
          <a:off x="0" y="0"/>
          <a:ext cx="0" cy="0"/>
          <a:chOff x="0" y="0"/>
          <a:chExt cx="0" cy="0"/>
        </a:xfrm>
      </p:grpSpPr>
      <p:sp>
        <p:nvSpPr>
          <p:cNvPr id="140" name="Google Shape;140;p6"/>
          <p:cNvSpPr txBox="1"/>
          <p:nvPr>
            <p:ph type="ctrTitle"/>
          </p:nvPr>
        </p:nvSpPr>
        <p:spPr>
          <a:xfrm>
            <a:off x="685800" y="3001963"/>
            <a:ext cx="7772400" cy="1444625"/>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Clr>
                <a:srgbClr val="FFFFFF"/>
              </a:buClr>
              <a:buSzPts val="6000"/>
              <a:buFont typeface="Raleway Thin"/>
              <a:buNone/>
            </a:pPr>
            <a:r>
              <a:rPr b="1" lang="pt-PT">
                <a:solidFill>
                  <a:schemeClr val="lt1"/>
                </a:solidFill>
                <a:latin typeface="Raleway Thin"/>
                <a:ea typeface="Raleway Thin"/>
                <a:cs typeface="Raleway Thin"/>
                <a:sym typeface="Raleway Thin"/>
              </a:rPr>
              <a:t>Principali aree di trasformazione digitale</a:t>
            </a:r>
            <a:endParaRPr b="1">
              <a:solidFill>
                <a:schemeClr val="lt1"/>
              </a:solidFill>
              <a:latin typeface="Raleway Thin"/>
              <a:ea typeface="Raleway Thin"/>
              <a:cs typeface="Raleway Thin"/>
              <a:sym typeface="Raleway Thin"/>
            </a:endParaRPr>
          </a:p>
        </p:txBody>
      </p:sp>
      <p:pic>
        <p:nvPicPr>
          <p:cNvPr id="141" name="Google Shape;141;p6"/>
          <p:cNvPicPr preferRelativeResize="0"/>
          <p:nvPr/>
        </p:nvPicPr>
        <p:blipFill rotWithShape="1">
          <a:blip r:embed="rId3">
            <a:alphaModFix/>
          </a:blip>
          <a:srcRect b="0" l="0" r="0" t="0"/>
          <a:stretch/>
        </p:blipFill>
        <p:spPr>
          <a:xfrm>
            <a:off x="7489825" y="388938"/>
            <a:ext cx="1262063" cy="1320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ph type="title"/>
          </p:nvPr>
        </p:nvSpPr>
        <p:spPr>
          <a:xfrm>
            <a:off x="922338" y="892175"/>
            <a:ext cx="7191375" cy="857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200">
                <a:solidFill>
                  <a:srgbClr val="0A8C6D"/>
                </a:solidFill>
                <a:latin typeface="Raleway ExtraLight"/>
                <a:ea typeface="Raleway ExtraLight"/>
                <a:cs typeface="Raleway ExtraLight"/>
                <a:sym typeface="Raleway ExtraLight"/>
              </a:rPr>
              <a:t>Cos‘e’ una trasformazione digitale?</a:t>
            </a:r>
            <a:endParaRPr sz="3200">
              <a:solidFill>
                <a:srgbClr val="0A8C6D"/>
              </a:solidFill>
              <a:latin typeface="Raleway ExtraLight"/>
              <a:ea typeface="Raleway ExtraLight"/>
              <a:cs typeface="Raleway ExtraLight"/>
              <a:sym typeface="Raleway ExtraLight"/>
            </a:endParaRPr>
          </a:p>
        </p:txBody>
      </p:sp>
      <p:sp>
        <p:nvSpPr>
          <p:cNvPr id="147" name="Google Shape;147;p7"/>
          <p:cNvSpPr txBox="1"/>
          <p:nvPr>
            <p:ph idx="1" type="body"/>
          </p:nvPr>
        </p:nvSpPr>
        <p:spPr>
          <a:xfrm>
            <a:off x="952500" y="1643063"/>
            <a:ext cx="7273925" cy="2757487"/>
          </a:xfrm>
          <a:prstGeom prst="rect">
            <a:avLst/>
          </a:prstGeom>
          <a:noFill/>
          <a:ln>
            <a:noFill/>
          </a:ln>
        </p:spPr>
        <p:txBody>
          <a:bodyPr anchorCtr="0" anchor="t" bIns="91425" lIns="91425" spcFirstLastPara="1" rIns="91425" wrap="square" tIns="91425">
            <a:noAutofit/>
          </a:bodyPr>
          <a:lstStyle/>
          <a:p>
            <a:pPr indent="0" lvl="0" marL="114300" rtl="0" algn="l">
              <a:lnSpc>
                <a:spcPct val="90000"/>
              </a:lnSpc>
              <a:spcBef>
                <a:spcPts val="600"/>
              </a:spcBef>
              <a:spcAft>
                <a:spcPts val="0"/>
              </a:spcAft>
              <a:buSzPts val="1800"/>
              <a:buFont typeface="Raleway Thin"/>
              <a:buNone/>
            </a:pPr>
            <a:r>
              <a:rPr lang="pt-PT" sz="1200">
                <a:solidFill>
                  <a:srgbClr val="666666"/>
                </a:solidFill>
                <a:latin typeface="Raleway Thin"/>
                <a:ea typeface="Raleway Thin"/>
                <a:cs typeface="Raleway Thin"/>
                <a:sym typeface="Raleway Thin"/>
              </a:rPr>
              <a:t>Digitalizzazione, digitalizzazione e trasformazione digitale sono spesso usati in modo intercambiabile, ma hanno significati distinti.</a:t>
            </a:r>
            <a:endParaRPr/>
          </a:p>
          <a:p>
            <a:pPr indent="0" lvl="0" marL="114300" rtl="0" algn="l">
              <a:lnSpc>
                <a:spcPct val="90000"/>
              </a:lnSpc>
              <a:spcBef>
                <a:spcPts val="600"/>
              </a:spcBef>
              <a:spcAft>
                <a:spcPts val="0"/>
              </a:spcAft>
              <a:buSzPts val="1800"/>
              <a:buFont typeface="Raleway Thin"/>
              <a:buNone/>
            </a:pPr>
            <a:r>
              <a:rPr b="1" lang="pt-PT" sz="1200">
                <a:solidFill>
                  <a:srgbClr val="0A8C6D"/>
                </a:solidFill>
                <a:latin typeface="Raleway Thin"/>
                <a:ea typeface="Raleway Thin"/>
                <a:cs typeface="Raleway Thin"/>
                <a:sym typeface="Raleway Thin"/>
              </a:rPr>
              <a:t>Digitalizzazione,</a:t>
            </a:r>
            <a:r>
              <a:rPr lang="pt-PT" sz="1200">
                <a:solidFill>
                  <a:srgbClr val="666666"/>
                </a:solidFill>
                <a:latin typeface="Raleway Thin"/>
                <a:ea typeface="Raleway Thin"/>
                <a:cs typeface="Raleway Thin"/>
                <a:sym typeface="Raleway Thin"/>
              </a:rPr>
              <a:t> La digitalizzazione si riferisce al processo di conversione delle informazioni analogiche in formato digitale, come la scansione di un documento cartaceo per creare una versione digitale. Questo processo consente di archiviare, recuperare e manipolare le informazioni in modo più efficiente ed economico.</a:t>
            </a:r>
            <a:endParaRPr sz="1200">
              <a:solidFill>
                <a:srgbClr val="666666"/>
              </a:solidFill>
              <a:latin typeface="Raleway Thin"/>
              <a:ea typeface="Raleway Thin"/>
              <a:cs typeface="Raleway Thin"/>
              <a:sym typeface="Raleway Thin"/>
            </a:endParaRPr>
          </a:p>
          <a:p>
            <a:pPr indent="0" lvl="0" marL="114300" rtl="0" algn="l">
              <a:lnSpc>
                <a:spcPct val="90000"/>
              </a:lnSpc>
              <a:spcBef>
                <a:spcPts val="600"/>
              </a:spcBef>
              <a:spcAft>
                <a:spcPts val="0"/>
              </a:spcAft>
              <a:buSzPts val="1800"/>
              <a:buFont typeface="Raleway Thin"/>
              <a:buNone/>
            </a:pPr>
            <a:r>
              <a:rPr b="1" lang="pt-PT" sz="1200">
                <a:solidFill>
                  <a:srgbClr val="0A8C6D"/>
                </a:solidFill>
                <a:latin typeface="Raleway Thin"/>
                <a:ea typeface="Raleway Thin"/>
                <a:cs typeface="Raleway Thin"/>
                <a:sym typeface="Raleway Thin"/>
              </a:rPr>
              <a:t>Digitalizzazione</a:t>
            </a:r>
            <a:r>
              <a:rPr lang="pt-PT" sz="1200">
                <a:solidFill>
                  <a:srgbClr val="666666"/>
                </a:solidFill>
                <a:latin typeface="Raleway Thin"/>
                <a:ea typeface="Raleway Thin"/>
                <a:cs typeface="Raleway Thin"/>
                <a:sym typeface="Raleway Thin"/>
              </a:rPr>
              <a:t>, La digitalizzazione, d'altra parte, si riferisce all'incorporazione delle tecnologie digitali nelle operazioni quotidiane di un'organizzazione. Ciò può includere l'utilizzo di strumenti digitali per automatizzare i processi, raccogliere dati o migliorare la comunicazione e la collaborazione tra i dipendenti.</a:t>
            </a:r>
            <a:endParaRPr/>
          </a:p>
          <a:p>
            <a:pPr indent="0" lvl="0" marL="114300" rtl="0" algn="l">
              <a:lnSpc>
                <a:spcPct val="90000"/>
              </a:lnSpc>
              <a:spcBef>
                <a:spcPts val="600"/>
              </a:spcBef>
              <a:spcAft>
                <a:spcPts val="0"/>
              </a:spcAft>
              <a:buSzPts val="1800"/>
              <a:buFont typeface="Raleway Thin"/>
              <a:buNone/>
            </a:pPr>
            <a:r>
              <a:rPr b="1" lang="pt-PT" sz="1200">
                <a:solidFill>
                  <a:srgbClr val="0A8C6D"/>
                </a:solidFill>
                <a:latin typeface="Raleway Thin"/>
                <a:ea typeface="Raleway Thin"/>
                <a:cs typeface="Raleway Thin"/>
                <a:sym typeface="Raleway Thin"/>
              </a:rPr>
              <a:t>La trasformazione digitale,</a:t>
            </a:r>
            <a:r>
              <a:rPr lang="pt-PT" sz="1200">
                <a:latin typeface="Arial"/>
                <a:ea typeface="Arial"/>
                <a:cs typeface="Arial"/>
                <a:sym typeface="Arial"/>
              </a:rPr>
              <a:t> </a:t>
            </a:r>
            <a:r>
              <a:rPr lang="pt-PT" sz="1200">
                <a:solidFill>
                  <a:srgbClr val="666666"/>
                </a:solidFill>
                <a:latin typeface="Raleway Thin"/>
                <a:ea typeface="Raleway Thin"/>
                <a:cs typeface="Raleway Thin"/>
                <a:sym typeface="Raleway Thin"/>
              </a:rPr>
              <a:t>fa un ulteriore passo avanti, è il processo di utilizzo delle tecnologie digitali per cambiare radicalmente il modo in cui un'organizzazione opera e offre valore ai clienti. Implica il ripensamento dei modelli di business, dei processi e delle strutture organizzative per sfruttare appieno le opportunità offerte dalla digitalizzazione.</a:t>
            </a:r>
            <a:endParaRPr sz="1200">
              <a:solidFill>
                <a:srgbClr val="666666"/>
              </a:solidFill>
              <a:latin typeface="Raleway Thin"/>
              <a:ea typeface="Raleway Thin"/>
              <a:cs typeface="Raleway Thin"/>
              <a:sym typeface="Raleway Thin"/>
            </a:endParaRPr>
          </a:p>
        </p:txBody>
      </p:sp>
      <p:sp>
        <p:nvSpPr>
          <p:cNvPr id="148" name="Google Shape;148;p7"/>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8"/>
          <p:cNvSpPr txBox="1"/>
          <p:nvPr>
            <p:ph type="title"/>
          </p:nvPr>
        </p:nvSpPr>
        <p:spPr>
          <a:xfrm>
            <a:off x="922338" y="892175"/>
            <a:ext cx="6865937" cy="85725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434343"/>
              </a:buClr>
              <a:buSzPts val="5800"/>
              <a:buFont typeface="Raleway Thin"/>
              <a:buNone/>
            </a:pPr>
            <a:r>
              <a:rPr lang="pt-PT" sz="3600">
                <a:solidFill>
                  <a:srgbClr val="0A8C6D"/>
                </a:solidFill>
                <a:latin typeface="Raleway ExtraLight"/>
                <a:ea typeface="Raleway ExtraLight"/>
                <a:cs typeface="Raleway ExtraLight"/>
                <a:sym typeface="Raleway ExtraLight"/>
              </a:rPr>
              <a:t>Quarta rivoluzione industriale</a:t>
            </a:r>
            <a:endParaRPr sz="3600">
              <a:solidFill>
                <a:srgbClr val="0A8C6D"/>
              </a:solidFill>
              <a:latin typeface="Raleway ExtraLight"/>
              <a:ea typeface="Raleway ExtraLight"/>
              <a:cs typeface="Raleway ExtraLight"/>
              <a:sym typeface="Raleway ExtraLight"/>
            </a:endParaRPr>
          </a:p>
        </p:txBody>
      </p:sp>
      <p:sp>
        <p:nvSpPr>
          <p:cNvPr id="154" name="Google Shape;154;p8"/>
          <p:cNvSpPr txBox="1"/>
          <p:nvPr>
            <p:ph idx="1" type="body"/>
          </p:nvPr>
        </p:nvSpPr>
        <p:spPr>
          <a:xfrm>
            <a:off x="639763" y="1587500"/>
            <a:ext cx="7681912" cy="954088"/>
          </a:xfrm>
          <a:prstGeom prst="rect">
            <a:avLst/>
          </a:prstGeom>
          <a:noFill/>
          <a:ln>
            <a:noFill/>
          </a:ln>
        </p:spPr>
        <p:txBody>
          <a:bodyPr anchorCtr="0" anchor="t" bIns="91425" lIns="91425" spcFirstLastPara="1" rIns="91425" wrap="square" tIns="91425">
            <a:noAutofit/>
          </a:bodyPr>
          <a:lstStyle/>
          <a:p>
            <a:pPr indent="0" lvl="0" marL="114300" rtl="0" algn="l">
              <a:spcBef>
                <a:spcPts val="600"/>
              </a:spcBef>
              <a:spcAft>
                <a:spcPts val="0"/>
              </a:spcAft>
              <a:buClr>
                <a:srgbClr val="0A8C6D"/>
              </a:buClr>
              <a:buSzPts val="1800"/>
              <a:buFont typeface="Raleway Thin"/>
              <a:buNone/>
            </a:pPr>
            <a:r>
              <a:rPr lang="pt-PT" sz="1100">
                <a:solidFill>
                  <a:srgbClr val="666666"/>
                </a:solidFill>
                <a:latin typeface="Raleway Thin"/>
                <a:ea typeface="Raleway Thin"/>
                <a:cs typeface="Raleway Thin"/>
                <a:sym typeface="Raleway Thin"/>
              </a:rPr>
              <a:t>La rivoluzione della trasformazione digitale, nota anche come Industria 4.0, è caratterizzata dall'integrazione di tecnologie come l'intelligenza artificiale, l'Internet of Things e la biotecnologia. Queste tecnologie stanno portando alla nascita di sistemi intelligenti e allo sviluppo di nuove industrie, come la sharing economy e la gig economy.</a:t>
            </a:r>
            <a:endParaRPr/>
          </a:p>
          <a:p>
            <a:pPr indent="0" lvl="0" marL="114300" rtl="0" algn="l">
              <a:spcBef>
                <a:spcPts val="600"/>
              </a:spcBef>
              <a:spcAft>
                <a:spcPts val="0"/>
              </a:spcAft>
              <a:buClr>
                <a:srgbClr val="0A8C6D"/>
              </a:buClr>
              <a:buSzPts val="1800"/>
              <a:buFont typeface="Raleway Thin"/>
              <a:buNone/>
            </a:pPr>
            <a:r>
              <a:rPr lang="pt-PT" sz="1100">
                <a:solidFill>
                  <a:srgbClr val="666666"/>
                </a:solidFill>
                <a:latin typeface="Raleway Thin"/>
                <a:ea typeface="Raleway Thin"/>
                <a:cs typeface="Raleway Thin"/>
                <a:sym typeface="Raleway Thin"/>
              </a:rPr>
              <a:t>Alcune di queste tecnologie sono:</a:t>
            </a:r>
            <a:endParaRPr sz="1100">
              <a:solidFill>
                <a:srgbClr val="666666"/>
              </a:solidFill>
              <a:latin typeface="Raleway Thin"/>
              <a:ea typeface="Raleway Thin"/>
              <a:cs typeface="Raleway Thin"/>
              <a:sym typeface="Raleway Thin"/>
            </a:endParaRPr>
          </a:p>
        </p:txBody>
      </p:sp>
      <p:sp>
        <p:nvSpPr>
          <p:cNvPr id="155" name="Google Shape;155;p8"/>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56" name="Google Shape;156;p8"/>
          <p:cNvSpPr txBox="1"/>
          <p:nvPr/>
        </p:nvSpPr>
        <p:spPr>
          <a:xfrm>
            <a:off x="1184275" y="2476500"/>
            <a:ext cx="4822825" cy="2365375"/>
          </a:xfrm>
          <a:prstGeom prst="rect">
            <a:avLst/>
          </a:prstGeom>
          <a:noFill/>
          <a:ln>
            <a:noFill/>
          </a:ln>
        </p:spPr>
        <p:txBody>
          <a:bodyPr anchorCtr="0" anchor="t" bIns="91425" lIns="91425" spcFirstLastPara="1" rIns="91425" wrap="square" tIns="91425">
            <a:noAutofit/>
          </a:bodyPr>
          <a:lstStyle/>
          <a:p>
            <a:pPr indent="0" lvl="0" marL="114300" marR="0" rtl="0" algn="l">
              <a:spcBef>
                <a:spcPts val="0"/>
              </a:spcBef>
              <a:spcAft>
                <a:spcPts val="0"/>
              </a:spcAft>
              <a:buClr>
                <a:srgbClr val="0A8C6D"/>
              </a:buClr>
              <a:buSzPts val="1800"/>
              <a:buFont typeface="Raleway Thin"/>
              <a:buNone/>
            </a:pPr>
            <a:r>
              <a:rPr b="1" lang="pt-PT" sz="1100">
                <a:solidFill>
                  <a:srgbClr val="0A8C6D"/>
                </a:solidFill>
                <a:latin typeface="Raleway Thin"/>
                <a:ea typeface="Raleway Thin"/>
                <a:cs typeface="Raleway Thin"/>
                <a:sym typeface="Raleway Thin"/>
              </a:rPr>
              <a:t>Cloud computing</a:t>
            </a:r>
            <a:r>
              <a:rPr lang="pt-PT" sz="1100">
                <a:solidFill>
                  <a:srgbClr val="666666"/>
                </a:solidFill>
                <a:latin typeface="Raleway Thin"/>
                <a:ea typeface="Raleway Thin"/>
                <a:cs typeface="Raleway Thin"/>
                <a:sym typeface="Raleway Thin"/>
              </a:rPr>
              <a:t>: Ha consentito un enorme aumento della nostra capacità di archiviare e condividere dati tra diverse parti.</a:t>
            </a:r>
            <a:endParaRPr/>
          </a:p>
          <a:p>
            <a:pPr indent="0" lvl="0" marL="114300" marR="0" rtl="0" algn="l">
              <a:spcBef>
                <a:spcPts val="600"/>
              </a:spcBef>
              <a:spcAft>
                <a:spcPts val="0"/>
              </a:spcAft>
              <a:buClr>
                <a:srgbClr val="0A8C6D"/>
              </a:buClr>
              <a:buSzPts val="1800"/>
              <a:buFont typeface="Raleway Thin"/>
              <a:buNone/>
            </a:pPr>
            <a:r>
              <a:rPr b="1" lang="pt-PT" sz="1100">
                <a:solidFill>
                  <a:srgbClr val="0A8C6D"/>
                </a:solidFill>
                <a:latin typeface="Raleway Thin"/>
                <a:ea typeface="Raleway Thin"/>
                <a:cs typeface="Raleway Thin"/>
                <a:sym typeface="Raleway Thin"/>
              </a:rPr>
              <a:t>Internet of Things. </a:t>
            </a:r>
            <a:r>
              <a:rPr lang="pt-PT" sz="1100">
                <a:solidFill>
                  <a:srgbClr val="666666"/>
                </a:solidFill>
                <a:latin typeface="Raleway Thin"/>
                <a:ea typeface="Raleway Thin"/>
                <a:cs typeface="Raleway Thin"/>
                <a:sym typeface="Raleway Thin"/>
              </a:rPr>
              <a:t>Oggi ci sono oltre otto miliardi di dispositivi connessi nel mondo, che promette di crescere in modo esponenziale.</a:t>
            </a:r>
            <a:endParaRPr sz="1100">
              <a:solidFill>
                <a:srgbClr val="666666"/>
              </a:solidFill>
              <a:latin typeface="Raleway Thin"/>
              <a:ea typeface="Raleway Thin"/>
              <a:cs typeface="Raleway Thin"/>
              <a:sym typeface="Raleway Thin"/>
            </a:endParaRPr>
          </a:p>
          <a:p>
            <a:pPr indent="0" lvl="0" marL="114300" marR="0" rtl="0" algn="l">
              <a:spcBef>
                <a:spcPts val="600"/>
              </a:spcBef>
              <a:spcAft>
                <a:spcPts val="0"/>
              </a:spcAft>
              <a:buClr>
                <a:srgbClr val="0A8C6D"/>
              </a:buClr>
              <a:buSzPts val="1800"/>
              <a:buFont typeface="Raleway Thin"/>
              <a:buNone/>
            </a:pPr>
            <a:r>
              <a:rPr b="1" lang="pt-PT" sz="1100">
                <a:solidFill>
                  <a:srgbClr val="0A8C6D"/>
                </a:solidFill>
                <a:latin typeface="Raleway Thin"/>
                <a:ea typeface="Raleway Thin"/>
                <a:cs typeface="Raleway Thin"/>
                <a:sym typeface="Raleway Thin"/>
              </a:rPr>
              <a:t>Data Analytics</a:t>
            </a:r>
            <a:r>
              <a:rPr lang="pt-PT" sz="1100">
                <a:solidFill>
                  <a:srgbClr val="666666"/>
                </a:solidFill>
                <a:latin typeface="Raleway Thin"/>
                <a:ea typeface="Raleway Thin"/>
                <a:cs typeface="Raleway Thin"/>
                <a:sym typeface="Raleway Thin"/>
              </a:rPr>
              <a:t>: Il processo di ispezione, pulizia, trasformazione e modellazione dei dati con l'obiettivo di scoprire informazioni utili, conclusioni informanti e supportare il processo decisionale.</a:t>
            </a:r>
            <a:endParaRPr/>
          </a:p>
          <a:p>
            <a:pPr indent="0" lvl="0" marL="114300" marR="0" rtl="0" algn="l">
              <a:spcBef>
                <a:spcPts val="600"/>
              </a:spcBef>
              <a:spcAft>
                <a:spcPts val="0"/>
              </a:spcAft>
              <a:buClr>
                <a:srgbClr val="0A8C6D"/>
              </a:buClr>
              <a:buSzPts val="1800"/>
              <a:buFont typeface="Raleway Thin"/>
              <a:buNone/>
            </a:pPr>
            <a:r>
              <a:rPr b="1" lang="pt-PT" sz="1100">
                <a:solidFill>
                  <a:srgbClr val="0A8C6D"/>
                </a:solidFill>
                <a:latin typeface="Raleway Thin"/>
                <a:ea typeface="Raleway Thin"/>
                <a:cs typeface="Raleway Thin"/>
                <a:sym typeface="Raleway Thin"/>
              </a:rPr>
              <a:t>Artificial intelligence</a:t>
            </a:r>
            <a:r>
              <a:rPr lang="pt-PT" sz="1100">
                <a:solidFill>
                  <a:srgbClr val="666666"/>
                </a:solidFill>
                <a:latin typeface="Raleway Thin"/>
                <a:ea typeface="Raleway Thin"/>
                <a:cs typeface="Raleway Thin"/>
                <a:sym typeface="Raleway Thin"/>
              </a:rPr>
              <a:t>. La simulazione dei processi di intelligenza umana da parte delle macchine, in particolare dei sistemi informatici.</a:t>
            </a:r>
            <a:endParaRPr sz="1100">
              <a:solidFill>
                <a:srgbClr val="666666"/>
              </a:solidFill>
              <a:latin typeface="Raleway Thin"/>
              <a:ea typeface="Raleway Thin"/>
              <a:cs typeface="Raleway Thin"/>
              <a:sym typeface="Raleway Thin"/>
            </a:endParaRPr>
          </a:p>
        </p:txBody>
      </p:sp>
      <p:pic>
        <p:nvPicPr>
          <p:cNvPr id="157" name="Google Shape;157;p8"/>
          <p:cNvPicPr preferRelativeResize="0"/>
          <p:nvPr/>
        </p:nvPicPr>
        <p:blipFill rotWithShape="1">
          <a:blip r:embed="rId3">
            <a:alphaModFix/>
          </a:blip>
          <a:srcRect b="18620" l="34254" r="32164" t="21380"/>
          <a:stretch/>
        </p:blipFill>
        <p:spPr>
          <a:xfrm>
            <a:off x="922001" y="2566596"/>
            <a:ext cx="346796" cy="348530"/>
          </a:xfrm>
          <a:prstGeom prst="rect">
            <a:avLst/>
          </a:prstGeom>
          <a:noFill/>
          <a:ln>
            <a:noFill/>
          </a:ln>
        </p:spPr>
      </p:pic>
      <p:pic>
        <p:nvPicPr>
          <p:cNvPr id="158" name="Google Shape;158;p8"/>
          <p:cNvPicPr preferRelativeResize="0"/>
          <p:nvPr/>
        </p:nvPicPr>
        <p:blipFill rotWithShape="1">
          <a:blip r:embed="rId4">
            <a:alphaModFix/>
          </a:blip>
          <a:srcRect b="14589" l="31315" r="30653" t="16305"/>
          <a:stretch/>
        </p:blipFill>
        <p:spPr>
          <a:xfrm>
            <a:off x="922001" y="3060350"/>
            <a:ext cx="347171" cy="354834"/>
          </a:xfrm>
          <a:prstGeom prst="rect">
            <a:avLst/>
          </a:prstGeom>
          <a:noFill/>
          <a:ln>
            <a:noFill/>
          </a:ln>
        </p:spPr>
      </p:pic>
      <p:pic>
        <p:nvPicPr>
          <p:cNvPr id="159" name="Google Shape;159;p8"/>
          <p:cNvPicPr preferRelativeResize="0"/>
          <p:nvPr/>
        </p:nvPicPr>
        <p:blipFill rotWithShape="1">
          <a:blip r:embed="rId5">
            <a:alphaModFix/>
          </a:blip>
          <a:srcRect b="17128" l="30979" r="31156" t="17499"/>
          <a:stretch/>
        </p:blipFill>
        <p:spPr>
          <a:xfrm>
            <a:off x="940268" y="3560408"/>
            <a:ext cx="293684" cy="285219"/>
          </a:xfrm>
          <a:prstGeom prst="rect">
            <a:avLst/>
          </a:prstGeom>
          <a:noFill/>
          <a:ln>
            <a:noFill/>
          </a:ln>
        </p:spPr>
      </p:pic>
      <p:pic>
        <p:nvPicPr>
          <p:cNvPr id="160" name="Google Shape;160;p8"/>
          <p:cNvPicPr preferRelativeResize="0"/>
          <p:nvPr/>
        </p:nvPicPr>
        <p:blipFill rotWithShape="1">
          <a:blip r:embed="rId6">
            <a:alphaModFix/>
          </a:blip>
          <a:srcRect b="28024" l="37948" r="38293" t="28692"/>
          <a:stretch/>
        </p:blipFill>
        <p:spPr>
          <a:xfrm>
            <a:off x="962482" y="4066538"/>
            <a:ext cx="306315" cy="313892"/>
          </a:xfrm>
          <a:prstGeom prst="rect">
            <a:avLst/>
          </a:prstGeom>
          <a:noFill/>
          <a:ln>
            <a:noFill/>
          </a:ln>
        </p:spPr>
      </p:pic>
      <p:pic>
        <p:nvPicPr>
          <p:cNvPr descr="Matrix movie still" id="161" name="Google Shape;161;p8"/>
          <p:cNvPicPr preferRelativeResize="0"/>
          <p:nvPr/>
        </p:nvPicPr>
        <p:blipFill rotWithShape="1">
          <a:blip r:embed="rId7">
            <a:alphaModFix/>
          </a:blip>
          <a:srcRect b="0" l="0" r="0" t="0"/>
          <a:stretch/>
        </p:blipFill>
        <p:spPr>
          <a:xfrm>
            <a:off x="6270625" y="2476500"/>
            <a:ext cx="2312988" cy="1543050"/>
          </a:xfrm>
          <a:prstGeom prst="rect">
            <a:avLst/>
          </a:prstGeom>
          <a:noFill/>
          <a:ln>
            <a:noFill/>
          </a:ln>
        </p:spPr>
      </p:pic>
      <p:sp>
        <p:nvSpPr>
          <p:cNvPr id="162" name="Google Shape;162;p8"/>
          <p:cNvSpPr/>
          <p:nvPr/>
        </p:nvSpPr>
        <p:spPr>
          <a:xfrm>
            <a:off x="6448425" y="4019550"/>
            <a:ext cx="2005013" cy="1841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600"/>
              <a:buFont typeface="Arial"/>
              <a:buNone/>
            </a:pPr>
            <a:r>
              <a:rPr b="1" lang="pt-PT" sz="600">
                <a:solidFill>
                  <a:srgbClr val="0A8C6D"/>
                </a:solidFill>
                <a:latin typeface="Raleway Thin"/>
                <a:ea typeface="Raleway Thin"/>
                <a:cs typeface="Raleway Thin"/>
                <a:sym typeface="Raleway Thin"/>
              </a:rPr>
              <a:t>Source</a:t>
            </a:r>
            <a:r>
              <a:rPr lang="pt-PT" sz="600">
                <a:solidFill>
                  <a:schemeClr val="dk2"/>
                </a:solidFill>
                <a:latin typeface="Raleway Thin"/>
                <a:ea typeface="Raleway Thin"/>
                <a:cs typeface="Raleway Thin"/>
                <a:sym typeface="Raleway Thin"/>
              </a:rPr>
              <a:t>  https://unsplash.com/photos/iar-afB0QQw</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5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
                                        <p:tgtEl>
                                          <p:spTgt spid="158"/>
                                        </p:tgtEl>
                                      </p:cBhvr>
                                    </p:animEffect>
                                  </p:childTnLst>
                                </p:cTn>
                              </p:par>
                              <p:par>
                                <p:cTn fill="hold" nodeType="withEffect" presetClass="entr" presetID="10" presetSubtype="0">
                                  <p:stCondLst>
                                    <p:cond delay="200"/>
                                  </p:stCondLst>
                                  <p:childTnLst>
                                    <p:set>
                                      <p:cBhvr>
                                        <p:cTn dur="1" fill="hold">
                                          <p:stCondLst>
                                            <p:cond delay="0"/>
                                          </p:stCondLst>
                                        </p:cTn>
                                        <p:tgtEl>
                                          <p:spTgt spid="159"/>
                                        </p:tgtEl>
                                        <p:attrNameLst>
                                          <p:attrName>style.visibility</p:attrName>
                                        </p:attrNameLst>
                                      </p:cBhvr>
                                      <p:to>
                                        <p:strVal val="visible"/>
                                      </p:to>
                                    </p:set>
                                    <p:animEffect filter="fade" transition="in">
                                      <p:cBhvr>
                                        <p:cTn dur="500"/>
                                        <p:tgtEl>
                                          <p:spTgt spid="159"/>
                                        </p:tgtEl>
                                      </p:cBhvr>
                                    </p:animEffect>
                                  </p:childTnLst>
                                </p:cTn>
                              </p:par>
                              <p:par>
                                <p:cTn fill="hold" nodeType="with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grpSp>
        <p:nvGrpSpPr>
          <p:cNvPr id="167" name="Google Shape;167;p9"/>
          <p:cNvGrpSpPr/>
          <p:nvPr/>
        </p:nvGrpSpPr>
        <p:grpSpPr>
          <a:xfrm>
            <a:off x="3703536" y="601533"/>
            <a:ext cx="4035590" cy="3941793"/>
            <a:chOff x="2256567" y="677103"/>
            <a:chExt cx="4036590" cy="3941675"/>
          </a:xfrm>
        </p:grpSpPr>
        <p:sp>
          <p:nvSpPr>
            <p:cNvPr id="168" name="Google Shape;168;p9"/>
            <p:cNvSpPr/>
            <p:nvPr/>
          </p:nvSpPr>
          <p:spPr>
            <a:xfrm rot="-6597333">
              <a:off x="4296826" y="3950027"/>
              <a:ext cx="586303" cy="586303"/>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Raleway Thin"/>
                <a:ea typeface="Raleway Thin"/>
                <a:cs typeface="Raleway Thin"/>
                <a:sym typeface="Raleway Thin"/>
              </a:endParaRPr>
            </a:p>
          </p:txBody>
        </p:sp>
        <p:sp>
          <p:nvSpPr>
            <p:cNvPr id="169" name="Google Shape;169;p9"/>
            <p:cNvSpPr/>
            <p:nvPr/>
          </p:nvSpPr>
          <p:spPr>
            <a:xfrm rot="-6599386">
              <a:off x="2318596" y="1407533"/>
              <a:ext cx="440541" cy="440541"/>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Raleway Thin"/>
                <a:ea typeface="Raleway Thin"/>
                <a:cs typeface="Raleway Thin"/>
                <a:sym typeface="Raleway Thin"/>
              </a:endParaRPr>
            </a:p>
          </p:txBody>
        </p:sp>
        <p:sp>
          <p:nvSpPr>
            <p:cNvPr id="170" name="Google Shape;170;p9"/>
            <p:cNvSpPr/>
            <p:nvPr/>
          </p:nvSpPr>
          <p:spPr>
            <a:xfrm rot="-6598839">
              <a:off x="2887641" y="2346984"/>
              <a:ext cx="1199287" cy="1199287"/>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Raleway Thin"/>
                <a:ea typeface="Raleway Thin"/>
                <a:cs typeface="Raleway Thin"/>
                <a:sym typeface="Raleway Thin"/>
              </a:endParaRPr>
            </a:p>
          </p:txBody>
        </p:sp>
        <p:sp>
          <p:nvSpPr>
            <p:cNvPr id="171" name="Google Shape;171;p9"/>
            <p:cNvSpPr/>
            <p:nvPr/>
          </p:nvSpPr>
          <p:spPr>
            <a:xfrm rot="-6598620">
              <a:off x="4374916" y="913763"/>
              <a:ext cx="1681581" cy="1681581"/>
            </a:xfrm>
            <a:prstGeom prst="ellipse">
              <a:avLst/>
            </a:prstGeom>
            <a:solidFill>
              <a:srgbClr val="0A8C6D"/>
            </a:solidFill>
            <a:ln cap="flat" cmpd="sng" w="9525">
              <a:solidFill>
                <a:srgbClr val="0A8C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Raleway Thin"/>
                <a:ea typeface="Raleway Thin"/>
                <a:cs typeface="Raleway Thin"/>
                <a:sym typeface="Raleway Thin"/>
              </a:endParaRPr>
            </a:p>
          </p:txBody>
        </p:sp>
        <p:sp>
          <p:nvSpPr>
            <p:cNvPr id="172" name="Google Shape;172;p9"/>
            <p:cNvSpPr/>
            <p:nvPr/>
          </p:nvSpPr>
          <p:spPr>
            <a:xfrm rot="-6597866">
              <a:off x="2661829" y="2208216"/>
              <a:ext cx="629106" cy="629106"/>
            </a:xfrm>
            <a:prstGeom prst="ellipse">
              <a:avLst/>
            </a:pr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Raleway Thin"/>
                <a:ea typeface="Raleway Thin"/>
                <a:cs typeface="Raleway Thin"/>
                <a:sym typeface="Raleway Thin"/>
              </a:endParaRPr>
            </a:p>
          </p:txBody>
        </p:sp>
        <p:sp>
          <p:nvSpPr>
            <p:cNvPr id="173" name="Google Shape;173;p9"/>
            <p:cNvSpPr/>
            <p:nvPr/>
          </p:nvSpPr>
          <p:spPr>
            <a:xfrm rot="-6597701">
              <a:off x="3267625" y="1113818"/>
              <a:ext cx="274172" cy="274172"/>
            </a:xfrm>
            <a:prstGeom prst="ellipse">
              <a:avLst/>
            </a:prstGeom>
            <a:solidFill>
              <a:srgbClr val="0A8C6D"/>
            </a:solidFill>
            <a:ln cap="flat" cmpd="sng" w="9525">
              <a:solidFill>
                <a:srgbClr val="0A8C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Raleway Thin"/>
                <a:ea typeface="Raleway Thin"/>
                <a:cs typeface="Raleway Thin"/>
                <a:sym typeface="Raleway Thin"/>
              </a:endParaRPr>
            </a:p>
          </p:txBody>
        </p:sp>
      </p:grpSp>
      <p:grpSp>
        <p:nvGrpSpPr>
          <p:cNvPr id="174" name="Google Shape;174;p9"/>
          <p:cNvGrpSpPr/>
          <p:nvPr/>
        </p:nvGrpSpPr>
        <p:grpSpPr>
          <a:xfrm>
            <a:off x="5894388" y="1739900"/>
            <a:ext cx="2439987" cy="2439988"/>
            <a:chOff x="4447194" y="1815766"/>
            <a:chExt cx="2440200" cy="2440200"/>
          </a:xfrm>
        </p:grpSpPr>
        <p:sp>
          <p:nvSpPr>
            <p:cNvPr id="175" name="Google Shape;175;p9"/>
            <p:cNvSpPr/>
            <p:nvPr/>
          </p:nvSpPr>
          <p:spPr>
            <a:xfrm>
              <a:off x="4447194" y="1815766"/>
              <a:ext cx="2440200" cy="2440200"/>
            </a:xfrm>
            <a:prstGeom prst="ellipse">
              <a:avLst/>
            </a:prstGeom>
            <a:solidFill>
              <a:srgbClr val="0A8C6D"/>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900"/>
                <a:buFont typeface="Arial"/>
                <a:buNone/>
              </a:pPr>
              <a:r>
                <a:t/>
              </a:r>
              <a:endParaRPr sz="900">
                <a:solidFill>
                  <a:srgbClr val="00695C"/>
                </a:solidFill>
                <a:latin typeface="Raleway Thin"/>
                <a:ea typeface="Raleway Thin"/>
                <a:cs typeface="Raleway Thin"/>
                <a:sym typeface="Raleway Thin"/>
              </a:endParaRPr>
            </a:p>
          </p:txBody>
        </p:sp>
        <p:sp>
          <p:nvSpPr>
            <p:cNvPr id="176" name="Google Shape;176;p9"/>
            <p:cNvSpPr txBox="1"/>
            <p:nvPr/>
          </p:nvSpPr>
          <p:spPr>
            <a:xfrm>
              <a:off x="4735950" y="2504275"/>
              <a:ext cx="1862700" cy="1163400"/>
            </a:xfrm>
            <a:prstGeom prst="rect">
              <a:avLst/>
            </a:prstGeom>
            <a:solidFill>
              <a:srgbClr val="0A8C6D"/>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200"/>
                <a:buFont typeface="Arial"/>
                <a:buNone/>
              </a:pPr>
              <a:r>
                <a:rPr lang="pt-PT" sz="1200">
                  <a:solidFill>
                    <a:srgbClr val="FFFFFF"/>
                  </a:solidFill>
                  <a:latin typeface="Raleway Thin"/>
                  <a:ea typeface="Raleway Thin"/>
                  <a:cs typeface="Raleway Thin"/>
                  <a:sym typeface="Raleway Thin"/>
                </a:rPr>
                <a:t>Cambiamenti nella forza lavoro e nel mercato del lavoro</a:t>
              </a:r>
              <a:endParaRPr/>
            </a:p>
          </p:txBody>
        </p:sp>
      </p:grpSp>
      <p:grpSp>
        <p:nvGrpSpPr>
          <p:cNvPr id="177" name="Google Shape;177;p9"/>
          <p:cNvGrpSpPr/>
          <p:nvPr/>
        </p:nvGrpSpPr>
        <p:grpSpPr>
          <a:xfrm>
            <a:off x="5013412" y="1297853"/>
            <a:ext cx="1423801" cy="1423801"/>
            <a:chOff x="3490737" y="1374053"/>
            <a:chExt cx="1423800" cy="1423800"/>
          </a:xfrm>
        </p:grpSpPr>
        <p:sp>
          <p:nvSpPr>
            <p:cNvPr id="178" name="Google Shape;178;p9"/>
            <p:cNvSpPr/>
            <p:nvPr/>
          </p:nvSpPr>
          <p:spPr>
            <a:xfrm>
              <a:off x="3490737" y="1374053"/>
              <a:ext cx="1423800" cy="1423800"/>
            </a:xfrm>
            <a:prstGeom prst="ellipse">
              <a:avLst/>
            </a:prstGeom>
            <a:solidFill>
              <a:srgbClr val="0A8C6D"/>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900"/>
                <a:buFont typeface="Arial"/>
                <a:buNone/>
              </a:pPr>
              <a:r>
                <a:t/>
              </a:r>
              <a:endParaRPr sz="900">
                <a:solidFill>
                  <a:srgbClr val="00695C"/>
                </a:solidFill>
                <a:latin typeface="Raleway Thin"/>
                <a:ea typeface="Raleway Thin"/>
                <a:cs typeface="Raleway Thin"/>
                <a:sym typeface="Raleway Thin"/>
              </a:endParaRPr>
            </a:p>
          </p:txBody>
        </p:sp>
        <p:sp>
          <p:nvSpPr>
            <p:cNvPr id="179" name="Google Shape;179;p9"/>
            <p:cNvSpPr txBox="1"/>
            <p:nvPr/>
          </p:nvSpPr>
          <p:spPr>
            <a:xfrm>
              <a:off x="3718754" y="1613603"/>
              <a:ext cx="967800" cy="944700"/>
            </a:xfrm>
            <a:prstGeom prst="rect">
              <a:avLst/>
            </a:prstGeom>
            <a:solidFill>
              <a:srgbClr val="0A8C6D"/>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001"/>
                <a:buFont typeface="Arial"/>
                <a:buNone/>
              </a:pPr>
              <a:r>
                <a:rPr lang="pt-PT" sz="1001">
                  <a:solidFill>
                    <a:srgbClr val="FFFFFF"/>
                  </a:solidFill>
                  <a:latin typeface="Raleway Thin"/>
                  <a:ea typeface="Raleway Thin"/>
                  <a:cs typeface="Raleway Thin"/>
                  <a:sym typeface="Raleway Thin"/>
                </a:rPr>
                <a:t>Efficiency </a:t>
              </a:r>
              <a:endParaRPr sz="1001">
                <a:solidFill>
                  <a:srgbClr val="FFFFFF"/>
                </a:solidFill>
                <a:latin typeface="Raleway Thin"/>
                <a:ea typeface="Raleway Thin"/>
                <a:cs typeface="Raleway Thin"/>
                <a:sym typeface="Raleway Thin"/>
              </a:endParaRPr>
            </a:p>
          </p:txBody>
        </p:sp>
      </p:grpSp>
      <p:grpSp>
        <p:nvGrpSpPr>
          <p:cNvPr id="180" name="Google Shape;180;p9"/>
          <p:cNvGrpSpPr/>
          <p:nvPr/>
        </p:nvGrpSpPr>
        <p:grpSpPr>
          <a:xfrm>
            <a:off x="4672013" y="2862263"/>
            <a:ext cx="1498600" cy="1498600"/>
            <a:chOff x="644203" y="3718814"/>
            <a:chExt cx="1498800" cy="1498800"/>
          </a:xfrm>
        </p:grpSpPr>
        <p:sp>
          <p:nvSpPr>
            <p:cNvPr id="181" name="Google Shape;181;p9"/>
            <p:cNvSpPr/>
            <p:nvPr/>
          </p:nvSpPr>
          <p:spPr>
            <a:xfrm>
              <a:off x="644203" y="3718814"/>
              <a:ext cx="1498800" cy="1498800"/>
            </a:xfrm>
            <a:prstGeom prst="ellipse">
              <a:avLst/>
            </a:prstGeom>
            <a:solidFill>
              <a:srgbClr val="0A8C6D"/>
            </a:solidFill>
            <a:ln>
              <a:noFill/>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900"/>
                <a:buFont typeface="Arial"/>
                <a:buNone/>
              </a:pPr>
              <a:r>
                <a:t/>
              </a:r>
              <a:endParaRPr sz="900">
                <a:solidFill>
                  <a:srgbClr val="00695C"/>
                </a:solidFill>
                <a:latin typeface="Raleway Thin"/>
                <a:ea typeface="Raleway Thin"/>
                <a:cs typeface="Raleway Thin"/>
                <a:sym typeface="Raleway Thin"/>
              </a:endParaRPr>
            </a:p>
          </p:txBody>
        </p:sp>
        <p:sp>
          <p:nvSpPr>
            <p:cNvPr id="182" name="Google Shape;182;p9"/>
            <p:cNvSpPr txBox="1"/>
            <p:nvPr/>
          </p:nvSpPr>
          <p:spPr>
            <a:xfrm>
              <a:off x="856976" y="3995875"/>
              <a:ext cx="1073400" cy="944700"/>
            </a:xfrm>
            <a:prstGeom prst="rect">
              <a:avLst/>
            </a:prstGeom>
            <a:solidFill>
              <a:srgbClr val="0A8C6D"/>
            </a:solidFill>
            <a:ln>
              <a:noFill/>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000"/>
                <a:buFont typeface="Arial"/>
                <a:buNone/>
              </a:pPr>
              <a:r>
                <a:rPr lang="pt-PT" sz="1000">
                  <a:solidFill>
                    <a:srgbClr val="FFFFFF"/>
                  </a:solidFill>
                  <a:latin typeface="Raleway Thin"/>
                  <a:ea typeface="Raleway Thin"/>
                  <a:cs typeface="Raleway Thin"/>
                  <a:sym typeface="Raleway Thin"/>
                </a:rPr>
                <a:t>Migliore processo decisionale</a:t>
              </a:r>
              <a:endParaRPr/>
            </a:p>
          </p:txBody>
        </p:sp>
      </p:grpSp>
      <p:grpSp>
        <p:nvGrpSpPr>
          <p:cNvPr id="183" name="Google Shape;183;p9"/>
          <p:cNvGrpSpPr/>
          <p:nvPr/>
        </p:nvGrpSpPr>
        <p:grpSpPr>
          <a:xfrm>
            <a:off x="7327709" y="1114294"/>
            <a:ext cx="1030261" cy="1030261"/>
            <a:chOff x="3490737" y="1374053"/>
            <a:chExt cx="1423800" cy="1423800"/>
          </a:xfrm>
        </p:grpSpPr>
        <p:sp>
          <p:nvSpPr>
            <p:cNvPr id="184" name="Google Shape;184;p9"/>
            <p:cNvSpPr/>
            <p:nvPr/>
          </p:nvSpPr>
          <p:spPr>
            <a:xfrm>
              <a:off x="3490737" y="1374053"/>
              <a:ext cx="1423800" cy="1423800"/>
            </a:xfrm>
            <a:prstGeom prst="ellipse">
              <a:avLst/>
            </a:prstGeom>
            <a:solidFill>
              <a:srgbClr val="0A8C6D"/>
            </a:solidFill>
            <a:ln cap="flat" cmpd="sng" w="9525">
              <a:solidFill>
                <a:srgbClr val="0A8C6D"/>
              </a:solidFill>
              <a:prstDash val="solid"/>
              <a:round/>
              <a:headEnd len="sm" w="sm" type="none"/>
              <a:tailEnd len="sm" w="sm" type="none"/>
            </a:ln>
            <a:effectLst>
              <a:outerShdw blurRad="228600" rotWithShape="0" algn="tl" dir="5400000" dist="50800">
                <a:srgbClr val="000000">
                  <a:alpha val="54509"/>
                </a:srgbClr>
              </a:outerShdw>
            </a:effectLst>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900"/>
                <a:buFont typeface="Arial"/>
                <a:buNone/>
              </a:pPr>
              <a:r>
                <a:t/>
              </a:r>
              <a:endParaRPr sz="900">
                <a:solidFill>
                  <a:srgbClr val="00695C"/>
                </a:solidFill>
                <a:latin typeface="Raleway Thin"/>
                <a:ea typeface="Raleway Thin"/>
                <a:cs typeface="Raleway Thin"/>
                <a:sym typeface="Raleway Thin"/>
              </a:endParaRPr>
            </a:p>
          </p:txBody>
        </p:sp>
        <p:sp>
          <p:nvSpPr>
            <p:cNvPr id="185" name="Google Shape;185;p9"/>
            <p:cNvSpPr txBox="1"/>
            <p:nvPr/>
          </p:nvSpPr>
          <p:spPr>
            <a:xfrm>
              <a:off x="3645274" y="1750717"/>
              <a:ext cx="1088041" cy="754937"/>
            </a:xfrm>
            <a:prstGeom prst="rect">
              <a:avLst/>
            </a:prstGeom>
            <a:solidFill>
              <a:srgbClr val="0A8C6D"/>
            </a:solidFill>
            <a:ln cap="flat" cmpd="sng" w="9525">
              <a:solidFill>
                <a:srgbClr val="0A8C6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Clr>
                  <a:srgbClr val="000000"/>
                </a:buClr>
                <a:buSzPts val="1001"/>
                <a:buFont typeface="Arial"/>
                <a:buNone/>
              </a:pPr>
              <a:r>
                <a:rPr lang="pt-PT" sz="1001">
                  <a:solidFill>
                    <a:srgbClr val="FFFFFF"/>
                  </a:solidFill>
                  <a:latin typeface="Raleway Thin"/>
                  <a:ea typeface="Raleway Thin"/>
                  <a:cs typeface="Raleway Thin"/>
                  <a:sym typeface="Raleway Thin"/>
                </a:rPr>
                <a:t>Innovation</a:t>
              </a:r>
              <a:endParaRPr sz="1001">
                <a:solidFill>
                  <a:srgbClr val="FFFFFF"/>
                </a:solidFill>
                <a:latin typeface="Raleway Thin"/>
                <a:ea typeface="Raleway Thin"/>
                <a:cs typeface="Raleway Thin"/>
                <a:sym typeface="Raleway Thin"/>
              </a:endParaRPr>
            </a:p>
          </p:txBody>
        </p:sp>
      </p:grpSp>
      <p:sp>
        <p:nvSpPr>
          <p:cNvPr id="186" name="Google Shape;186;p9"/>
          <p:cNvSpPr/>
          <p:nvPr/>
        </p:nvSpPr>
        <p:spPr>
          <a:xfrm>
            <a:off x="8054975" y="327025"/>
            <a:ext cx="796925" cy="727075"/>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0A8C6D"/>
          </a:solidFill>
          <a:ln>
            <a:noFill/>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sz="1400">
              <a:solidFill>
                <a:srgbClr val="000000"/>
              </a:solidFill>
              <a:latin typeface="Arial"/>
              <a:ea typeface="Arial"/>
              <a:cs typeface="Arial"/>
              <a:sym typeface="Arial"/>
            </a:endParaRPr>
          </a:p>
        </p:txBody>
      </p:sp>
      <p:sp>
        <p:nvSpPr>
          <p:cNvPr id="187" name="Google Shape;187;p9"/>
          <p:cNvSpPr txBox="1"/>
          <p:nvPr/>
        </p:nvSpPr>
        <p:spPr>
          <a:xfrm>
            <a:off x="922338" y="541338"/>
            <a:ext cx="2835275" cy="4144962"/>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rgbClr val="FFB600"/>
              </a:buClr>
              <a:buSzPts val="1800"/>
              <a:buFont typeface="Arial"/>
              <a:buNone/>
            </a:pPr>
            <a:r>
              <a:rPr lang="pt-PT" sz="1300">
                <a:solidFill>
                  <a:srgbClr val="666666"/>
                </a:solidFill>
                <a:latin typeface="Raleway Light"/>
                <a:ea typeface="Raleway Light"/>
                <a:cs typeface="Raleway Light"/>
                <a:sym typeface="Raleway Light"/>
              </a:rPr>
              <a:t>La trasformazione digitale ha il potenziale per avere un impatto su vari aspetti di un'organizzazione e della società nel suo insieme. Alcuni degli impatti chiave della trasformazione digitale includono:</a:t>
            </a:r>
            <a:endParaRPr/>
          </a:p>
          <a:p>
            <a:pPr indent="0" lvl="0" marL="0" marR="0" rtl="0" algn="l">
              <a:spcBef>
                <a:spcPts val="600"/>
              </a:spcBef>
              <a:spcAft>
                <a:spcPts val="0"/>
              </a:spcAft>
              <a:buClr>
                <a:srgbClr val="FFB600"/>
              </a:buClr>
              <a:buSzPts val="1800"/>
              <a:buFont typeface="Arial"/>
              <a:buNone/>
            </a:pPr>
            <a:r>
              <a:t/>
            </a:r>
            <a:endParaRPr sz="1300">
              <a:solidFill>
                <a:srgbClr val="666666"/>
              </a:solidFill>
              <a:latin typeface="Raleway Light"/>
              <a:ea typeface="Raleway Light"/>
              <a:cs typeface="Raleway Light"/>
              <a:sym typeface="Raleway Light"/>
            </a:endParaRPr>
          </a:p>
          <a:p>
            <a:pPr indent="0" lvl="0" marL="0" marR="0" rtl="0" algn="l">
              <a:spcBef>
                <a:spcPts val="0"/>
              </a:spcBef>
              <a:spcAft>
                <a:spcPts val="0"/>
              </a:spcAft>
              <a:buClr>
                <a:srgbClr val="0A8C6D"/>
              </a:buClr>
              <a:buSzPts val="1300"/>
              <a:buFont typeface="Arial"/>
              <a:buNone/>
            </a:pPr>
            <a:r>
              <a:rPr b="1" lang="pt-PT" sz="1300">
                <a:solidFill>
                  <a:srgbClr val="666666"/>
                </a:solidFill>
                <a:latin typeface="Raleway Light"/>
                <a:ea typeface="Raleway Light"/>
                <a:cs typeface="Raleway Light"/>
                <a:sym typeface="Raleway Light"/>
              </a:rPr>
              <a:t>Livello personale</a:t>
            </a:r>
            <a:endParaRPr/>
          </a:p>
          <a:p>
            <a:pPr indent="-82550" lvl="0" marL="0" marR="0" rtl="0" algn="l">
              <a:spcBef>
                <a:spcPts val="0"/>
              </a:spcBef>
              <a:spcAft>
                <a:spcPts val="0"/>
              </a:spcAft>
              <a:buClr>
                <a:srgbClr val="0A8C6D"/>
              </a:buClr>
              <a:buSzPts val="1300"/>
              <a:buFont typeface="Arial"/>
              <a:buChar char="•"/>
            </a:pPr>
            <a:r>
              <a:rPr lang="pt-PT" sz="1300">
                <a:solidFill>
                  <a:srgbClr val="666666"/>
                </a:solidFill>
                <a:latin typeface="Raleway Light"/>
                <a:ea typeface="Raleway Light"/>
                <a:cs typeface="Raleway Light"/>
                <a:sym typeface="Raleway Light"/>
              </a:rPr>
              <a:t>Nuove abitudini</a:t>
            </a:r>
            <a:endParaRPr/>
          </a:p>
          <a:p>
            <a:pPr indent="-82550" lvl="0" marL="0" marR="0" rtl="0" algn="l">
              <a:spcBef>
                <a:spcPts val="0"/>
              </a:spcBef>
              <a:spcAft>
                <a:spcPts val="0"/>
              </a:spcAft>
              <a:buClr>
                <a:srgbClr val="0A8C6D"/>
              </a:buClr>
              <a:buSzPts val="1300"/>
              <a:buFont typeface="Arial"/>
              <a:buChar char="•"/>
            </a:pPr>
            <a:r>
              <a:rPr lang="pt-PT" sz="1300">
                <a:solidFill>
                  <a:srgbClr val="666666"/>
                </a:solidFill>
                <a:latin typeface="Raleway Light"/>
                <a:ea typeface="Raleway Light"/>
                <a:cs typeface="Raleway Light"/>
                <a:sym typeface="Raleway Light"/>
              </a:rPr>
              <a:t>Comportamento del consumatore</a:t>
            </a:r>
            <a:endParaRPr/>
          </a:p>
          <a:p>
            <a:pPr indent="-82550" lvl="0" marL="0" marR="0" rtl="0" algn="l">
              <a:spcBef>
                <a:spcPts val="0"/>
              </a:spcBef>
              <a:spcAft>
                <a:spcPts val="0"/>
              </a:spcAft>
              <a:buClr>
                <a:srgbClr val="0A8C6D"/>
              </a:buClr>
              <a:buSzPts val="1300"/>
              <a:buFont typeface="Arial"/>
              <a:buChar char="•"/>
            </a:pPr>
            <a:r>
              <a:rPr lang="pt-PT" sz="1300">
                <a:solidFill>
                  <a:srgbClr val="666666"/>
                </a:solidFill>
                <a:latin typeface="Raleway Light"/>
                <a:ea typeface="Raleway Light"/>
                <a:cs typeface="Raleway Light"/>
                <a:sym typeface="Raleway Light"/>
              </a:rPr>
              <a:t>Nuovi modi di lavorare e apprendere</a:t>
            </a:r>
            <a:endParaRPr/>
          </a:p>
          <a:p>
            <a:pPr indent="0" lvl="0" marL="0" marR="0" rtl="0" algn="l">
              <a:spcBef>
                <a:spcPts val="0"/>
              </a:spcBef>
              <a:spcAft>
                <a:spcPts val="0"/>
              </a:spcAft>
              <a:buClr>
                <a:srgbClr val="0A8C6D"/>
              </a:buClr>
              <a:buSzPts val="1300"/>
              <a:buFont typeface="Arial"/>
              <a:buNone/>
            </a:pPr>
            <a:r>
              <a:rPr b="1" lang="pt-PT" sz="1300">
                <a:solidFill>
                  <a:srgbClr val="666666"/>
                </a:solidFill>
                <a:latin typeface="Raleway Light"/>
                <a:ea typeface="Raleway Light"/>
                <a:cs typeface="Raleway Light"/>
                <a:sym typeface="Raleway Light"/>
              </a:rPr>
              <a:t>Livello Sociale</a:t>
            </a:r>
            <a:endParaRPr/>
          </a:p>
          <a:p>
            <a:pPr indent="-82550" lvl="0" marL="0" marR="0" rtl="0" algn="l">
              <a:spcBef>
                <a:spcPts val="0"/>
              </a:spcBef>
              <a:spcAft>
                <a:spcPts val="0"/>
              </a:spcAft>
              <a:buClr>
                <a:srgbClr val="0A8C6D"/>
              </a:buClr>
              <a:buSzPts val="1300"/>
              <a:buFont typeface="Arial"/>
              <a:buChar char="•"/>
            </a:pPr>
            <a:r>
              <a:rPr lang="pt-PT" sz="1300">
                <a:solidFill>
                  <a:srgbClr val="666666"/>
                </a:solidFill>
                <a:latin typeface="Raleway Light"/>
                <a:ea typeface="Raleway Light"/>
                <a:cs typeface="Raleway Light"/>
                <a:sym typeface="Raleway Light"/>
              </a:rPr>
              <a:t>Comunicazione e interazione</a:t>
            </a:r>
            <a:endParaRPr/>
          </a:p>
          <a:p>
            <a:pPr indent="-82550" lvl="0" marL="0" marR="0" rtl="0" algn="l">
              <a:spcBef>
                <a:spcPts val="0"/>
              </a:spcBef>
              <a:spcAft>
                <a:spcPts val="0"/>
              </a:spcAft>
              <a:buClr>
                <a:srgbClr val="0A8C6D"/>
              </a:buClr>
              <a:buSzPts val="1300"/>
              <a:buFont typeface="Arial"/>
              <a:buChar char="•"/>
            </a:pPr>
            <a:r>
              <a:rPr lang="pt-PT" sz="1300">
                <a:solidFill>
                  <a:srgbClr val="666666"/>
                </a:solidFill>
                <a:latin typeface="Raleway Light"/>
                <a:ea typeface="Raleway Light"/>
                <a:cs typeface="Raleway Light"/>
                <a:sym typeface="Raleway Light"/>
              </a:rPr>
              <a:t>Leadership e influenza</a:t>
            </a:r>
            <a:endParaRPr/>
          </a:p>
          <a:p>
            <a:pPr indent="0" lvl="0" marL="0" marR="0" rtl="0" algn="l">
              <a:spcBef>
                <a:spcPts val="0"/>
              </a:spcBef>
              <a:spcAft>
                <a:spcPts val="0"/>
              </a:spcAft>
              <a:buClr>
                <a:srgbClr val="0A8C6D"/>
              </a:buClr>
              <a:buSzPts val="1300"/>
              <a:buFont typeface="Arial"/>
              <a:buNone/>
            </a:pPr>
            <a:r>
              <a:rPr b="1" lang="pt-PT" sz="1300">
                <a:solidFill>
                  <a:srgbClr val="666666"/>
                </a:solidFill>
                <a:latin typeface="Raleway Light"/>
                <a:ea typeface="Raleway Light"/>
                <a:cs typeface="Raleway Light"/>
                <a:sym typeface="Raleway Light"/>
              </a:rPr>
              <a:t>Livello D’affari</a:t>
            </a:r>
            <a:endParaRPr/>
          </a:p>
          <a:p>
            <a:pPr indent="-82550" lvl="0" marL="0" marR="0" rtl="0" algn="l">
              <a:spcBef>
                <a:spcPts val="0"/>
              </a:spcBef>
              <a:spcAft>
                <a:spcPts val="0"/>
              </a:spcAft>
              <a:buClr>
                <a:srgbClr val="0A8C6D"/>
              </a:buClr>
              <a:buSzPts val="1300"/>
              <a:buFont typeface="Arial"/>
              <a:buChar char="•"/>
            </a:pPr>
            <a:r>
              <a:rPr lang="pt-PT" sz="1300">
                <a:solidFill>
                  <a:srgbClr val="666666"/>
                </a:solidFill>
                <a:latin typeface="Raleway Light"/>
                <a:ea typeface="Raleway Light"/>
                <a:cs typeface="Raleway Light"/>
                <a:sym typeface="Raleway Light"/>
              </a:rPr>
              <a:t>Aspettative del cliente</a:t>
            </a:r>
            <a:endParaRPr/>
          </a:p>
          <a:p>
            <a:pPr indent="-82550" lvl="0" marL="0" marR="0" rtl="0" algn="l">
              <a:spcBef>
                <a:spcPts val="0"/>
              </a:spcBef>
              <a:spcAft>
                <a:spcPts val="0"/>
              </a:spcAft>
              <a:buClr>
                <a:srgbClr val="0A8C6D"/>
              </a:buClr>
              <a:buSzPts val="1300"/>
              <a:buFont typeface="Arial"/>
              <a:buChar char="•"/>
            </a:pPr>
            <a:r>
              <a:rPr lang="pt-PT" sz="1300">
                <a:solidFill>
                  <a:srgbClr val="666666"/>
                </a:solidFill>
                <a:latin typeface="Raleway Light"/>
                <a:ea typeface="Raleway Light"/>
                <a:cs typeface="Raleway Light"/>
                <a:sym typeface="Raleway Light"/>
              </a:rPr>
              <a:t>Prodotti basati sui dati</a:t>
            </a:r>
            <a:endParaRPr/>
          </a:p>
          <a:p>
            <a:pPr indent="-82550" lvl="0" marL="0" marR="0" rtl="0" algn="l">
              <a:spcBef>
                <a:spcPts val="0"/>
              </a:spcBef>
              <a:spcAft>
                <a:spcPts val="0"/>
              </a:spcAft>
              <a:buClr>
                <a:srgbClr val="0A8C6D"/>
              </a:buClr>
              <a:buSzPts val="1300"/>
              <a:buFont typeface="Arial"/>
              <a:buChar char="•"/>
            </a:pPr>
            <a:r>
              <a:rPr lang="pt-PT" sz="1300">
                <a:solidFill>
                  <a:srgbClr val="666666"/>
                </a:solidFill>
                <a:latin typeface="Raleway Light"/>
                <a:ea typeface="Raleway Light"/>
                <a:cs typeface="Raleway Light"/>
                <a:sym typeface="Raleway Light"/>
              </a:rPr>
              <a:t>Nuovi modelli di business</a:t>
            </a:r>
            <a:endParaRPr sz="1300">
              <a:solidFill>
                <a:srgbClr val="666666"/>
              </a:solidFill>
              <a:latin typeface="Raleway Light"/>
              <a:ea typeface="Raleway Light"/>
              <a:cs typeface="Raleway Light"/>
              <a:sym typeface="Raleway Light"/>
            </a:endParaRPr>
          </a:p>
          <a:p>
            <a:pPr indent="0" lvl="0" marL="0" marR="0" rtl="0" algn="l">
              <a:spcBef>
                <a:spcPts val="0"/>
              </a:spcBef>
              <a:spcAft>
                <a:spcPts val="0"/>
              </a:spcAft>
              <a:buClr>
                <a:srgbClr val="0A8C6D"/>
              </a:buClr>
              <a:buSzPts val="1300"/>
              <a:buFont typeface="Arial"/>
              <a:buNone/>
            </a:pPr>
            <a:r>
              <a:t/>
            </a:r>
            <a:endParaRPr sz="1300">
              <a:solidFill>
                <a:srgbClr val="666666"/>
              </a:solidFill>
              <a:latin typeface="Raleway Light"/>
              <a:ea typeface="Raleway Light"/>
              <a:cs typeface="Raleway Light"/>
              <a:sym typeface="Raleway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themeOverride>
</file>

<file path=ppt/theme/themeOverride2.xml><?xml version="1.0" encoding="utf-8"?>
<a:themeOverride xmlns:a="http://schemas.openxmlformats.org/drawingml/2006/main" xmlns:r="http://schemas.openxmlformats.org/officeDocument/2006/relationship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themeOverride>
</file>

<file path=ppt/theme/themeOverride3.xml><?xml version="1.0" encoding="utf-8"?>
<a:themeOverride xmlns:a="http://schemas.openxmlformats.org/drawingml/2006/main" xmlns:r="http://schemas.openxmlformats.org/officeDocument/2006/relationship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celia.tavares</dc:creator>
</cp:coreProperties>
</file>