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 id="2147483657"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Lst>
  <p:sldSz cy="5143500" cx="9144000"/>
  <p:notesSz cx="6858000" cy="9144000"/>
  <p:embeddedFontLst>
    <p:embeddedFont>
      <p:font typeface="Raleway"/>
      <p:regular r:id="rId35"/>
      <p:bold r:id="rId36"/>
      <p:italic r:id="rId37"/>
      <p:boldItalic r:id="rId38"/>
    </p:embeddedFont>
    <p:embeddedFont>
      <p:font typeface="Raleway ExtraBold"/>
      <p:bold r:id="rId39"/>
      <p:boldItalic r:id="rId40"/>
    </p:embeddedFont>
    <p:embeddedFont>
      <p:font typeface="Raleway Thin"/>
      <p:regular r:id="rId41"/>
      <p:bold r:id="rId42"/>
      <p:italic r:id="rId43"/>
      <p:boldItalic r:id="rId44"/>
    </p:embeddedFont>
    <p:embeddedFont>
      <p:font typeface="Raleway Light"/>
      <p:regular r:id="rId45"/>
      <p:bold r:id="rId46"/>
      <p:italic r:id="rId47"/>
      <p:boldItalic r:id="rId48"/>
    </p:embeddedFont>
    <p:embeddedFont>
      <p:font typeface="Raleway Medium"/>
      <p:regular r:id="rId49"/>
      <p:bold r:id="rId50"/>
      <p:italic r:id="rId51"/>
      <p:boldItalic r:id="rId52"/>
    </p:embeddedFont>
    <p:embeddedFont>
      <p:font typeface="Arial Black"/>
      <p:regular r:id="rId53"/>
    </p:embeddedFont>
    <p:embeddedFont>
      <p:font typeface="Raleway ExtraLight"/>
      <p:regular r:id="rId54"/>
      <p:bold r:id="rId55"/>
      <p:italic r:id="rId56"/>
      <p:boldItalic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58" roundtripDataSignature="AMtx7mjo0YR3/FrcKspob/3j9zRu3qHsj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A33AF1A-E1D7-4B44-AE9D-0A4DFB7FAFC5}">
  <a:tblStyle styleId="{FA33AF1A-E1D7-4B44-AE9D-0A4DFB7FAFC5}" styleName="Table_0">
    <a:wholeTbl>
      <a:tcTxStyle b="off" i="off">
        <a:font>
          <a:latin typeface="Arial"/>
          <a:ea typeface="Arial"/>
          <a:cs typeface="Arial"/>
        </a:font>
        <a:srgbClr val="000000"/>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w="9525">
              <a:solidFill>
                <a:srgbClr val="000000"/>
              </a:solidFill>
              <a:prstDash val="solid"/>
              <a:round/>
              <a:headEnd len="sm" w="sm" type="none"/>
              <a:tailEnd len="sm" w="sm" type="none"/>
            </a:ln>
          </a:insideH>
          <a:insideV>
            <a:ln cap="flat" cmpd="sng" w="9525">
              <a:solidFill>
                <a:srgbClr val="000000"/>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alewayExtraBold-boldItalic.fntdata"/><Relationship Id="rId42" Type="http://schemas.openxmlformats.org/officeDocument/2006/relationships/font" Target="fonts/RalewayThin-bold.fntdata"/><Relationship Id="rId41" Type="http://schemas.openxmlformats.org/officeDocument/2006/relationships/font" Target="fonts/RalewayThin-regular.fntdata"/><Relationship Id="rId44" Type="http://schemas.openxmlformats.org/officeDocument/2006/relationships/font" Target="fonts/RalewayThin-boldItalic.fntdata"/><Relationship Id="rId43" Type="http://schemas.openxmlformats.org/officeDocument/2006/relationships/font" Target="fonts/RalewayThin-italic.fntdata"/><Relationship Id="rId46" Type="http://schemas.openxmlformats.org/officeDocument/2006/relationships/font" Target="fonts/RalewayLight-bold.fntdata"/><Relationship Id="rId45" Type="http://schemas.openxmlformats.org/officeDocument/2006/relationships/font" Target="fonts/RalewayLight-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font" Target="fonts/RalewayLight-boldItalic.fntdata"/><Relationship Id="rId47" Type="http://schemas.openxmlformats.org/officeDocument/2006/relationships/font" Target="fonts/RalewayLight-italic.fntdata"/><Relationship Id="rId49" Type="http://schemas.openxmlformats.org/officeDocument/2006/relationships/font" Target="fonts/RalewayMedium-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font" Target="fonts/Raleway-regular.fntdata"/><Relationship Id="rId34" Type="http://schemas.openxmlformats.org/officeDocument/2006/relationships/slide" Target="slides/slide27.xml"/><Relationship Id="rId37" Type="http://schemas.openxmlformats.org/officeDocument/2006/relationships/font" Target="fonts/Raleway-italic.fntdata"/><Relationship Id="rId36" Type="http://schemas.openxmlformats.org/officeDocument/2006/relationships/font" Target="fonts/Raleway-bold.fntdata"/><Relationship Id="rId39" Type="http://schemas.openxmlformats.org/officeDocument/2006/relationships/font" Target="fonts/RalewayExtraBold-bold.fntdata"/><Relationship Id="rId38" Type="http://schemas.openxmlformats.org/officeDocument/2006/relationships/font" Target="fonts/Raleway-boldItalic.fntdata"/><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RalewayMedium-italic.fntdata"/><Relationship Id="rId50" Type="http://schemas.openxmlformats.org/officeDocument/2006/relationships/font" Target="fonts/RalewayMedium-bold.fntdata"/><Relationship Id="rId53" Type="http://schemas.openxmlformats.org/officeDocument/2006/relationships/font" Target="fonts/ArialBlack-regular.fntdata"/><Relationship Id="rId52" Type="http://schemas.openxmlformats.org/officeDocument/2006/relationships/font" Target="fonts/RalewayMedium-boldItalic.fntdata"/><Relationship Id="rId11" Type="http://schemas.openxmlformats.org/officeDocument/2006/relationships/slide" Target="slides/slide4.xml"/><Relationship Id="rId55" Type="http://schemas.openxmlformats.org/officeDocument/2006/relationships/font" Target="fonts/RalewayExtraLight-bold.fntdata"/><Relationship Id="rId10" Type="http://schemas.openxmlformats.org/officeDocument/2006/relationships/slide" Target="slides/slide3.xml"/><Relationship Id="rId54" Type="http://schemas.openxmlformats.org/officeDocument/2006/relationships/font" Target="fonts/RalewayExtraLight-regular.fntdata"/><Relationship Id="rId13" Type="http://schemas.openxmlformats.org/officeDocument/2006/relationships/slide" Target="slides/slide6.xml"/><Relationship Id="rId57" Type="http://schemas.openxmlformats.org/officeDocument/2006/relationships/font" Target="fonts/RalewayExtraLight-boldItalic.fntdata"/><Relationship Id="rId12" Type="http://schemas.openxmlformats.org/officeDocument/2006/relationships/slide" Target="slides/slide5.xml"/><Relationship Id="rId56" Type="http://schemas.openxmlformats.org/officeDocument/2006/relationships/font" Target="fonts/RalewayExtraLight-italic.fntdata"/><Relationship Id="rId15" Type="http://schemas.openxmlformats.org/officeDocument/2006/relationships/slide" Target="slides/slide8.xml"/><Relationship Id="rId14" Type="http://schemas.openxmlformats.org/officeDocument/2006/relationships/slide" Target="slides/slide7.xml"/><Relationship Id="rId58" Type="http://customschemas.google.com/relationships/presentationmetadata" Target="meta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 name="Google Shape;6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3" name="Google Shape;143;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3" name="Google Shape;153;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3" name="Google Shape;163;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9" name="Google Shape;169;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6" name="Google Shape;176;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5" name="Google Shape;185;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9" name="Google Shape;209;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9" name="Google Shape;219;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0" name="Google Shape;230;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6" name="Google Shape;236;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 name="Google Shape;6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b="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3" name="Google Shape;243;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0" name="Google Shape;250;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5" name="Google Shape;275;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5" name="Google Shape;285;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5" name="Google Shape;295;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5" name="Google Shape;305;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b="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0" name="Google Shape;310;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3" name="Google Shape;323;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b="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b="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 name="Google Shape;8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 name="Google Shape;8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 name="Google Shape;10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82550" lvl="0" marL="171450" marR="0" rtl="0" algn="l">
              <a:lnSpc>
                <a:spcPct val="100000"/>
              </a:lnSpc>
              <a:spcBef>
                <a:spcPts val="0"/>
              </a:spcBef>
              <a:spcAft>
                <a:spcPts val="0"/>
              </a:spcAft>
              <a:buClr>
                <a:srgbClr val="000000"/>
              </a:buClr>
              <a:buSzPts val="1400"/>
              <a:buFont typeface="Arial"/>
              <a:buNone/>
            </a:pPr>
            <a:r>
              <a:t/>
            </a:r>
            <a:endParaRPr/>
          </a:p>
          <a:p>
            <a:pPr indent="-82550" lvl="0" marL="171450" marR="0" rtl="0" algn="l">
              <a:lnSpc>
                <a:spcPct val="100000"/>
              </a:lnSpc>
              <a:spcBef>
                <a:spcPts val="0"/>
              </a:spcBef>
              <a:spcAft>
                <a:spcPts val="0"/>
              </a:spcAft>
              <a:buClr>
                <a:srgbClr val="000000"/>
              </a:buClr>
              <a:buSzPts val="1400"/>
              <a:buFont typeface="Arial"/>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 name="Google Shape;11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 name="Google Shape;11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solidFill>
          <a:schemeClr val="accent1"/>
        </a:solidFill>
      </p:bgPr>
    </p:bg>
    <p:spTree>
      <p:nvGrpSpPr>
        <p:cNvPr id="9" name="Shape 9"/>
        <p:cNvGrpSpPr/>
        <p:nvPr/>
      </p:nvGrpSpPr>
      <p:grpSpPr>
        <a:xfrm>
          <a:off x="0" y="0"/>
          <a:ext cx="0" cy="0"/>
          <a:chOff x="0" y="0"/>
          <a:chExt cx="0" cy="0"/>
        </a:xfrm>
      </p:grpSpPr>
      <p:sp>
        <p:nvSpPr>
          <p:cNvPr id="10" name="Google Shape;10;p29"/>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chemeClr val="lt1"/>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11" name="Google Shape;11;p29"/>
          <p:cNvSpPr txBox="1"/>
          <p:nvPr>
            <p:ph type="ctrTitle"/>
          </p:nvPr>
        </p:nvSpPr>
        <p:spPr>
          <a:xfrm>
            <a:off x="685802" y="3287213"/>
            <a:ext cx="7772400" cy="1159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6000"/>
              <a:buNone/>
              <a:defRPr sz="6000">
                <a:solidFill>
                  <a:schemeClr val="lt1"/>
                </a:solidFill>
              </a:defRPr>
            </a:lvl1pPr>
            <a:lvl2pPr lvl="1" algn="l">
              <a:lnSpc>
                <a:spcPct val="100000"/>
              </a:lnSpc>
              <a:spcBef>
                <a:spcPts val="0"/>
              </a:spcBef>
              <a:spcAft>
                <a:spcPts val="0"/>
              </a:spcAft>
              <a:buClr>
                <a:schemeClr val="lt1"/>
              </a:buClr>
              <a:buSzPts val="6000"/>
              <a:buNone/>
              <a:defRPr sz="6000">
                <a:solidFill>
                  <a:schemeClr val="lt1"/>
                </a:solidFill>
              </a:defRPr>
            </a:lvl2pPr>
            <a:lvl3pPr lvl="2" algn="l">
              <a:lnSpc>
                <a:spcPct val="100000"/>
              </a:lnSpc>
              <a:spcBef>
                <a:spcPts val="0"/>
              </a:spcBef>
              <a:spcAft>
                <a:spcPts val="0"/>
              </a:spcAft>
              <a:buClr>
                <a:schemeClr val="lt1"/>
              </a:buClr>
              <a:buSzPts val="6000"/>
              <a:buNone/>
              <a:defRPr sz="6000">
                <a:solidFill>
                  <a:schemeClr val="lt1"/>
                </a:solidFill>
              </a:defRPr>
            </a:lvl3pPr>
            <a:lvl4pPr lvl="3" algn="l">
              <a:lnSpc>
                <a:spcPct val="100000"/>
              </a:lnSpc>
              <a:spcBef>
                <a:spcPts val="0"/>
              </a:spcBef>
              <a:spcAft>
                <a:spcPts val="0"/>
              </a:spcAft>
              <a:buClr>
                <a:schemeClr val="lt1"/>
              </a:buClr>
              <a:buSzPts val="6000"/>
              <a:buNone/>
              <a:defRPr sz="6000">
                <a:solidFill>
                  <a:schemeClr val="lt1"/>
                </a:solidFill>
              </a:defRPr>
            </a:lvl4pPr>
            <a:lvl5pPr lvl="4" algn="l">
              <a:lnSpc>
                <a:spcPct val="100000"/>
              </a:lnSpc>
              <a:spcBef>
                <a:spcPts val="0"/>
              </a:spcBef>
              <a:spcAft>
                <a:spcPts val="0"/>
              </a:spcAft>
              <a:buClr>
                <a:schemeClr val="lt1"/>
              </a:buClr>
              <a:buSzPts val="6000"/>
              <a:buNone/>
              <a:defRPr sz="6000">
                <a:solidFill>
                  <a:schemeClr val="lt1"/>
                </a:solidFill>
              </a:defRPr>
            </a:lvl5pPr>
            <a:lvl6pPr lvl="5" algn="l">
              <a:lnSpc>
                <a:spcPct val="100000"/>
              </a:lnSpc>
              <a:spcBef>
                <a:spcPts val="0"/>
              </a:spcBef>
              <a:spcAft>
                <a:spcPts val="0"/>
              </a:spcAft>
              <a:buClr>
                <a:schemeClr val="lt1"/>
              </a:buClr>
              <a:buSzPts val="6000"/>
              <a:buNone/>
              <a:defRPr sz="6000">
                <a:solidFill>
                  <a:schemeClr val="lt1"/>
                </a:solidFill>
              </a:defRPr>
            </a:lvl6pPr>
            <a:lvl7pPr lvl="6" algn="l">
              <a:lnSpc>
                <a:spcPct val="100000"/>
              </a:lnSpc>
              <a:spcBef>
                <a:spcPts val="0"/>
              </a:spcBef>
              <a:spcAft>
                <a:spcPts val="0"/>
              </a:spcAft>
              <a:buClr>
                <a:schemeClr val="lt1"/>
              </a:buClr>
              <a:buSzPts val="6000"/>
              <a:buNone/>
              <a:defRPr sz="6000">
                <a:solidFill>
                  <a:schemeClr val="lt1"/>
                </a:solidFill>
              </a:defRPr>
            </a:lvl7pPr>
            <a:lvl8pPr lvl="7" algn="l">
              <a:lnSpc>
                <a:spcPct val="100000"/>
              </a:lnSpc>
              <a:spcBef>
                <a:spcPts val="0"/>
              </a:spcBef>
              <a:spcAft>
                <a:spcPts val="0"/>
              </a:spcAft>
              <a:buClr>
                <a:schemeClr val="lt1"/>
              </a:buClr>
              <a:buSzPts val="6000"/>
              <a:buNone/>
              <a:defRPr sz="6000">
                <a:solidFill>
                  <a:schemeClr val="lt1"/>
                </a:solidFill>
              </a:defRPr>
            </a:lvl8pPr>
            <a:lvl9pPr lvl="8" algn="l">
              <a:lnSpc>
                <a:spcPct val="100000"/>
              </a:lnSpc>
              <a:spcBef>
                <a:spcPts val="0"/>
              </a:spcBef>
              <a:spcAft>
                <a:spcPts val="0"/>
              </a:spcAft>
              <a:buClr>
                <a:schemeClr val="lt1"/>
              </a:buClr>
              <a:buSzPts val="6000"/>
              <a:buNone/>
              <a:defRPr sz="6000">
                <a:solidFill>
                  <a:schemeClr val="lt1"/>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1_Quote">
    <p:bg>
      <p:bgPr>
        <a:solidFill>
          <a:srgbClr val="FFB600"/>
        </a:solidFill>
      </p:bgPr>
    </p:bg>
    <p:spTree>
      <p:nvGrpSpPr>
        <p:cNvPr id="56" name="Shape 56"/>
        <p:cNvGrpSpPr/>
        <p:nvPr/>
      </p:nvGrpSpPr>
      <p:grpSpPr>
        <a:xfrm>
          <a:off x="0" y="0"/>
          <a:ext cx="0" cy="0"/>
          <a:chOff x="0" y="0"/>
          <a:chExt cx="0" cy="0"/>
        </a:xfrm>
      </p:grpSpPr>
      <p:sp>
        <p:nvSpPr>
          <p:cNvPr id="57" name="Google Shape;57;p39"/>
          <p:cNvSpPr/>
          <p:nvPr/>
        </p:nvSpPr>
        <p:spPr>
          <a:xfrm flipH="1">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981C22"/>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58" name="Google Shape;58;p39"/>
          <p:cNvSpPr txBox="1"/>
          <p:nvPr>
            <p:ph idx="1" type="body"/>
          </p:nvPr>
        </p:nvSpPr>
        <p:spPr>
          <a:xfrm>
            <a:off x="1757201" y="2161800"/>
            <a:ext cx="5629801" cy="819900"/>
          </a:xfrm>
          <a:prstGeom prst="rect">
            <a:avLst/>
          </a:prstGeom>
          <a:noFill/>
          <a:ln>
            <a:noFill/>
          </a:ln>
        </p:spPr>
        <p:txBody>
          <a:bodyPr anchorCtr="0" anchor="ctr" bIns="91425" lIns="91425" spcFirstLastPara="1" rIns="91425" wrap="square" tIns="91425">
            <a:noAutofit/>
          </a:bodyPr>
          <a:lstStyle>
            <a:lvl1pPr indent="-228600" lvl="0" marL="457200" algn="ctr">
              <a:lnSpc>
                <a:spcPct val="100000"/>
              </a:lnSpc>
              <a:spcBef>
                <a:spcPts val="601"/>
              </a:spcBef>
              <a:spcAft>
                <a:spcPts val="0"/>
              </a:spcAft>
              <a:buClr>
                <a:schemeClr val="dk1"/>
              </a:buClr>
              <a:buSzPts val="3000"/>
              <a:buFont typeface="Raleway Thin"/>
              <a:buNone/>
              <a:defRPr i="1" sz="2400">
                <a:solidFill>
                  <a:schemeClr val="dk1"/>
                </a:solidFill>
              </a:defRPr>
            </a:lvl1pPr>
            <a:lvl2pPr indent="-419100" lvl="1" marL="914400" algn="ctr">
              <a:lnSpc>
                <a:spcPct val="100000"/>
              </a:lnSpc>
              <a:spcBef>
                <a:spcPts val="0"/>
              </a:spcBef>
              <a:spcAft>
                <a:spcPts val="0"/>
              </a:spcAft>
              <a:buClr>
                <a:schemeClr val="dk1"/>
              </a:buClr>
              <a:buSzPts val="3000"/>
              <a:buChar char="○"/>
              <a:defRPr i="1" sz="3001">
                <a:solidFill>
                  <a:schemeClr val="dk1"/>
                </a:solidFill>
              </a:defRPr>
            </a:lvl2pPr>
            <a:lvl3pPr indent="-419100" lvl="2" marL="1371600" algn="ctr">
              <a:lnSpc>
                <a:spcPct val="100000"/>
              </a:lnSpc>
              <a:spcBef>
                <a:spcPts val="0"/>
              </a:spcBef>
              <a:spcAft>
                <a:spcPts val="0"/>
              </a:spcAft>
              <a:buClr>
                <a:schemeClr val="dk1"/>
              </a:buClr>
              <a:buSzPts val="3000"/>
              <a:buChar char="■"/>
              <a:defRPr i="1" sz="3001">
                <a:solidFill>
                  <a:schemeClr val="dk1"/>
                </a:solidFill>
              </a:defRPr>
            </a:lvl3pPr>
            <a:lvl4pPr indent="-419100" lvl="3" marL="1828800" algn="ctr">
              <a:lnSpc>
                <a:spcPct val="100000"/>
              </a:lnSpc>
              <a:spcBef>
                <a:spcPts val="0"/>
              </a:spcBef>
              <a:spcAft>
                <a:spcPts val="0"/>
              </a:spcAft>
              <a:buClr>
                <a:schemeClr val="dk1"/>
              </a:buClr>
              <a:buSzPts val="3000"/>
              <a:buChar char="●"/>
              <a:defRPr i="1" sz="3001">
                <a:solidFill>
                  <a:schemeClr val="dk1"/>
                </a:solidFill>
              </a:defRPr>
            </a:lvl4pPr>
            <a:lvl5pPr indent="-419100" lvl="4" marL="2286000" algn="ctr">
              <a:lnSpc>
                <a:spcPct val="100000"/>
              </a:lnSpc>
              <a:spcBef>
                <a:spcPts val="0"/>
              </a:spcBef>
              <a:spcAft>
                <a:spcPts val="0"/>
              </a:spcAft>
              <a:buClr>
                <a:schemeClr val="dk1"/>
              </a:buClr>
              <a:buSzPts val="3000"/>
              <a:buChar char="○"/>
              <a:defRPr i="1" sz="3001">
                <a:solidFill>
                  <a:schemeClr val="dk1"/>
                </a:solidFill>
              </a:defRPr>
            </a:lvl5pPr>
            <a:lvl6pPr indent="-419100" lvl="5" marL="2743200" algn="ctr">
              <a:lnSpc>
                <a:spcPct val="100000"/>
              </a:lnSpc>
              <a:spcBef>
                <a:spcPts val="0"/>
              </a:spcBef>
              <a:spcAft>
                <a:spcPts val="0"/>
              </a:spcAft>
              <a:buClr>
                <a:schemeClr val="dk1"/>
              </a:buClr>
              <a:buSzPts val="3000"/>
              <a:buChar char="■"/>
              <a:defRPr i="1" sz="3001">
                <a:solidFill>
                  <a:schemeClr val="dk1"/>
                </a:solidFill>
              </a:defRPr>
            </a:lvl6pPr>
            <a:lvl7pPr indent="-419100" lvl="6" marL="3200400" algn="ctr">
              <a:lnSpc>
                <a:spcPct val="100000"/>
              </a:lnSpc>
              <a:spcBef>
                <a:spcPts val="0"/>
              </a:spcBef>
              <a:spcAft>
                <a:spcPts val="0"/>
              </a:spcAft>
              <a:buClr>
                <a:schemeClr val="dk1"/>
              </a:buClr>
              <a:buSzPts val="3000"/>
              <a:buChar char="●"/>
              <a:defRPr i="1" sz="3001">
                <a:solidFill>
                  <a:schemeClr val="dk1"/>
                </a:solidFill>
              </a:defRPr>
            </a:lvl7pPr>
            <a:lvl8pPr indent="-419100" lvl="7" marL="3657600" algn="ctr">
              <a:lnSpc>
                <a:spcPct val="100000"/>
              </a:lnSpc>
              <a:spcBef>
                <a:spcPts val="0"/>
              </a:spcBef>
              <a:spcAft>
                <a:spcPts val="0"/>
              </a:spcAft>
              <a:buClr>
                <a:schemeClr val="dk1"/>
              </a:buClr>
              <a:buSzPts val="3000"/>
              <a:buChar char="○"/>
              <a:defRPr i="1" sz="3001">
                <a:solidFill>
                  <a:schemeClr val="dk1"/>
                </a:solidFill>
              </a:defRPr>
            </a:lvl8pPr>
            <a:lvl9pPr indent="-419100" lvl="8" marL="4114800" algn="ctr">
              <a:lnSpc>
                <a:spcPct val="100000"/>
              </a:lnSpc>
              <a:spcBef>
                <a:spcPts val="0"/>
              </a:spcBef>
              <a:spcAft>
                <a:spcPts val="0"/>
              </a:spcAft>
              <a:buClr>
                <a:schemeClr val="dk1"/>
              </a:buClr>
              <a:buSzPts val="3000"/>
              <a:buChar char="■"/>
              <a:defRPr i="1" sz="3001">
                <a:solidFill>
                  <a:schemeClr val="dk1"/>
                </a:solidFill>
              </a:defRPr>
            </a:lvl9pPr>
          </a:lstStyle>
          <a:p/>
        </p:txBody>
      </p:sp>
      <p:sp>
        <p:nvSpPr>
          <p:cNvPr id="59" name="Google Shape;59;p39"/>
          <p:cNvSpPr txBox="1"/>
          <p:nvPr/>
        </p:nvSpPr>
        <p:spPr>
          <a:xfrm>
            <a:off x="205551" y="75075"/>
            <a:ext cx="799500" cy="65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0"/>
              <a:buFont typeface="Arial"/>
              <a:buNone/>
            </a:pPr>
            <a:r>
              <a:rPr b="1" i="0" lang="ro-RO" sz="12000" u="none" cap="none" strike="noStrike">
                <a:solidFill>
                  <a:srgbClr val="981C22"/>
                </a:solidFill>
                <a:latin typeface="Raleway"/>
                <a:ea typeface="Raleway"/>
                <a:cs typeface="Raleway"/>
                <a:sym typeface="Raleway"/>
              </a:rPr>
              <a:t>“</a:t>
            </a:r>
            <a:endParaRPr b="1" i="0" sz="12000" u="none" cap="none" strike="noStrike">
              <a:solidFill>
                <a:srgbClr val="981C22"/>
              </a:solidFill>
              <a:latin typeface="Raleway"/>
              <a:ea typeface="Raleway"/>
              <a:cs typeface="Raleway"/>
              <a:sym typeface="Raleway"/>
            </a:endParaRPr>
          </a:p>
        </p:txBody>
      </p:sp>
      <p:sp>
        <p:nvSpPr>
          <p:cNvPr id="60" name="Google Shape;60;p39"/>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1pPr>
            <a:lvl2pPr indent="0" lvl="1"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2pPr>
            <a:lvl3pPr indent="0" lvl="2"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3pPr>
            <a:lvl4pPr indent="0" lvl="3"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4pPr>
            <a:lvl5pPr indent="0" lvl="4"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5pPr>
            <a:lvl6pPr indent="0" lvl="5"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6pPr>
            <a:lvl7pPr indent="0" lvl="6"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7pPr>
            <a:lvl8pPr indent="0" lvl="7"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8pPr>
            <a:lvl9pPr indent="0" lvl="8"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12" name="Shape 12"/>
        <p:cNvGrpSpPr/>
        <p:nvPr/>
      </p:nvGrpSpPr>
      <p:grpSpPr>
        <a:xfrm>
          <a:off x="0" y="0"/>
          <a:ext cx="0" cy="0"/>
          <a:chOff x="0" y="0"/>
          <a:chExt cx="0" cy="0"/>
        </a:xfrm>
      </p:grpSpPr>
      <p:sp>
        <p:nvSpPr>
          <p:cNvPr id="13" name="Google Shape;13;p30"/>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FFB600"/>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14" name="Google Shape;14;p30"/>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15" name="Google Shape;15;p30"/>
          <p:cNvSpPr txBox="1"/>
          <p:nvPr>
            <p:ph idx="1" type="body"/>
          </p:nvPr>
        </p:nvSpPr>
        <p:spPr>
          <a:xfrm>
            <a:off x="922001" y="1885951"/>
            <a:ext cx="6866100" cy="23661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1"/>
              </a:spcBef>
              <a:spcAft>
                <a:spcPts val="0"/>
              </a:spcAft>
              <a:buClr>
                <a:srgbClr val="FFB600"/>
              </a:buClr>
              <a:buSzPts val="1800"/>
              <a:buChar char="●"/>
              <a:defRPr/>
            </a:lvl1pPr>
            <a:lvl2pPr indent="-342900" lvl="1" marL="914400" algn="l">
              <a:lnSpc>
                <a:spcPct val="100000"/>
              </a:lnSpc>
              <a:spcBef>
                <a:spcPts val="0"/>
              </a:spcBef>
              <a:spcAft>
                <a:spcPts val="0"/>
              </a:spcAft>
              <a:buClr>
                <a:srgbClr val="FFB600"/>
              </a:buClr>
              <a:buSzPts val="1800"/>
              <a:buChar char="○"/>
              <a:defRPr/>
            </a:lvl2pPr>
            <a:lvl3pPr indent="-342900" lvl="2" marL="1371600" algn="l">
              <a:lnSpc>
                <a:spcPct val="100000"/>
              </a:lnSpc>
              <a:spcBef>
                <a:spcPts val="0"/>
              </a:spcBef>
              <a:spcAft>
                <a:spcPts val="0"/>
              </a:spcAft>
              <a:buClr>
                <a:srgbClr val="FFB600"/>
              </a:buClr>
              <a:buSzPts val="1800"/>
              <a:buChar char="■"/>
              <a:defRPr/>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16" name="Google Shape;16;p30"/>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algn="ctr">
              <a:lnSpc>
                <a:spcPct val="100000"/>
              </a:lnSpc>
              <a:spcBef>
                <a:spcPts val="0"/>
              </a:spcBef>
              <a:spcAft>
                <a:spcPts val="0"/>
              </a:spcAft>
              <a:buSzPts val="1300"/>
              <a:buNone/>
              <a:defRPr b="0" i="0" sz="1300" u="none" cap="none" strike="noStrike">
                <a:solidFill>
                  <a:srgbClr val="FFB600"/>
                </a:solidFill>
                <a:latin typeface="Raleway Thin"/>
                <a:ea typeface="Raleway Thin"/>
                <a:cs typeface="Raleway Thin"/>
                <a:sym typeface="Raleway Thin"/>
              </a:defRPr>
            </a:lvl1pPr>
            <a:lvl2pPr indent="0" lvl="1" marL="0" algn="ctr">
              <a:lnSpc>
                <a:spcPct val="100000"/>
              </a:lnSpc>
              <a:spcBef>
                <a:spcPts val="0"/>
              </a:spcBef>
              <a:spcAft>
                <a:spcPts val="0"/>
              </a:spcAft>
              <a:buSzPts val="1300"/>
              <a:buNone/>
              <a:defRPr b="0" i="0" sz="1300" u="none" cap="none" strike="noStrike">
                <a:solidFill>
                  <a:srgbClr val="FFB600"/>
                </a:solidFill>
                <a:latin typeface="Raleway Thin"/>
                <a:ea typeface="Raleway Thin"/>
                <a:cs typeface="Raleway Thin"/>
                <a:sym typeface="Raleway Thin"/>
              </a:defRPr>
            </a:lvl2pPr>
            <a:lvl3pPr indent="0" lvl="2" marL="0" algn="ctr">
              <a:lnSpc>
                <a:spcPct val="100000"/>
              </a:lnSpc>
              <a:spcBef>
                <a:spcPts val="0"/>
              </a:spcBef>
              <a:spcAft>
                <a:spcPts val="0"/>
              </a:spcAft>
              <a:buSzPts val="1300"/>
              <a:buNone/>
              <a:defRPr b="0" i="0" sz="1300" u="none" cap="none" strike="noStrike">
                <a:solidFill>
                  <a:srgbClr val="FFB600"/>
                </a:solidFill>
                <a:latin typeface="Raleway Thin"/>
                <a:ea typeface="Raleway Thin"/>
                <a:cs typeface="Raleway Thin"/>
                <a:sym typeface="Raleway Thin"/>
              </a:defRPr>
            </a:lvl3pPr>
            <a:lvl4pPr indent="0" lvl="3" marL="0" algn="ctr">
              <a:lnSpc>
                <a:spcPct val="100000"/>
              </a:lnSpc>
              <a:spcBef>
                <a:spcPts val="0"/>
              </a:spcBef>
              <a:spcAft>
                <a:spcPts val="0"/>
              </a:spcAft>
              <a:buSzPts val="1300"/>
              <a:buNone/>
              <a:defRPr b="0" i="0" sz="1300" u="none" cap="none" strike="noStrike">
                <a:solidFill>
                  <a:srgbClr val="FFB600"/>
                </a:solidFill>
                <a:latin typeface="Raleway Thin"/>
                <a:ea typeface="Raleway Thin"/>
                <a:cs typeface="Raleway Thin"/>
                <a:sym typeface="Raleway Thin"/>
              </a:defRPr>
            </a:lvl4pPr>
            <a:lvl5pPr indent="0" lvl="4" marL="0" algn="ctr">
              <a:lnSpc>
                <a:spcPct val="100000"/>
              </a:lnSpc>
              <a:spcBef>
                <a:spcPts val="0"/>
              </a:spcBef>
              <a:spcAft>
                <a:spcPts val="0"/>
              </a:spcAft>
              <a:buSzPts val="1300"/>
              <a:buNone/>
              <a:defRPr b="0" i="0" sz="1300" u="none" cap="none" strike="noStrike">
                <a:solidFill>
                  <a:srgbClr val="FFB600"/>
                </a:solidFill>
                <a:latin typeface="Raleway Thin"/>
                <a:ea typeface="Raleway Thin"/>
                <a:cs typeface="Raleway Thin"/>
                <a:sym typeface="Raleway Thin"/>
              </a:defRPr>
            </a:lvl5pPr>
            <a:lvl6pPr indent="0" lvl="5" marL="0" algn="ctr">
              <a:lnSpc>
                <a:spcPct val="100000"/>
              </a:lnSpc>
              <a:spcBef>
                <a:spcPts val="0"/>
              </a:spcBef>
              <a:spcAft>
                <a:spcPts val="0"/>
              </a:spcAft>
              <a:buSzPts val="1300"/>
              <a:buNone/>
              <a:defRPr b="0" i="0" sz="1300" u="none" cap="none" strike="noStrike">
                <a:solidFill>
                  <a:srgbClr val="FFB600"/>
                </a:solidFill>
                <a:latin typeface="Raleway Thin"/>
                <a:ea typeface="Raleway Thin"/>
                <a:cs typeface="Raleway Thin"/>
                <a:sym typeface="Raleway Thin"/>
              </a:defRPr>
            </a:lvl6pPr>
            <a:lvl7pPr indent="0" lvl="6" marL="0" algn="ctr">
              <a:lnSpc>
                <a:spcPct val="100000"/>
              </a:lnSpc>
              <a:spcBef>
                <a:spcPts val="0"/>
              </a:spcBef>
              <a:spcAft>
                <a:spcPts val="0"/>
              </a:spcAft>
              <a:buSzPts val="1300"/>
              <a:buNone/>
              <a:defRPr b="0" i="0" sz="1300" u="none" cap="none" strike="noStrike">
                <a:solidFill>
                  <a:srgbClr val="FFB600"/>
                </a:solidFill>
                <a:latin typeface="Raleway Thin"/>
                <a:ea typeface="Raleway Thin"/>
                <a:cs typeface="Raleway Thin"/>
                <a:sym typeface="Raleway Thin"/>
              </a:defRPr>
            </a:lvl7pPr>
            <a:lvl8pPr indent="0" lvl="7" marL="0" algn="ctr">
              <a:lnSpc>
                <a:spcPct val="100000"/>
              </a:lnSpc>
              <a:spcBef>
                <a:spcPts val="0"/>
              </a:spcBef>
              <a:spcAft>
                <a:spcPts val="0"/>
              </a:spcAft>
              <a:buSzPts val="1300"/>
              <a:buNone/>
              <a:defRPr b="0" i="0" sz="1300" u="none" cap="none" strike="noStrike">
                <a:solidFill>
                  <a:srgbClr val="FFB600"/>
                </a:solidFill>
                <a:latin typeface="Raleway Thin"/>
                <a:ea typeface="Raleway Thin"/>
                <a:cs typeface="Raleway Thin"/>
                <a:sym typeface="Raleway Thin"/>
              </a:defRPr>
            </a:lvl8pPr>
            <a:lvl9pPr indent="0" lvl="8" marL="0" algn="ctr">
              <a:lnSpc>
                <a:spcPct val="100000"/>
              </a:lnSpc>
              <a:spcBef>
                <a:spcPts val="0"/>
              </a:spcBef>
              <a:spcAft>
                <a:spcPts val="0"/>
              </a:spcAft>
              <a:buSzPts val="1300"/>
              <a:buNone/>
              <a:defRPr b="0" i="0" sz="1300" u="none" cap="none" strike="noStrike">
                <a:solidFill>
                  <a:srgbClr val="FFB600"/>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solidFill>
          <a:schemeClr val="accent1"/>
        </a:solidFill>
      </p:bgPr>
    </p:bg>
    <p:spTree>
      <p:nvGrpSpPr>
        <p:cNvPr id="17" name="Shape 17"/>
        <p:cNvGrpSpPr/>
        <p:nvPr/>
      </p:nvGrpSpPr>
      <p:grpSpPr>
        <a:xfrm>
          <a:off x="0" y="0"/>
          <a:ext cx="0" cy="0"/>
          <a:chOff x="0" y="0"/>
          <a:chExt cx="0" cy="0"/>
        </a:xfrm>
      </p:grpSpPr>
      <p:sp>
        <p:nvSpPr>
          <p:cNvPr id="18" name="Google Shape;18;p34"/>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solidFill>
            <a:srgbClr val="981C22"/>
          </a:solidFill>
          <a:ln cap="flat" cmpd="sng" w="19050">
            <a:solidFill>
              <a:srgbClr val="981C22"/>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19" name="Google Shape;19;p34"/>
          <p:cNvSpPr txBox="1"/>
          <p:nvPr>
            <p:ph type="ctrTitle"/>
          </p:nvPr>
        </p:nvSpPr>
        <p:spPr>
          <a:xfrm>
            <a:off x="685802" y="2726342"/>
            <a:ext cx="7772400" cy="1159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20" name="Google Shape;20;p34"/>
          <p:cNvSpPr txBox="1"/>
          <p:nvPr>
            <p:ph idx="1" type="subTitle"/>
          </p:nvPr>
        </p:nvSpPr>
        <p:spPr>
          <a:xfrm>
            <a:off x="685802" y="3830653"/>
            <a:ext cx="7772400" cy="784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3000"/>
              <a:buNone/>
              <a:defRPr sz="3001">
                <a:solidFill>
                  <a:schemeClr val="lt1"/>
                </a:solidFill>
              </a:defRPr>
            </a:lvl2pPr>
            <a:lvl3pPr lvl="2" algn="l">
              <a:lnSpc>
                <a:spcPct val="100000"/>
              </a:lnSpc>
              <a:spcBef>
                <a:spcPts val="0"/>
              </a:spcBef>
              <a:spcAft>
                <a:spcPts val="0"/>
              </a:spcAft>
              <a:buClr>
                <a:schemeClr val="lt1"/>
              </a:buClr>
              <a:buSzPts val="3000"/>
              <a:buNone/>
              <a:defRPr sz="3001">
                <a:solidFill>
                  <a:schemeClr val="lt1"/>
                </a:solidFill>
              </a:defRPr>
            </a:lvl3pPr>
            <a:lvl4pPr lvl="3" algn="l">
              <a:lnSpc>
                <a:spcPct val="100000"/>
              </a:lnSpc>
              <a:spcBef>
                <a:spcPts val="0"/>
              </a:spcBef>
              <a:spcAft>
                <a:spcPts val="0"/>
              </a:spcAft>
              <a:buClr>
                <a:schemeClr val="lt1"/>
              </a:buClr>
              <a:buSzPts val="3000"/>
              <a:buNone/>
              <a:defRPr sz="3001">
                <a:solidFill>
                  <a:schemeClr val="lt1"/>
                </a:solidFill>
              </a:defRPr>
            </a:lvl4pPr>
            <a:lvl5pPr lvl="4" algn="l">
              <a:lnSpc>
                <a:spcPct val="100000"/>
              </a:lnSpc>
              <a:spcBef>
                <a:spcPts val="0"/>
              </a:spcBef>
              <a:spcAft>
                <a:spcPts val="0"/>
              </a:spcAft>
              <a:buClr>
                <a:schemeClr val="lt1"/>
              </a:buClr>
              <a:buSzPts val="3000"/>
              <a:buNone/>
              <a:defRPr sz="3001">
                <a:solidFill>
                  <a:schemeClr val="lt1"/>
                </a:solidFill>
              </a:defRPr>
            </a:lvl5pPr>
            <a:lvl6pPr lvl="5" algn="l">
              <a:lnSpc>
                <a:spcPct val="100000"/>
              </a:lnSpc>
              <a:spcBef>
                <a:spcPts val="0"/>
              </a:spcBef>
              <a:spcAft>
                <a:spcPts val="0"/>
              </a:spcAft>
              <a:buClr>
                <a:schemeClr val="lt1"/>
              </a:buClr>
              <a:buSzPts val="3000"/>
              <a:buNone/>
              <a:defRPr sz="3001">
                <a:solidFill>
                  <a:schemeClr val="lt1"/>
                </a:solidFill>
              </a:defRPr>
            </a:lvl6pPr>
            <a:lvl7pPr lvl="6" algn="l">
              <a:lnSpc>
                <a:spcPct val="100000"/>
              </a:lnSpc>
              <a:spcBef>
                <a:spcPts val="0"/>
              </a:spcBef>
              <a:spcAft>
                <a:spcPts val="0"/>
              </a:spcAft>
              <a:buClr>
                <a:schemeClr val="lt1"/>
              </a:buClr>
              <a:buSzPts val="3000"/>
              <a:buNone/>
              <a:defRPr sz="3001">
                <a:solidFill>
                  <a:schemeClr val="lt1"/>
                </a:solidFill>
              </a:defRPr>
            </a:lvl7pPr>
            <a:lvl8pPr lvl="7" algn="l">
              <a:lnSpc>
                <a:spcPct val="100000"/>
              </a:lnSpc>
              <a:spcBef>
                <a:spcPts val="0"/>
              </a:spcBef>
              <a:spcAft>
                <a:spcPts val="0"/>
              </a:spcAft>
              <a:buClr>
                <a:schemeClr val="lt1"/>
              </a:buClr>
              <a:buSzPts val="3000"/>
              <a:buNone/>
              <a:defRPr sz="3001">
                <a:solidFill>
                  <a:schemeClr val="lt1"/>
                </a:solidFill>
              </a:defRPr>
            </a:lvl8pPr>
            <a:lvl9pPr lvl="8" algn="l">
              <a:lnSpc>
                <a:spcPct val="100000"/>
              </a:lnSpc>
              <a:spcBef>
                <a:spcPts val="0"/>
              </a:spcBef>
              <a:spcAft>
                <a:spcPts val="0"/>
              </a:spcAft>
              <a:buClr>
                <a:schemeClr val="lt1"/>
              </a:buClr>
              <a:buSzPts val="3000"/>
              <a:buNone/>
              <a:defRPr sz="3001">
                <a:solidFill>
                  <a:schemeClr val="lt1"/>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21" name="Shape 21"/>
        <p:cNvGrpSpPr/>
        <p:nvPr/>
      </p:nvGrpSpPr>
      <p:grpSpPr>
        <a:xfrm>
          <a:off x="0" y="0"/>
          <a:ext cx="0" cy="0"/>
          <a:chOff x="0" y="0"/>
          <a:chExt cx="0" cy="0"/>
        </a:xfrm>
      </p:grpSpPr>
      <p:sp>
        <p:nvSpPr>
          <p:cNvPr id="22" name="Google Shape;22;p35"/>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chemeClr val="accent1"/>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23" name="Google Shape;23;p35"/>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24" name="Google Shape;24;p35"/>
          <p:cNvSpPr txBox="1"/>
          <p:nvPr>
            <p:ph idx="1" type="body"/>
          </p:nvPr>
        </p:nvSpPr>
        <p:spPr>
          <a:xfrm>
            <a:off x="922001" y="1930500"/>
            <a:ext cx="2332201" cy="29190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01"/>
              </a:spcBef>
              <a:spcAft>
                <a:spcPts val="0"/>
              </a:spcAft>
              <a:buSzPts val="1400"/>
              <a:buChar char="●"/>
              <a:defRPr sz="1401"/>
            </a:lvl1pPr>
            <a:lvl2pPr indent="-317500" lvl="1" marL="914400" algn="l">
              <a:lnSpc>
                <a:spcPct val="100000"/>
              </a:lnSpc>
              <a:spcBef>
                <a:spcPts val="0"/>
              </a:spcBef>
              <a:spcAft>
                <a:spcPts val="0"/>
              </a:spcAft>
              <a:buSzPts val="1400"/>
              <a:buChar char="○"/>
              <a:defRPr sz="1401"/>
            </a:lvl2pPr>
            <a:lvl3pPr indent="-317500" lvl="2" marL="1371600" algn="l">
              <a:lnSpc>
                <a:spcPct val="100000"/>
              </a:lnSpc>
              <a:spcBef>
                <a:spcPts val="0"/>
              </a:spcBef>
              <a:spcAft>
                <a:spcPts val="0"/>
              </a:spcAft>
              <a:buSzPts val="1400"/>
              <a:buChar char="■"/>
              <a:defRPr sz="1401"/>
            </a:lvl3pPr>
            <a:lvl4pPr indent="-317500" lvl="3" marL="1828800" algn="l">
              <a:lnSpc>
                <a:spcPct val="100000"/>
              </a:lnSpc>
              <a:spcBef>
                <a:spcPts val="0"/>
              </a:spcBef>
              <a:spcAft>
                <a:spcPts val="0"/>
              </a:spcAft>
              <a:buSzPts val="1400"/>
              <a:buChar char="●"/>
              <a:defRPr sz="1401"/>
            </a:lvl4pPr>
            <a:lvl5pPr indent="-317500" lvl="4" marL="2286000" algn="l">
              <a:lnSpc>
                <a:spcPct val="100000"/>
              </a:lnSpc>
              <a:spcBef>
                <a:spcPts val="0"/>
              </a:spcBef>
              <a:spcAft>
                <a:spcPts val="0"/>
              </a:spcAft>
              <a:buSzPts val="1400"/>
              <a:buChar char="○"/>
              <a:defRPr sz="1401"/>
            </a:lvl5pPr>
            <a:lvl6pPr indent="-317500" lvl="5" marL="2743200" algn="l">
              <a:lnSpc>
                <a:spcPct val="100000"/>
              </a:lnSpc>
              <a:spcBef>
                <a:spcPts val="0"/>
              </a:spcBef>
              <a:spcAft>
                <a:spcPts val="0"/>
              </a:spcAft>
              <a:buSzPts val="1400"/>
              <a:buChar char="■"/>
              <a:defRPr sz="1401"/>
            </a:lvl6pPr>
            <a:lvl7pPr indent="-317500" lvl="6" marL="3200400" algn="l">
              <a:lnSpc>
                <a:spcPct val="100000"/>
              </a:lnSpc>
              <a:spcBef>
                <a:spcPts val="0"/>
              </a:spcBef>
              <a:spcAft>
                <a:spcPts val="0"/>
              </a:spcAft>
              <a:buSzPts val="1400"/>
              <a:buChar char="●"/>
              <a:defRPr sz="1401"/>
            </a:lvl7pPr>
            <a:lvl8pPr indent="-317500" lvl="7" marL="3657600" algn="l">
              <a:lnSpc>
                <a:spcPct val="100000"/>
              </a:lnSpc>
              <a:spcBef>
                <a:spcPts val="0"/>
              </a:spcBef>
              <a:spcAft>
                <a:spcPts val="0"/>
              </a:spcAft>
              <a:buSzPts val="1400"/>
              <a:buChar char="○"/>
              <a:defRPr sz="1401"/>
            </a:lvl8pPr>
            <a:lvl9pPr indent="-317500" lvl="8" marL="4114800" algn="l">
              <a:lnSpc>
                <a:spcPct val="100000"/>
              </a:lnSpc>
              <a:spcBef>
                <a:spcPts val="0"/>
              </a:spcBef>
              <a:spcAft>
                <a:spcPts val="0"/>
              </a:spcAft>
              <a:buSzPts val="1400"/>
              <a:buChar char="■"/>
              <a:defRPr sz="1401"/>
            </a:lvl9pPr>
          </a:lstStyle>
          <a:p/>
        </p:txBody>
      </p:sp>
      <p:sp>
        <p:nvSpPr>
          <p:cNvPr id="25" name="Google Shape;25;p35"/>
          <p:cNvSpPr txBox="1"/>
          <p:nvPr>
            <p:ph idx="2" type="body"/>
          </p:nvPr>
        </p:nvSpPr>
        <p:spPr>
          <a:xfrm>
            <a:off x="3373779" y="1930500"/>
            <a:ext cx="2332201" cy="29190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01"/>
              </a:spcBef>
              <a:spcAft>
                <a:spcPts val="0"/>
              </a:spcAft>
              <a:buSzPts val="1400"/>
              <a:buChar char="●"/>
              <a:defRPr sz="1401"/>
            </a:lvl1pPr>
            <a:lvl2pPr indent="-317500" lvl="1" marL="914400" algn="l">
              <a:lnSpc>
                <a:spcPct val="100000"/>
              </a:lnSpc>
              <a:spcBef>
                <a:spcPts val="0"/>
              </a:spcBef>
              <a:spcAft>
                <a:spcPts val="0"/>
              </a:spcAft>
              <a:buSzPts val="1400"/>
              <a:buChar char="○"/>
              <a:defRPr sz="1401"/>
            </a:lvl2pPr>
            <a:lvl3pPr indent="-317500" lvl="2" marL="1371600" algn="l">
              <a:lnSpc>
                <a:spcPct val="100000"/>
              </a:lnSpc>
              <a:spcBef>
                <a:spcPts val="0"/>
              </a:spcBef>
              <a:spcAft>
                <a:spcPts val="0"/>
              </a:spcAft>
              <a:buSzPts val="1400"/>
              <a:buChar char="■"/>
              <a:defRPr sz="1401"/>
            </a:lvl3pPr>
            <a:lvl4pPr indent="-317500" lvl="3" marL="1828800" algn="l">
              <a:lnSpc>
                <a:spcPct val="100000"/>
              </a:lnSpc>
              <a:spcBef>
                <a:spcPts val="0"/>
              </a:spcBef>
              <a:spcAft>
                <a:spcPts val="0"/>
              </a:spcAft>
              <a:buSzPts val="1400"/>
              <a:buChar char="●"/>
              <a:defRPr sz="1401"/>
            </a:lvl4pPr>
            <a:lvl5pPr indent="-317500" lvl="4" marL="2286000" algn="l">
              <a:lnSpc>
                <a:spcPct val="100000"/>
              </a:lnSpc>
              <a:spcBef>
                <a:spcPts val="0"/>
              </a:spcBef>
              <a:spcAft>
                <a:spcPts val="0"/>
              </a:spcAft>
              <a:buSzPts val="1400"/>
              <a:buChar char="○"/>
              <a:defRPr sz="1401"/>
            </a:lvl5pPr>
            <a:lvl6pPr indent="-317500" lvl="5" marL="2743200" algn="l">
              <a:lnSpc>
                <a:spcPct val="100000"/>
              </a:lnSpc>
              <a:spcBef>
                <a:spcPts val="0"/>
              </a:spcBef>
              <a:spcAft>
                <a:spcPts val="0"/>
              </a:spcAft>
              <a:buSzPts val="1400"/>
              <a:buChar char="■"/>
              <a:defRPr sz="1401"/>
            </a:lvl6pPr>
            <a:lvl7pPr indent="-317500" lvl="6" marL="3200400" algn="l">
              <a:lnSpc>
                <a:spcPct val="100000"/>
              </a:lnSpc>
              <a:spcBef>
                <a:spcPts val="0"/>
              </a:spcBef>
              <a:spcAft>
                <a:spcPts val="0"/>
              </a:spcAft>
              <a:buSzPts val="1400"/>
              <a:buChar char="●"/>
              <a:defRPr sz="1401"/>
            </a:lvl7pPr>
            <a:lvl8pPr indent="-317500" lvl="7" marL="3657600" algn="l">
              <a:lnSpc>
                <a:spcPct val="100000"/>
              </a:lnSpc>
              <a:spcBef>
                <a:spcPts val="0"/>
              </a:spcBef>
              <a:spcAft>
                <a:spcPts val="0"/>
              </a:spcAft>
              <a:buSzPts val="1400"/>
              <a:buChar char="○"/>
              <a:defRPr sz="1401"/>
            </a:lvl8pPr>
            <a:lvl9pPr indent="-317500" lvl="8" marL="4114800" algn="l">
              <a:lnSpc>
                <a:spcPct val="100000"/>
              </a:lnSpc>
              <a:spcBef>
                <a:spcPts val="0"/>
              </a:spcBef>
              <a:spcAft>
                <a:spcPts val="0"/>
              </a:spcAft>
              <a:buSzPts val="1400"/>
              <a:buChar char="■"/>
              <a:defRPr sz="1401"/>
            </a:lvl9pPr>
          </a:lstStyle>
          <a:p/>
        </p:txBody>
      </p:sp>
      <p:sp>
        <p:nvSpPr>
          <p:cNvPr id="26" name="Google Shape;26;p35"/>
          <p:cNvSpPr txBox="1"/>
          <p:nvPr>
            <p:ph idx="3" type="body"/>
          </p:nvPr>
        </p:nvSpPr>
        <p:spPr>
          <a:xfrm>
            <a:off x="5825558" y="1930500"/>
            <a:ext cx="2332201" cy="29190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01"/>
              </a:spcBef>
              <a:spcAft>
                <a:spcPts val="0"/>
              </a:spcAft>
              <a:buSzPts val="1400"/>
              <a:buChar char="●"/>
              <a:defRPr sz="1401"/>
            </a:lvl1pPr>
            <a:lvl2pPr indent="-317500" lvl="1" marL="914400" algn="l">
              <a:lnSpc>
                <a:spcPct val="100000"/>
              </a:lnSpc>
              <a:spcBef>
                <a:spcPts val="0"/>
              </a:spcBef>
              <a:spcAft>
                <a:spcPts val="0"/>
              </a:spcAft>
              <a:buSzPts val="1400"/>
              <a:buChar char="○"/>
              <a:defRPr sz="1401"/>
            </a:lvl2pPr>
            <a:lvl3pPr indent="-317500" lvl="2" marL="1371600" algn="l">
              <a:lnSpc>
                <a:spcPct val="100000"/>
              </a:lnSpc>
              <a:spcBef>
                <a:spcPts val="0"/>
              </a:spcBef>
              <a:spcAft>
                <a:spcPts val="0"/>
              </a:spcAft>
              <a:buSzPts val="1400"/>
              <a:buChar char="■"/>
              <a:defRPr sz="1401"/>
            </a:lvl3pPr>
            <a:lvl4pPr indent="-317500" lvl="3" marL="1828800" algn="l">
              <a:lnSpc>
                <a:spcPct val="100000"/>
              </a:lnSpc>
              <a:spcBef>
                <a:spcPts val="0"/>
              </a:spcBef>
              <a:spcAft>
                <a:spcPts val="0"/>
              </a:spcAft>
              <a:buSzPts val="1400"/>
              <a:buChar char="●"/>
              <a:defRPr sz="1401"/>
            </a:lvl4pPr>
            <a:lvl5pPr indent="-317500" lvl="4" marL="2286000" algn="l">
              <a:lnSpc>
                <a:spcPct val="100000"/>
              </a:lnSpc>
              <a:spcBef>
                <a:spcPts val="0"/>
              </a:spcBef>
              <a:spcAft>
                <a:spcPts val="0"/>
              </a:spcAft>
              <a:buSzPts val="1400"/>
              <a:buChar char="○"/>
              <a:defRPr sz="1401"/>
            </a:lvl5pPr>
            <a:lvl6pPr indent="-317500" lvl="5" marL="2743200" algn="l">
              <a:lnSpc>
                <a:spcPct val="100000"/>
              </a:lnSpc>
              <a:spcBef>
                <a:spcPts val="0"/>
              </a:spcBef>
              <a:spcAft>
                <a:spcPts val="0"/>
              </a:spcAft>
              <a:buSzPts val="1400"/>
              <a:buChar char="■"/>
              <a:defRPr sz="1401"/>
            </a:lvl6pPr>
            <a:lvl7pPr indent="-317500" lvl="6" marL="3200400" algn="l">
              <a:lnSpc>
                <a:spcPct val="100000"/>
              </a:lnSpc>
              <a:spcBef>
                <a:spcPts val="0"/>
              </a:spcBef>
              <a:spcAft>
                <a:spcPts val="0"/>
              </a:spcAft>
              <a:buSzPts val="1400"/>
              <a:buChar char="●"/>
              <a:defRPr sz="1401"/>
            </a:lvl7pPr>
            <a:lvl8pPr indent="-317500" lvl="7" marL="3657600" algn="l">
              <a:lnSpc>
                <a:spcPct val="100000"/>
              </a:lnSpc>
              <a:spcBef>
                <a:spcPts val="0"/>
              </a:spcBef>
              <a:spcAft>
                <a:spcPts val="0"/>
              </a:spcAft>
              <a:buSzPts val="1400"/>
              <a:buChar char="○"/>
              <a:defRPr sz="1401"/>
            </a:lvl8pPr>
            <a:lvl9pPr indent="-317500" lvl="8" marL="4114800" algn="l">
              <a:lnSpc>
                <a:spcPct val="100000"/>
              </a:lnSpc>
              <a:spcBef>
                <a:spcPts val="0"/>
              </a:spcBef>
              <a:spcAft>
                <a:spcPts val="0"/>
              </a:spcAft>
              <a:buSzPts val="1400"/>
              <a:buChar char="■"/>
              <a:defRPr sz="1401"/>
            </a:lvl9pPr>
          </a:lstStyle>
          <a:p/>
        </p:txBody>
      </p:sp>
      <p:sp>
        <p:nvSpPr>
          <p:cNvPr id="27" name="Google Shape;27;p35"/>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1pPr>
            <a:lvl2pPr indent="0" lvl="1"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2pPr>
            <a:lvl3pPr indent="0" lvl="2"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3pPr>
            <a:lvl4pPr indent="0" lvl="3"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4pPr>
            <a:lvl5pPr indent="0" lvl="4"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5pPr>
            <a:lvl6pPr indent="0" lvl="5"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6pPr>
            <a:lvl7pPr indent="0" lvl="6"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7pPr>
            <a:lvl8pPr indent="0" lvl="7"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8pPr>
            <a:lvl9pPr indent="0" lvl="8"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36"/>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chemeClr val="accent1"/>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0" name="Google Shape;30;p36"/>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31" name="Google Shape;31;p36"/>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1pPr>
            <a:lvl2pPr indent="0" lvl="1"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2pPr>
            <a:lvl3pPr indent="0" lvl="2"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3pPr>
            <a:lvl4pPr indent="0" lvl="3"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4pPr>
            <a:lvl5pPr indent="0" lvl="4"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5pPr>
            <a:lvl6pPr indent="0" lvl="5"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6pPr>
            <a:lvl7pPr indent="0" lvl="6"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7pPr>
            <a:lvl8pPr indent="0" lvl="7"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8pPr>
            <a:lvl9pPr indent="0" lvl="8"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32" name="Shape 32"/>
        <p:cNvGrpSpPr/>
        <p:nvPr/>
      </p:nvGrpSpPr>
      <p:grpSpPr>
        <a:xfrm>
          <a:off x="0" y="0"/>
          <a:ext cx="0" cy="0"/>
          <a:chOff x="0" y="0"/>
          <a:chExt cx="0" cy="0"/>
        </a:xfrm>
      </p:grpSpPr>
      <p:sp>
        <p:nvSpPr>
          <p:cNvPr id="33" name="Google Shape;33;p37"/>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solidFill>
            <a:srgbClr val="FFB600"/>
          </a:solidFill>
          <a:ln cap="flat" cmpd="sng" w="19050">
            <a:solidFill>
              <a:srgbClr val="FFB600"/>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4" name="Google Shape;34;p37"/>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35" name="Google Shape;35;p37"/>
          <p:cNvSpPr txBox="1"/>
          <p:nvPr>
            <p:ph idx="1" type="body"/>
          </p:nvPr>
        </p:nvSpPr>
        <p:spPr>
          <a:xfrm>
            <a:off x="922000" y="1887378"/>
            <a:ext cx="3543300" cy="30276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1"/>
              </a:spcBef>
              <a:spcAft>
                <a:spcPts val="0"/>
              </a:spcAft>
              <a:buSzPts val="1800"/>
              <a:buChar char="●"/>
              <a:defRPr/>
            </a:lvl1pPr>
            <a:lvl2pPr indent="-342900" lvl="1" marL="914400" algn="l">
              <a:lnSpc>
                <a:spcPct val="100000"/>
              </a:lnSpc>
              <a:spcBef>
                <a:spcPts val="0"/>
              </a:spcBef>
              <a:spcAft>
                <a:spcPts val="0"/>
              </a:spcAft>
              <a:buSzPts val="1800"/>
              <a:buChar char="○"/>
              <a:defRPr/>
            </a:lvl2pPr>
            <a:lvl3pPr indent="-342900" lvl="2" marL="1371600" algn="l">
              <a:lnSpc>
                <a:spcPct val="100000"/>
              </a:lnSpc>
              <a:spcBef>
                <a:spcPts val="0"/>
              </a:spcBef>
              <a:spcAft>
                <a:spcPts val="0"/>
              </a:spcAft>
              <a:buSzPts val="1800"/>
              <a:buChar char="■"/>
              <a:defRPr/>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36" name="Google Shape;36;p37"/>
          <p:cNvSpPr txBox="1"/>
          <p:nvPr>
            <p:ph idx="2" type="body"/>
          </p:nvPr>
        </p:nvSpPr>
        <p:spPr>
          <a:xfrm>
            <a:off x="4678688" y="1887378"/>
            <a:ext cx="3543300" cy="30276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1"/>
              </a:spcBef>
              <a:spcAft>
                <a:spcPts val="0"/>
              </a:spcAft>
              <a:buSzPts val="1800"/>
              <a:buChar char="●"/>
              <a:defRPr/>
            </a:lvl1pPr>
            <a:lvl2pPr indent="-342900" lvl="1" marL="914400" algn="l">
              <a:lnSpc>
                <a:spcPct val="100000"/>
              </a:lnSpc>
              <a:spcBef>
                <a:spcPts val="0"/>
              </a:spcBef>
              <a:spcAft>
                <a:spcPts val="0"/>
              </a:spcAft>
              <a:buSzPts val="1800"/>
              <a:buChar char="○"/>
              <a:defRPr/>
            </a:lvl2pPr>
            <a:lvl3pPr indent="-342900" lvl="2" marL="1371600" algn="l">
              <a:lnSpc>
                <a:spcPct val="100000"/>
              </a:lnSpc>
              <a:spcBef>
                <a:spcPts val="0"/>
              </a:spcBef>
              <a:spcAft>
                <a:spcPts val="0"/>
              </a:spcAft>
              <a:buSzPts val="1800"/>
              <a:buChar char="■"/>
              <a:defRPr/>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solidFill>
          <a:schemeClr val="lt1"/>
        </a:solidFill>
      </p:bgPr>
    </p:bg>
    <p:spTree>
      <p:nvGrpSpPr>
        <p:cNvPr id="37" name="Shape 37"/>
        <p:cNvGrpSpPr/>
        <p:nvPr/>
      </p:nvGrpSpPr>
      <p:grpSpPr>
        <a:xfrm>
          <a:off x="0" y="0"/>
          <a:ext cx="0" cy="0"/>
          <a:chOff x="0" y="0"/>
          <a:chExt cx="0" cy="0"/>
        </a:xfrm>
      </p:grpSpPr>
      <p:sp>
        <p:nvSpPr>
          <p:cNvPr id="38" name="Google Shape;38;p32"/>
          <p:cNvSpPr/>
          <p:nvPr/>
        </p:nvSpPr>
        <p:spPr>
          <a:xfrm flipH="1">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FFB600"/>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9" name="Google Shape;39;p32"/>
          <p:cNvSpPr txBox="1"/>
          <p:nvPr>
            <p:ph idx="1" type="body"/>
          </p:nvPr>
        </p:nvSpPr>
        <p:spPr>
          <a:xfrm>
            <a:off x="1757201" y="2161800"/>
            <a:ext cx="5629801" cy="819900"/>
          </a:xfrm>
          <a:prstGeom prst="rect">
            <a:avLst/>
          </a:prstGeom>
          <a:noFill/>
          <a:ln>
            <a:noFill/>
          </a:ln>
        </p:spPr>
        <p:txBody>
          <a:bodyPr anchorCtr="0" anchor="ctr" bIns="91425" lIns="91425" spcFirstLastPara="1" rIns="91425" wrap="square" tIns="91425">
            <a:noAutofit/>
          </a:bodyPr>
          <a:lstStyle>
            <a:lvl1pPr indent="-228600" lvl="0" marL="457200" algn="ctr">
              <a:lnSpc>
                <a:spcPct val="100000"/>
              </a:lnSpc>
              <a:spcBef>
                <a:spcPts val="601"/>
              </a:spcBef>
              <a:spcAft>
                <a:spcPts val="0"/>
              </a:spcAft>
              <a:buClr>
                <a:schemeClr val="dk1"/>
              </a:buClr>
              <a:buSzPts val="3000"/>
              <a:buFont typeface="Raleway Thin"/>
              <a:buNone/>
              <a:defRPr i="1" sz="2400">
                <a:solidFill>
                  <a:schemeClr val="dk1"/>
                </a:solidFill>
              </a:defRPr>
            </a:lvl1pPr>
            <a:lvl2pPr indent="-419100" lvl="1" marL="914400" algn="ctr">
              <a:lnSpc>
                <a:spcPct val="100000"/>
              </a:lnSpc>
              <a:spcBef>
                <a:spcPts val="0"/>
              </a:spcBef>
              <a:spcAft>
                <a:spcPts val="0"/>
              </a:spcAft>
              <a:buClr>
                <a:schemeClr val="dk1"/>
              </a:buClr>
              <a:buSzPts val="3000"/>
              <a:buChar char="○"/>
              <a:defRPr i="1" sz="3001">
                <a:solidFill>
                  <a:schemeClr val="dk1"/>
                </a:solidFill>
              </a:defRPr>
            </a:lvl2pPr>
            <a:lvl3pPr indent="-419100" lvl="2" marL="1371600" algn="ctr">
              <a:lnSpc>
                <a:spcPct val="100000"/>
              </a:lnSpc>
              <a:spcBef>
                <a:spcPts val="0"/>
              </a:spcBef>
              <a:spcAft>
                <a:spcPts val="0"/>
              </a:spcAft>
              <a:buClr>
                <a:schemeClr val="dk1"/>
              </a:buClr>
              <a:buSzPts val="3000"/>
              <a:buChar char="■"/>
              <a:defRPr i="1" sz="3001">
                <a:solidFill>
                  <a:schemeClr val="dk1"/>
                </a:solidFill>
              </a:defRPr>
            </a:lvl3pPr>
            <a:lvl4pPr indent="-419100" lvl="3" marL="1828800" algn="ctr">
              <a:lnSpc>
                <a:spcPct val="100000"/>
              </a:lnSpc>
              <a:spcBef>
                <a:spcPts val="0"/>
              </a:spcBef>
              <a:spcAft>
                <a:spcPts val="0"/>
              </a:spcAft>
              <a:buClr>
                <a:schemeClr val="dk1"/>
              </a:buClr>
              <a:buSzPts val="3000"/>
              <a:buChar char="●"/>
              <a:defRPr i="1" sz="3001">
                <a:solidFill>
                  <a:schemeClr val="dk1"/>
                </a:solidFill>
              </a:defRPr>
            </a:lvl4pPr>
            <a:lvl5pPr indent="-419100" lvl="4" marL="2286000" algn="ctr">
              <a:lnSpc>
                <a:spcPct val="100000"/>
              </a:lnSpc>
              <a:spcBef>
                <a:spcPts val="0"/>
              </a:spcBef>
              <a:spcAft>
                <a:spcPts val="0"/>
              </a:spcAft>
              <a:buClr>
                <a:schemeClr val="dk1"/>
              </a:buClr>
              <a:buSzPts val="3000"/>
              <a:buChar char="○"/>
              <a:defRPr i="1" sz="3001">
                <a:solidFill>
                  <a:schemeClr val="dk1"/>
                </a:solidFill>
              </a:defRPr>
            </a:lvl5pPr>
            <a:lvl6pPr indent="-419100" lvl="5" marL="2743200" algn="ctr">
              <a:lnSpc>
                <a:spcPct val="100000"/>
              </a:lnSpc>
              <a:spcBef>
                <a:spcPts val="0"/>
              </a:spcBef>
              <a:spcAft>
                <a:spcPts val="0"/>
              </a:spcAft>
              <a:buClr>
                <a:schemeClr val="dk1"/>
              </a:buClr>
              <a:buSzPts val="3000"/>
              <a:buChar char="■"/>
              <a:defRPr i="1" sz="3001">
                <a:solidFill>
                  <a:schemeClr val="dk1"/>
                </a:solidFill>
              </a:defRPr>
            </a:lvl6pPr>
            <a:lvl7pPr indent="-419100" lvl="6" marL="3200400" algn="ctr">
              <a:lnSpc>
                <a:spcPct val="100000"/>
              </a:lnSpc>
              <a:spcBef>
                <a:spcPts val="0"/>
              </a:spcBef>
              <a:spcAft>
                <a:spcPts val="0"/>
              </a:spcAft>
              <a:buClr>
                <a:schemeClr val="dk1"/>
              </a:buClr>
              <a:buSzPts val="3000"/>
              <a:buChar char="●"/>
              <a:defRPr i="1" sz="3001">
                <a:solidFill>
                  <a:schemeClr val="dk1"/>
                </a:solidFill>
              </a:defRPr>
            </a:lvl7pPr>
            <a:lvl8pPr indent="-419100" lvl="7" marL="3657600" algn="ctr">
              <a:lnSpc>
                <a:spcPct val="100000"/>
              </a:lnSpc>
              <a:spcBef>
                <a:spcPts val="0"/>
              </a:spcBef>
              <a:spcAft>
                <a:spcPts val="0"/>
              </a:spcAft>
              <a:buClr>
                <a:schemeClr val="dk1"/>
              </a:buClr>
              <a:buSzPts val="3000"/>
              <a:buChar char="○"/>
              <a:defRPr i="1" sz="3001">
                <a:solidFill>
                  <a:schemeClr val="dk1"/>
                </a:solidFill>
              </a:defRPr>
            </a:lvl8pPr>
            <a:lvl9pPr indent="-419100" lvl="8" marL="4114800" algn="ctr">
              <a:lnSpc>
                <a:spcPct val="100000"/>
              </a:lnSpc>
              <a:spcBef>
                <a:spcPts val="0"/>
              </a:spcBef>
              <a:spcAft>
                <a:spcPts val="0"/>
              </a:spcAft>
              <a:buClr>
                <a:schemeClr val="dk1"/>
              </a:buClr>
              <a:buSzPts val="3000"/>
              <a:buChar char="■"/>
              <a:defRPr i="1" sz="3001">
                <a:solidFill>
                  <a:schemeClr val="dk1"/>
                </a:solidFill>
              </a:defRPr>
            </a:lvl9pPr>
          </a:lstStyle>
          <a:p/>
        </p:txBody>
      </p:sp>
      <p:sp>
        <p:nvSpPr>
          <p:cNvPr id="40" name="Google Shape;40;p32"/>
          <p:cNvSpPr txBox="1"/>
          <p:nvPr/>
        </p:nvSpPr>
        <p:spPr>
          <a:xfrm>
            <a:off x="205551" y="75075"/>
            <a:ext cx="799500" cy="65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0"/>
              <a:buFont typeface="Arial"/>
              <a:buNone/>
            </a:pPr>
            <a:r>
              <a:rPr b="1" i="0" lang="ro-RO" sz="12000" u="none" cap="none" strike="noStrike">
                <a:solidFill>
                  <a:srgbClr val="FFB600"/>
                </a:solidFill>
                <a:latin typeface="Raleway"/>
                <a:ea typeface="Raleway"/>
                <a:cs typeface="Raleway"/>
                <a:sym typeface="Raleway"/>
              </a:rPr>
              <a:t>“</a:t>
            </a:r>
            <a:endParaRPr b="1" i="0" sz="12000" u="none" cap="none" strike="noStrike">
              <a:solidFill>
                <a:srgbClr val="FFB600"/>
              </a:solidFill>
              <a:latin typeface="Raleway"/>
              <a:ea typeface="Raleway"/>
              <a:cs typeface="Raleway"/>
              <a:sym typeface="Raleway"/>
            </a:endParaRPr>
          </a:p>
        </p:txBody>
      </p:sp>
      <p:sp>
        <p:nvSpPr>
          <p:cNvPr id="41" name="Google Shape;41;p32"/>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1pPr>
            <a:lvl2pPr indent="0" lvl="1"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2pPr>
            <a:lvl3pPr indent="0" lvl="2"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3pPr>
            <a:lvl4pPr indent="0" lvl="3"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4pPr>
            <a:lvl5pPr indent="0" lvl="4"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5pPr>
            <a:lvl6pPr indent="0" lvl="5"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6pPr>
            <a:lvl7pPr indent="0" lvl="6"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7pPr>
            <a:lvl8pPr indent="0" lvl="7"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8pPr>
            <a:lvl9pPr indent="0" lvl="8"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1_Quote">
    <p:bg>
      <p:bgPr>
        <a:solidFill>
          <a:srgbClr val="FFB600"/>
        </a:solidFill>
      </p:bgPr>
    </p:bg>
    <p:spTree>
      <p:nvGrpSpPr>
        <p:cNvPr id="42" name="Shape 42"/>
        <p:cNvGrpSpPr/>
        <p:nvPr/>
      </p:nvGrpSpPr>
      <p:grpSpPr>
        <a:xfrm>
          <a:off x="0" y="0"/>
          <a:ext cx="0" cy="0"/>
          <a:chOff x="0" y="0"/>
          <a:chExt cx="0" cy="0"/>
        </a:xfrm>
      </p:grpSpPr>
      <p:sp>
        <p:nvSpPr>
          <p:cNvPr id="43" name="Google Shape;43;p38"/>
          <p:cNvSpPr/>
          <p:nvPr/>
        </p:nvSpPr>
        <p:spPr>
          <a:xfrm flipH="1">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981C22"/>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44" name="Google Shape;44;p38"/>
          <p:cNvSpPr txBox="1"/>
          <p:nvPr>
            <p:ph idx="1" type="body"/>
          </p:nvPr>
        </p:nvSpPr>
        <p:spPr>
          <a:xfrm>
            <a:off x="1757201" y="2161800"/>
            <a:ext cx="5629801" cy="819900"/>
          </a:xfrm>
          <a:prstGeom prst="rect">
            <a:avLst/>
          </a:prstGeom>
          <a:noFill/>
          <a:ln>
            <a:noFill/>
          </a:ln>
        </p:spPr>
        <p:txBody>
          <a:bodyPr anchorCtr="0" anchor="ctr" bIns="91425" lIns="91425" spcFirstLastPara="1" rIns="91425" wrap="square" tIns="91425">
            <a:noAutofit/>
          </a:bodyPr>
          <a:lstStyle>
            <a:lvl1pPr indent="-228600" lvl="0" marL="457200" algn="ctr">
              <a:lnSpc>
                <a:spcPct val="100000"/>
              </a:lnSpc>
              <a:spcBef>
                <a:spcPts val="601"/>
              </a:spcBef>
              <a:spcAft>
                <a:spcPts val="0"/>
              </a:spcAft>
              <a:buClr>
                <a:schemeClr val="dk1"/>
              </a:buClr>
              <a:buSzPts val="3000"/>
              <a:buFont typeface="Raleway Thin"/>
              <a:buNone/>
              <a:defRPr i="1" sz="2400">
                <a:solidFill>
                  <a:schemeClr val="dk1"/>
                </a:solidFill>
              </a:defRPr>
            </a:lvl1pPr>
            <a:lvl2pPr indent="-419100" lvl="1" marL="914400" algn="ctr">
              <a:lnSpc>
                <a:spcPct val="100000"/>
              </a:lnSpc>
              <a:spcBef>
                <a:spcPts val="0"/>
              </a:spcBef>
              <a:spcAft>
                <a:spcPts val="0"/>
              </a:spcAft>
              <a:buClr>
                <a:schemeClr val="dk1"/>
              </a:buClr>
              <a:buSzPts val="3000"/>
              <a:buChar char="○"/>
              <a:defRPr i="1" sz="3001">
                <a:solidFill>
                  <a:schemeClr val="dk1"/>
                </a:solidFill>
              </a:defRPr>
            </a:lvl2pPr>
            <a:lvl3pPr indent="-419100" lvl="2" marL="1371600" algn="ctr">
              <a:lnSpc>
                <a:spcPct val="100000"/>
              </a:lnSpc>
              <a:spcBef>
                <a:spcPts val="0"/>
              </a:spcBef>
              <a:spcAft>
                <a:spcPts val="0"/>
              </a:spcAft>
              <a:buClr>
                <a:schemeClr val="dk1"/>
              </a:buClr>
              <a:buSzPts val="3000"/>
              <a:buChar char="■"/>
              <a:defRPr i="1" sz="3001">
                <a:solidFill>
                  <a:schemeClr val="dk1"/>
                </a:solidFill>
              </a:defRPr>
            </a:lvl3pPr>
            <a:lvl4pPr indent="-419100" lvl="3" marL="1828800" algn="ctr">
              <a:lnSpc>
                <a:spcPct val="100000"/>
              </a:lnSpc>
              <a:spcBef>
                <a:spcPts val="0"/>
              </a:spcBef>
              <a:spcAft>
                <a:spcPts val="0"/>
              </a:spcAft>
              <a:buClr>
                <a:schemeClr val="dk1"/>
              </a:buClr>
              <a:buSzPts val="3000"/>
              <a:buChar char="●"/>
              <a:defRPr i="1" sz="3001">
                <a:solidFill>
                  <a:schemeClr val="dk1"/>
                </a:solidFill>
              </a:defRPr>
            </a:lvl4pPr>
            <a:lvl5pPr indent="-419100" lvl="4" marL="2286000" algn="ctr">
              <a:lnSpc>
                <a:spcPct val="100000"/>
              </a:lnSpc>
              <a:spcBef>
                <a:spcPts val="0"/>
              </a:spcBef>
              <a:spcAft>
                <a:spcPts val="0"/>
              </a:spcAft>
              <a:buClr>
                <a:schemeClr val="dk1"/>
              </a:buClr>
              <a:buSzPts val="3000"/>
              <a:buChar char="○"/>
              <a:defRPr i="1" sz="3001">
                <a:solidFill>
                  <a:schemeClr val="dk1"/>
                </a:solidFill>
              </a:defRPr>
            </a:lvl5pPr>
            <a:lvl6pPr indent="-419100" lvl="5" marL="2743200" algn="ctr">
              <a:lnSpc>
                <a:spcPct val="100000"/>
              </a:lnSpc>
              <a:spcBef>
                <a:spcPts val="0"/>
              </a:spcBef>
              <a:spcAft>
                <a:spcPts val="0"/>
              </a:spcAft>
              <a:buClr>
                <a:schemeClr val="dk1"/>
              </a:buClr>
              <a:buSzPts val="3000"/>
              <a:buChar char="■"/>
              <a:defRPr i="1" sz="3001">
                <a:solidFill>
                  <a:schemeClr val="dk1"/>
                </a:solidFill>
              </a:defRPr>
            </a:lvl6pPr>
            <a:lvl7pPr indent="-419100" lvl="6" marL="3200400" algn="ctr">
              <a:lnSpc>
                <a:spcPct val="100000"/>
              </a:lnSpc>
              <a:spcBef>
                <a:spcPts val="0"/>
              </a:spcBef>
              <a:spcAft>
                <a:spcPts val="0"/>
              </a:spcAft>
              <a:buClr>
                <a:schemeClr val="dk1"/>
              </a:buClr>
              <a:buSzPts val="3000"/>
              <a:buChar char="●"/>
              <a:defRPr i="1" sz="3001">
                <a:solidFill>
                  <a:schemeClr val="dk1"/>
                </a:solidFill>
              </a:defRPr>
            </a:lvl7pPr>
            <a:lvl8pPr indent="-419100" lvl="7" marL="3657600" algn="ctr">
              <a:lnSpc>
                <a:spcPct val="100000"/>
              </a:lnSpc>
              <a:spcBef>
                <a:spcPts val="0"/>
              </a:spcBef>
              <a:spcAft>
                <a:spcPts val="0"/>
              </a:spcAft>
              <a:buClr>
                <a:schemeClr val="dk1"/>
              </a:buClr>
              <a:buSzPts val="3000"/>
              <a:buChar char="○"/>
              <a:defRPr i="1" sz="3001">
                <a:solidFill>
                  <a:schemeClr val="dk1"/>
                </a:solidFill>
              </a:defRPr>
            </a:lvl8pPr>
            <a:lvl9pPr indent="-419100" lvl="8" marL="4114800" algn="ctr">
              <a:lnSpc>
                <a:spcPct val="100000"/>
              </a:lnSpc>
              <a:spcBef>
                <a:spcPts val="0"/>
              </a:spcBef>
              <a:spcAft>
                <a:spcPts val="0"/>
              </a:spcAft>
              <a:buClr>
                <a:schemeClr val="dk1"/>
              </a:buClr>
              <a:buSzPts val="3000"/>
              <a:buChar char="■"/>
              <a:defRPr i="1" sz="3001">
                <a:solidFill>
                  <a:schemeClr val="dk1"/>
                </a:solidFill>
              </a:defRPr>
            </a:lvl9pPr>
          </a:lstStyle>
          <a:p/>
        </p:txBody>
      </p:sp>
      <p:sp>
        <p:nvSpPr>
          <p:cNvPr id="45" name="Google Shape;45;p38"/>
          <p:cNvSpPr txBox="1"/>
          <p:nvPr/>
        </p:nvSpPr>
        <p:spPr>
          <a:xfrm>
            <a:off x="205551" y="75075"/>
            <a:ext cx="799500" cy="65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0"/>
              <a:buFont typeface="Arial"/>
              <a:buNone/>
            </a:pPr>
            <a:r>
              <a:rPr b="1" i="0" lang="ro-RO" sz="12000" u="none" cap="none" strike="noStrike">
                <a:solidFill>
                  <a:srgbClr val="981C22"/>
                </a:solidFill>
                <a:latin typeface="Raleway"/>
                <a:ea typeface="Raleway"/>
                <a:cs typeface="Raleway"/>
                <a:sym typeface="Raleway"/>
              </a:rPr>
              <a:t>“</a:t>
            </a:r>
            <a:endParaRPr b="1" i="0" sz="12000" u="none" cap="none" strike="noStrike">
              <a:solidFill>
                <a:srgbClr val="981C22"/>
              </a:solidFill>
              <a:latin typeface="Raleway"/>
              <a:ea typeface="Raleway"/>
              <a:cs typeface="Raleway"/>
              <a:sym typeface="Raleway"/>
            </a:endParaRPr>
          </a:p>
        </p:txBody>
      </p:sp>
      <p:sp>
        <p:nvSpPr>
          <p:cNvPr id="46" name="Google Shape;46;p38"/>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1pPr>
            <a:lvl2pPr indent="0" lvl="1"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2pPr>
            <a:lvl3pPr indent="0" lvl="2"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3pPr>
            <a:lvl4pPr indent="0" lvl="3"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4pPr>
            <a:lvl5pPr indent="0" lvl="4"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5pPr>
            <a:lvl6pPr indent="0" lvl="5"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6pPr>
            <a:lvl7pPr indent="0" lvl="6"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7pPr>
            <a:lvl8pPr indent="0" lvl="7"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8pPr>
            <a:lvl9pPr indent="0" lvl="8"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solidFill>
          <a:schemeClr val="lt1"/>
        </a:solidFill>
      </p:bgPr>
    </p:bg>
    <p:spTree>
      <p:nvGrpSpPr>
        <p:cNvPr id="51" name="Shape 51"/>
        <p:cNvGrpSpPr/>
        <p:nvPr/>
      </p:nvGrpSpPr>
      <p:grpSpPr>
        <a:xfrm>
          <a:off x="0" y="0"/>
          <a:ext cx="0" cy="0"/>
          <a:chOff x="0" y="0"/>
          <a:chExt cx="0" cy="0"/>
        </a:xfrm>
      </p:grpSpPr>
      <p:sp>
        <p:nvSpPr>
          <p:cNvPr id="52" name="Google Shape;52;p33"/>
          <p:cNvSpPr/>
          <p:nvPr/>
        </p:nvSpPr>
        <p:spPr>
          <a:xfrm flipH="1">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FFB600"/>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53" name="Google Shape;53;p33"/>
          <p:cNvSpPr txBox="1"/>
          <p:nvPr>
            <p:ph idx="1" type="body"/>
          </p:nvPr>
        </p:nvSpPr>
        <p:spPr>
          <a:xfrm>
            <a:off x="1757201" y="2161800"/>
            <a:ext cx="5629801" cy="819900"/>
          </a:xfrm>
          <a:prstGeom prst="rect">
            <a:avLst/>
          </a:prstGeom>
          <a:noFill/>
          <a:ln>
            <a:noFill/>
          </a:ln>
        </p:spPr>
        <p:txBody>
          <a:bodyPr anchorCtr="0" anchor="ctr" bIns="91425" lIns="91425" spcFirstLastPara="1" rIns="91425" wrap="square" tIns="91425">
            <a:noAutofit/>
          </a:bodyPr>
          <a:lstStyle>
            <a:lvl1pPr indent="-228600" lvl="0" marL="457200" algn="ctr">
              <a:lnSpc>
                <a:spcPct val="100000"/>
              </a:lnSpc>
              <a:spcBef>
                <a:spcPts val="601"/>
              </a:spcBef>
              <a:spcAft>
                <a:spcPts val="0"/>
              </a:spcAft>
              <a:buClr>
                <a:schemeClr val="dk1"/>
              </a:buClr>
              <a:buSzPts val="3000"/>
              <a:buFont typeface="Raleway Thin"/>
              <a:buNone/>
              <a:defRPr i="1" sz="2400">
                <a:solidFill>
                  <a:schemeClr val="dk1"/>
                </a:solidFill>
              </a:defRPr>
            </a:lvl1pPr>
            <a:lvl2pPr indent="-419100" lvl="1" marL="914400" algn="ctr">
              <a:lnSpc>
                <a:spcPct val="100000"/>
              </a:lnSpc>
              <a:spcBef>
                <a:spcPts val="0"/>
              </a:spcBef>
              <a:spcAft>
                <a:spcPts val="0"/>
              </a:spcAft>
              <a:buClr>
                <a:schemeClr val="dk1"/>
              </a:buClr>
              <a:buSzPts val="3000"/>
              <a:buChar char="○"/>
              <a:defRPr i="1" sz="3001">
                <a:solidFill>
                  <a:schemeClr val="dk1"/>
                </a:solidFill>
              </a:defRPr>
            </a:lvl2pPr>
            <a:lvl3pPr indent="-419100" lvl="2" marL="1371600" algn="ctr">
              <a:lnSpc>
                <a:spcPct val="100000"/>
              </a:lnSpc>
              <a:spcBef>
                <a:spcPts val="0"/>
              </a:spcBef>
              <a:spcAft>
                <a:spcPts val="0"/>
              </a:spcAft>
              <a:buClr>
                <a:schemeClr val="dk1"/>
              </a:buClr>
              <a:buSzPts val="3000"/>
              <a:buChar char="■"/>
              <a:defRPr i="1" sz="3001">
                <a:solidFill>
                  <a:schemeClr val="dk1"/>
                </a:solidFill>
              </a:defRPr>
            </a:lvl3pPr>
            <a:lvl4pPr indent="-419100" lvl="3" marL="1828800" algn="ctr">
              <a:lnSpc>
                <a:spcPct val="100000"/>
              </a:lnSpc>
              <a:spcBef>
                <a:spcPts val="0"/>
              </a:spcBef>
              <a:spcAft>
                <a:spcPts val="0"/>
              </a:spcAft>
              <a:buClr>
                <a:schemeClr val="dk1"/>
              </a:buClr>
              <a:buSzPts val="3000"/>
              <a:buChar char="●"/>
              <a:defRPr i="1" sz="3001">
                <a:solidFill>
                  <a:schemeClr val="dk1"/>
                </a:solidFill>
              </a:defRPr>
            </a:lvl4pPr>
            <a:lvl5pPr indent="-419100" lvl="4" marL="2286000" algn="ctr">
              <a:lnSpc>
                <a:spcPct val="100000"/>
              </a:lnSpc>
              <a:spcBef>
                <a:spcPts val="0"/>
              </a:spcBef>
              <a:spcAft>
                <a:spcPts val="0"/>
              </a:spcAft>
              <a:buClr>
                <a:schemeClr val="dk1"/>
              </a:buClr>
              <a:buSzPts val="3000"/>
              <a:buChar char="○"/>
              <a:defRPr i="1" sz="3001">
                <a:solidFill>
                  <a:schemeClr val="dk1"/>
                </a:solidFill>
              </a:defRPr>
            </a:lvl5pPr>
            <a:lvl6pPr indent="-419100" lvl="5" marL="2743200" algn="ctr">
              <a:lnSpc>
                <a:spcPct val="100000"/>
              </a:lnSpc>
              <a:spcBef>
                <a:spcPts val="0"/>
              </a:spcBef>
              <a:spcAft>
                <a:spcPts val="0"/>
              </a:spcAft>
              <a:buClr>
                <a:schemeClr val="dk1"/>
              </a:buClr>
              <a:buSzPts val="3000"/>
              <a:buChar char="■"/>
              <a:defRPr i="1" sz="3001">
                <a:solidFill>
                  <a:schemeClr val="dk1"/>
                </a:solidFill>
              </a:defRPr>
            </a:lvl6pPr>
            <a:lvl7pPr indent="-419100" lvl="6" marL="3200400" algn="ctr">
              <a:lnSpc>
                <a:spcPct val="100000"/>
              </a:lnSpc>
              <a:spcBef>
                <a:spcPts val="0"/>
              </a:spcBef>
              <a:spcAft>
                <a:spcPts val="0"/>
              </a:spcAft>
              <a:buClr>
                <a:schemeClr val="dk1"/>
              </a:buClr>
              <a:buSzPts val="3000"/>
              <a:buChar char="●"/>
              <a:defRPr i="1" sz="3001">
                <a:solidFill>
                  <a:schemeClr val="dk1"/>
                </a:solidFill>
              </a:defRPr>
            </a:lvl7pPr>
            <a:lvl8pPr indent="-419100" lvl="7" marL="3657600" algn="ctr">
              <a:lnSpc>
                <a:spcPct val="100000"/>
              </a:lnSpc>
              <a:spcBef>
                <a:spcPts val="0"/>
              </a:spcBef>
              <a:spcAft>
                <a:spcPts val="0"/>
              </a:spcAft>
              <a:buClr>
                <a:schemeClr val="dk1"/>
              </a:buClr>
              <a:buSzPts val="3000"/>
              <a:buChar char="○"/>
              <a:defRPr i="1" sz="3001">
                <a:solidFill>
                  <a:schemeClr val="dk1"/>
                </a:solidFill>
              </a:defRPr>
            </a:lvl8pPr>
            <a:lvl9pPr indent="-419100" lvl="8" marL="4114800" algn="ctr">
              <a:lnSpc>
                <a:spcPct val="100000"/>
              </a:lnSpc>
              <a:spcBef>
                <a:spcPts val="0"/>
              </a:spcBef>
              <a:spcAft>
                <a:spcPts val="0"/>
              </a:spcAft>
              <a:buClr>
                <a:schemeClr val="dk1"/>
              </a:buClr>
              <a:buSzPts val="3000"/>
              <a:buChar char="■"/>
              <a:defRPr i="1" sz="3001">
                <a:solidFill>
                  <a:schemeClr val="dk1"/>
                </a:solidFill>
              </a:defRPr>
            </a:lvl9pPr>
          </a:lstStyle>
          <a:p/>
        </p:txBody>
      </p:sp>
      <p:sp>
        <p:nvSpPr>
          <p:cNvPr id="54" name="Google Shape;54;p33"/>
          <p:cNvSpPr txBox="1"/>
          <p:nvPr/>
        </p:nvSpPr>
        <p:spPr>
          <a:xfrm>
            <a:off x="205551" y="75075"/>
            <a:ext cx="799500" cy="65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0"/>
              <a:buFont typeface="Arial"/>
              <a:buNone/>
            </a:pPr>
            <a:r>
              <a:rPr b="1" i="0" lang="ro-RO" sz="12000" u="none" cap="none" strike="noStrike">
                <a:solidFill>
                  <a:srgbClr val="FFB600"/>
                </a:solidFill>
                <a:latin typeface="Raleway"/>
                <a:ea typeface="Raleway"/>
                <a:cs typeface="Raleway"/>
                <a:sym typeface="Raleway"/>
              </a:rPr>
              <a:t>“</a:t>
            </a:r>
            <a:endParaRPr b="1" i="0" sz="12000" u="none" cap="none" strike="noStrike">
              <a:solidFill>
                <a:srgbClr val="FFB600"/>
              </a:solidFill>
              <a:latin typeface="Raleway"/>
              <a:ea typeface="Raleway"/>
              <a:cs typeface="Raleway"/>
              <a:sym typeface="Raleway"/>
            </a:endParaRPr>
          </a:p>
        </p:txBody>
      </p:sp>
      <p:sp>
        <p:nvSpPr>
          <p:cNvPr id="55" name="Google Shape;55;p33"/>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1pPr>
            <a:lvl2pPr indent="0" lvl="1"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2pPr>
            <a:lvl3pPr indent="0" lvl="2"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3pPr>
            <a:lvl4pPr indent="0" lvl="3"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4pPr>
            <a:lvl5pPr indent="0" lvl="4"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5pPr>
            <a:lvl6pPr indent="0" lvl="5"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6pPr>
            <a:lvl7pPr indent="0" lvl="6"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7pPr>
            <a:lvl8pPr indent="0" lvl="7"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8pPr>
            <a:lvl9pPr indent="0" lvl="8"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ro-R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28"/>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1pPr>
            <a:lvl2pPr lvl="1"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2pPr>
            <a:lvl3pPr lvl="2"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3pPr>
            <a:lvl4pPr lvl="3"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4pPr>
            <a:lvl5pPr lvl="4"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5pPr>
            <a:lvl6pPr lvl="5"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6pPr>
            <a:lvl7pPr lvl="6"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7pPr>
            <a:lvl8pPr lvl="7"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8pPr>
            <a:lvl9pPr lvl="8"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9pPr>
          </a:lstStyle>
          <a:p/>
        </p:txBody>
      </p:sp>
      <p:sp>
        <p:nvSpPr>
          <p:cNvPr id="7" name="Google Shape;7;p28"/>
          <p:cNvSpPr txBox="1"/>
          <p:nvPr>
            <p:ph idx="1" type="body"/>
          </p:nvPr>
        </p:nvSpPr>
        <p:spPr>
          <a:xfrm>
            <a:off x="922001" y="1885951"/>
            <a:ext cx="6866100" cy="23661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60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1pPr>
            <a:lvl2pPr indent="-342900" lvl="1" marL="914400" marR="0" rtl="0" algn="l">
              <a:lnSpc>
                <a:spcPct val="100000"/>
              </a:lnSpc>
              <a:spcBef>
                <a:spcPts val="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2pPr>
            <a:lvl3pPr indent="-342900" lvl="2" marL="1371600" marR="0" rtl="0" algn="l">
              <a:lnSpc>
                <a:spcPct val="100000"/>
              </a:lnSpc>
              <a:spcBef>
                <a:spcPts val="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3pPr>
            <a:lvl4pPr indent="-342900" lvl="3" marL="18288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4pPr>
            <a:lvl5pPr indent="-342900" lvl="4" marL="22860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5pPr>
            <a:lvl6pPr indent="-342900" lvl="5" marL="27432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6pPr>
            <a:lvl7pPr indent="-342900" lvl="6" marL="32004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7pPr>
            <a:lvl8pPr indent="-342900" lvl="7" marL="36576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8pPr>
            <a:lvl9pPr indent="-342900" lvl="8" marL="41148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9pPr>
          </a:lstStyle>
          <a:p/>
        </p:txBody>
      </p:sp>
      <p:sp>
        <p:nvSpPr>
          <p:cNvPr id="8" name="Google Shape;8;p28"/>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1pPr>
            <a:lvl2pPr indent="0" lvl="1"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2pPr>
            <a:lvl3pPr indent="0" lvl="2"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3pPr>
            <a:lvl4pPr indent="0" lvl="3"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4pPr>
            <a:lvl5pPr indent="0" lvl="4"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5pPr>
            <a:lvl6pPr indent="0" lvl="5"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6pPr>
            <a:lvl7pPr indent="0" lvl="6"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7pPr>
            <a:lvl8pPr indent="0" lvl="7"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8pPr>
            <a:lvl9pPr indent="0" lvl="8"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ro-RO"/>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47" name="Shape 47"/>
        <p:cNvGrpSpPr/>
        <p:nvPr/>
      </p:nvGrpSpPr>
      <p:grpSpPr>
        <a:xfrm>
          <a:off x="0" y="0"/>
          <a:ext cx="0" cy="0"/>
          <a:chOff x="0" y="0"/>
          <a:chExt cx="0" cy="0"/>
        </a:xfrm>
      </p:grpSpPr>
      <p:sp>
        <p:nvSpPr>
          <p:cNvPr id="48" name="Google Shape;48;p31"/>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1pPr>
            <a:lvl2pPr lvl="1"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2pPr>
            <a:lvl3pPr lvl="2"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3pPr>
            <a:lvl4pPr lvl="3"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4pPr>
            <a:lvl5pPr lvl="4"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5pPr>
            <a:lvl6pPr lvl="5"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6pPr>
            <a:lvl7pPr lvl="6"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7pPr>
            <a:lvl8pPr lvl="7"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8pPr>
            <a:lvl9pPr lvl="8"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9pPr>
          </a:lstStyle>
          <a:p/>
        </p:txBody>
      </p:sp>
      <p:sp>
        <p:nvSpPr>
          <p:cNvPr id="49" name="Google Shape;49;p31"/>
          <p:cNvSpPr txBox="1"/>
          <p:nvPr>
            <p:ph idx="1" type="body"/>
          </p:nvPr>
        </p:nvSpPr>
        <p:spPr>
          <a:xfrm>
            <a:off x="922001" y="1885951"/>
            <a:ext cx="6866100" cy="23661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60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1pPr>
            <a:lvl2pPr indent="-342900" lvl="1" marL="914400" marR="0" rtl="0" algn="l">
              <a:lnSpc>
                <a:spcPct val="100000"/>
              </a:lnSpc>
              <a:spcBef>
                <a:spcPts val="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2pPr>
            <a:lvl3pPr indent="-342900" lvl="2" marL="1371600" marR="0" rtl="0" algn="l">
              <a:lnSpc>
                <a:spcPct val="100000"/>
              </a:lnSpc>
              <a:spcBef>
                <a:spcPts val="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3pPr>
            <a:lvl4pPr indent="-342900" lvl="3" marL="18288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4pPr>
            <a:lvl5pPr indent="-342900" lvl="4" marL="22860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5pPr>
            <a:lvl6pPr indent="-342900" lvl="5" marL="27432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6pPr>
            <a:lvl7pPr indent="-342900" lvl="6" marL="32004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7pPr>
            <a:lvl8pPr indent="-342900" lvl="7" marL="36576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8pPr>
            <a:lvl9pPr indent="-342900" lvl="8" marL="41148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9pPr>
          </a:lstStyle>
          <a:p/>
        </p:txBody>
      </p:sp>
      <p:sp>
        <p:nvSpPr>
          <p:cNvPr id="50" name="Google Shape;50;p31"/>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1pPr>
            <a:lvl2pPr indent="0" lvl="1"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2pPr>
            <a:lvl3pPr indent="0" lvl="2"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3pPr>
            <a:lvl4pPr indent="0" lvl="3"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4pPr>
            <a:lvl5pPr indent="0" lvl="4"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5pPr>
            <a:lvl6pPr indent="0" lvl="5"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6pPr>
            <a:lvl7pPr indent="0" lvl="6"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7pPr>
            <a:lvl8pPr indent="0" lvl="7"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8pPr>
            <a:lvl9pPr indent="0" lvl="8"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ro-RO"/>
              <a:t>‹#›</a:t>
            </a:fld>
            <a:endParaRPr/>
          </a:p>
        </p:txBody>
      </p:sp>
    </p:spTree>
  </p:cSld>
  <p:clrMap accent1="accent1" accent2="accent2" accent3="accent3" accent4="accent4" accent5="accent5" accent6="accent6" bg1="lt1" bg2="dk2" tx1="dk1" tx2="lt2" folHlink="folHlink" hlink="hlink"/>
  <p:sldLayoutIdLst>
    <p:sldLayoutId id="2147483658" r:id="rId1"/>
    <p:sldLayoutId id="2147483659" r:id="rId2"/>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hyperlink" Target="https://www.youtube.com/watch?v=8S0FDjFBj8o"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jp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s://europa.eu/europass/en/create-europass-cv" TargetMode="External"/><Relationship Id="rId4" Type="http://schemas.openxmlformats.org/officeDocument/2006/relationships/hyperlink" Target="https://www.cover-letter-now.com/build-letter/contact?doctypecode=LETR" TargetMode="External"/><Relationship Id="rId5" Type="http://schemas.openxmlformats.org/officeDocument/2006/relationships/hyperlink" Target="https://www.jobseeker.com/app/letters/36a3126f-5cc5-4352-9b06-a64920a6d018/edit"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7.png"/><Relationship Id="rId4" Type="http://schemas.openxmlformats.org/officeDocument/2006/relationships/image" Target="../media/image2.jpg"/><Relationship Id="rId5"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
          <p:cNvSpPr txBox="1"/>
          <p:nvPr>
            <p:ph type="ctrTitle"/>
          </p:nvPr>
        </p:nvSpPr>
        <p:spPr>
          <a:xfrm>
            <a:off x="685802" y="3287213"/>
            <a:ext cx="7772400" cy="1159801"/>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lt1"/>
              </a:buClr>
              <a:buSzPts val="6000"/>
              <a:buNone/>
            </a:pPr>
            <a:r>
              <a:rPr lang="ro-RO" sz="4000"/>
              <a:t>Pro</a:t>
            </a:r>
            <a:r>
              <a:rPr lang="ro-RO" sz="4000">
                <a:solidFill>
                  <a:schemeClr val="lt1"/>
                </a:solidFill>
              </a:rPr>
              <a:t>gram</a:t>
            </a:r>
            <a:r>
              <a:rPr lang="ro-RO" sz="4000"/>
              <a:t>  de formare pentru femei</a:t>
            </a:r>
            <a:br>
              <a:rPr lang="ro-RO" sz="4000"/>
            </a:br>
            <a:r>
              <a:rPr b="1" lang="ro-RO" sz="4000">
                <a:solidFill>
                  <a:srgbClr val="981C22"/>
                </a:solidFill>
              </a:rPr>
              <a:t>Soft Skills</a:t>
            </a:r>
            <a:endParaRPr b="1" sz="4000">
              <a:solidFill>
                <a:srgbClr val="981C22"/>
              </a:solidFill>
            </a:endParaRPr>
          </a:p>
        </p:txBody>
      </p:sp>
      <p:pic>
        <p:nvPicPr>
          <p:cNvPr id="66" name="Google Shape;66;p1"/>
          <p:cNvPicPr preferRelativeResize="0"/>
          <p:nvPr/>
        </p:nvPicPr>
        <p:blipFill rotWithShape="1">
          <a:blip r:embed="rId3">
            <a:alphaModFix/>
          </a:blip>
          <a:srcRect b="0" l="0" r="0" t="0"/>
          <a:stretch/>
        </p:blipFill>
        <p:spPr>
          <a:xfrm>
            <a:off x="7489247" y="389614"/>
            <a:ext cx="1263188" cy="131933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0"/>
          <p:cNvSpPr txBox="1"/>
          <p:nvPr>
            <p:ph type="title"/>
          </p:nvPr>
        </p:nvSpPr>
        <p:spPr>
          <a:xfrm>
            <a:off x="826751" y="767951"/>
            <a:ext cx="6866100" cy="8574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800"/>
              <a:buNone/>
            </a:pPr>
            <a:r>
              <a:rPr b="1" lang="ro-RO" sz="1300">
                <a:solidFill>
                  <a:schemeClr val="accent1"/>
                </a:solidFill>
                <a:latin typeface="Raleway Light"/>
                <a:ea typeface="Raleway Light"/>
                <a:cs typeface="Raleway Light"/>
                <a:sym typeface="Raleway Light"/>
              </a:rPr>
              <a:t>Exersați vorbitul în public</a:t>
            </a:r>
            <a:br>
              <a:rPr b="1" lang="ro-RO" sz="1300">
                <a:solidFill>
                  <a:schemeClr val="accent1"/>
                </a:solidFill>
                <a:latin typeface="Raleway Light"/>
                <a:ea typeface="Raleway Light"/>
                <a:cs typeface="Raleway Light"/>
                <a:sym typeface="Raleway Light"/>
              </a:rPr>
            </a:br>
            <a:r>
              <a:rPr b="1" lang="ro-RO" sz="1300">
                <a:solidFill>
                  <a:schemeClr val="dk1"/>
                </a:solidFill>
                <a:latin typeface="Raleway Light"/>
                <a:ea typeface="Raleway Light"/>
                <a:cs typeface="Raleway Light"/>
                <a:sym typeface="Raleway Light"/>
              </a:rPr>
              <a:t> A vorbi în public este o provocare chiar și pentru cei mai experimentați și siguri pe ei</a:t>
            </a:r>
            <a:br>
              <a:rPr lang="ro-RO" sz="1300">
                <a:solidFill>
                  <a:schemeClr val="dk1"/>
                </a:solidFill>
                <a:latin typeface="Raleway Light"/>
                <a:ea typeface="Raleway Light"/>
                <a:cs typeface="Raleway Light"/>
                <a:sym typeface="Raleway Light"/>
              </a:rPr>
            </a:br>
            <a:r>
              <a:rPr lang="ro-RO" sz="1300">
                <a:solidFill>
                  <a:schemeClr val="dk1"/>
                </a:solidFill>
                <a:latin typeface="Raleway Light"/>
                <a:ea typeface="Raleway Light"/>
                <a:cs typeface="Raleway Light"/>
                <a:sym typeface="Raleway Light"/>
              </a:rPr>
              <a:t>Exersați să acordați atenție detaliilor când vă uitați la alți vorbitori, pentru a fi atenți la propria atitudine ori de câte ori rostiți un discurs.</a:t>
            </a:r>
            <a:endParaRPr sz="1300">
              <a:solidFill>
                <a:schemeClr val="dk1"/>
              </a:solidFill>
              <a:latin typeface="Raleway Light"/>
              <a:ea typeface="Raleway Light"/>
              <a:cs typeface="Raleway Light"/>
              <a:sym typeface="Raleway Light"/>
            </a:endParaRPr>
          </a:p>
        </p:txBody>
      </p:sp>
      <p:sp>
        <p:nvSpPr>
          <p:cNvPr id="146" name="Google Shape;146;p10"/>
          <p:cNvSpPr txBox="1"/>
          <p:nvPr>
            <p:ph idx="1" type="body"/>
          </p:nvPr>
        </p:nvSpPr>
        <p:spPr>
          <a:xfrm>
            <a:off x="922000" y="1887378"/>
            <a:ext cx="3543300" cy="2821782"/>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ro-RO" sz="1600">
                <a:solidFill>
                  <a:schemeClr val="lt1"/>
                </a:solidFill>
                <a:highlight>
                  <a:srgbClr val="FFB600"/>
                </a:highlight>
                <a:latin typeface="Raleway Light"/>
                <a:ea typeface="Raleway Light"/>
                <a:cs typeface="Raleway Light"/>
                <a:sym typeface="Raleway Light"/>
              </a:rPr>
              <a:t>Pași pentru finalizarea activității </a:t>
            </a:r>
            <a:endParaRPr/>
          </a:p>
          <a:p>
            <a:pPr indent="0" lvl="0" marL="0" rtl="0" algn="l">
              <a:lnSpc>
                <a:spcPct val="100000"/>
              </a:lnSpc>
              <a:spcBef>
                <a:spcPts val="601"/>
              </a:spcBef>
              <a:spcAft>
                <a:spcPts val="0"/>
              </a:spcAft>
              <a:buSzPts val="1800"/>
              <a:buNone/>
            </a:pPr>
            <a:r>
              <a:rPr b="1" lang="ro-RO" sz="1100">
                <a:latin typeface="Raleway Light"/>
                <a:ea typeface="Raleway Light"/>
                <a:cs typeface="Raleway Light"/>
                <a:sym typeface="Raleway Light"/>
              </a:rPr>
              <a:t>Pasul 1: </a:t>
            </a:r>
            <a:r>
              <a:rPr lang="ro-RO" sz="1100">
                <a:latin typeface="Raleway Light"/>
                <a:ea typeface="Raleway Light"/>
                <a:cs typeface="Raleway Light"/>
                <a:sym typeface="Raleway Light"/>
              </a:rPr>
              <a:t>Urmărește videoclipul sugerat.  </a:t>
            </a:r>
            <a:endParaRPr/>
          </a:p>
          <a:p>
            <a:pPr indent="0" lvl="0" marL="0" rtl="0" algn="l">
              <a:lnSpc>
                <a:spcPct val="100000"/>
              </a:lnSpc>
              <a:spcBef>
                <a:spcPts val="601"/>
              </a:spcBef>
              <a:spcAft>
                <a:spcPts val="0"/>
              </a:spcAft>
              <a:buSzPts val="1800"/>
              <a:buNone/>
            </a:pPr>
            <a:r>
              <a:rPr b="1" lang="ro-RO" sz="1100">
                <a:latin typeface="Raleway Light"/>
                <a:ea typeface="Raleway Light"/>
                <a:cs typeface="Raleway Light"/>
                <a:sym typeface="Raleway Light"/>
              </a:rPr>
              <a:t>Pasul 2: </a:t>
            </a:r>
            <a:r>
              <a:rPr lang="ro-RO" sz="1100">
                <a:latin typeface="Raleway Light"/>
                <a:ea typeface="Raleway Light"/>
                <a:cs typeface="Raleway Light"/>
                <a:sym typeface="Raleway Light"/>
              </a:rPr>
              <a:t>Identificați subiectul discursului rostit</a:t>
            </a:r>
            <a:endParaRPr sz="11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b="1" lang="ro-RO" sz="1100">
                <a:latin typeface="Raleway Light"/>
                <a:ea typeface="Raleway Light"/>
                <a:cs typeface="Raleway Light"/>
                <a:sym typeface="Raleway Light"/>
              </a:rPr>
              <a:t>Pasul 3: </a:t>
            </a:r>
            <a:r>
              <a:rPr lang="ro-RO" sz="1100">
                <a:latin typeface="Raleway Light"/>
                <a:ea typeface="Raleway Light"/>
                <a:cs typeface="Raleway Light"/>
                <a:sym typeface="Raleway Light"/>
              </a:rPr>
              <a:t>Identificați elementele de comunicare nonverbală</a:t>
            </a:r>
            <a:endParaRPr sz="11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b="1" lang="ro-RO" sz="1100">
                <a:latin typeface="Raleway Light"/>
                <a:ea typeface="Raleway Light"/>
                <a:cs typeface="Raleway Light"/>
                <a:sym typeface="Raleway Light"/>
              </a:rPr>
              <a:t>Pasul 4: </a:t>
            </a:r>
            <a:r>
              <a:rPr lang="ro-RO" sz="1100">
                <a:latin typeface="Raleway Light"/>
                <a:ea typeface="Raleway Light"/>
                <a:cs typeface="Raleway Light"/>
                <a:sym typeface="Raleway Light"/>
              </a:rPr>
              <a:t>Discutați cu grupul și decideți ce face un bun discurs</a:t>
            </a:r>
            <a:endParaRPr sz="11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sz="12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lang="ro-RO" sz="1200">
                <a:solidFill>
                  <a:schemeClr val="lt1"/>
                </a:solidFill>
                <a:highlight>
                  <a:srgbClr val="FFB600"/>
                </a:highlight>
                <a:latin typeface="Raleway Light"/>
                <a:ea typeface="Raleway Light"/>
                <a:cs typeface="Raleway Light"/>
                <a:sym typeface="Raleway Light"/>
              </a:rPr>
              <a:t>TIMP</a:t>
            </a:r>
            <a:r>
              <a:rPr lang="ro-RO" sz="1200">
                <a:solidFill>
                  <a:schemeClr val="lt1"/>
                </a:solidFill>
                <a:latin typeface="Raleway Light"/>
                <a:ea typeface="Raleway Light"/>
                <a:cs typeface="Raleway Light"/>
                <a:sym typeface="Raleway Light"/>
              </a:rPr>
              <a:t> </a:t>
            </a:r>
            <a:r>
              <a:rPr lang="ro-RO" sz="1200">
                <a:solidFill>
                  <a:schemeClr val="dk1"/>
                </a:solidFill>
                <a:latin typeface="Raleway Light"/>
                <a:ea typeface="Raleway Light"/>
                <a:cs typeface="Raleway Light"/>
                <a:sym typeface="Raleway Light"/>
              </a:rPr>
              <a:t>20 minute</a:t>
            </a:r>
            <a:endParaRPr/>
          </a:p>
          <a:p>
            <a:pPr indent="0" lvl="0" marL="0" rtl="0" algn="l">
              <a:lnSpc>
                <a:spcPct val="100000"/>
              </a:lnSpc>
              <a:spcBef>
                <a:spcPts val="601"/>
              </a:spcBef>
              <a:spcAft>
                <a:spcPts val="0"/>
              </a:spcAft>
              <a:buSzPts val="1800"/>
              <a:buNone/>
            </a:pPr>
            <a:r>
              <a:t/>
            </a:r>
            <a:endParaRPr b="1" sz="1200">
              <a:solidFill>
                <a:srgbClr val="FFB600"/>
              </a:solidFill>
            </a:endParaRPr>
          </a:p>
        </p:txBody>
      </p:sp>
      <p:sp>
        <p:nvSpPr>
          <p:cNvPr id="147" name="Google Shape;147;p10"/>
          <p:cNvSpPr txBox="1"/>
          <p:nvPr>
            <p:ph idx="2" type="body"/>
          </p:nvPr>
        </p:nvSpPr>
        <p:spPr>
          <a:xfrm>
            <a:off x="5038726" y="1725453"/>
            <a:ext cx="3295650" cy="2821782"/>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ro-RO" sz="1600">
                <a:solidFill>
                  <a:schemeClr val="lt1"/>
                </a:solidFill>
                <a:highlight>
                  <a:srgbClr val="FFB600"/>
                </a:highlight>
                <a:latin typeface="Raleway Light"/>
                <a:ea typeface="Raleway Light"/>
                <a:cs typeface="Raleway Light"/>
                <a:sym typeface="Raleway Light"/>
              </a:rPr>
              <a:t>Resurse și instrumente</a:t>
            </a:r>
            <a:endParaRPr b="1" sz="1600">
              <a:solidFill>
                <a:schemeClr val="lt1"/>
              </a:solidFill>
              <a:highlight>
                <a:srgbClr val="FFB600"/>
              </a:highlight>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b="1" lang="ro-RO" sz="1200"/>
              <a:t>Cum să sune inteligent în tine-TEDx Talk</a:t>
            </a:r>
            <a:endParaRPr/>
          </a:p>
          <a:p>
            <a:pPr indent="0" lvl="0" marL="0" rtl="0" algn="l">
              <a:lnSpc>
                <a:spcPct val="100000"/>
              </a:lnSpc>
              <a:spcBef>
                <a:spcPts val="601"/>
              </a:spcBef>
              <a:spcAft>
                <a:spcPts val="0"/>
              </a:spcAft>
              <a:buSzPts val="1800"/>
              <a:buNone/>
            </a:pPr>
            <a:r>
              <a:rPr lang="ro-RO" sz="1200" u="sng">
                <a:solidFill>
                  <a:schemeClr val="hlink"/>
                </a:solidFill>
                <a:latin typeface="Raleway Light"/>
                <a:ea typeface="Raleway Light"/>
                <a:cs typeface="Raleway Light"/>
                <a:sym typeface="Raleway Light"/>
                <a:hlinkClick r:id="rId3"/>
              </a:rPr>
              <a:t>https://www.youtube.com/watch?v=8S0FDjFBj8o</a:t>
            </a:r>
            <a:r>
              <a:rPr lang="ro-RO" sz="1200">
                <a:latin typeface="Raleway Light"/>
                <a:ea typeface="Raleway Light"/>
                <a:cs typeface="Raleway Light"/>
                <a:sym typeface="Raleway Light"/>
              </a:rPr>
              <a:t> </a:t>
            </a:r>
            <a:endParaRPr/>
          </a:p>
          <a:p>
            <a:pPr indent="0" lvl="0" marL="0" rtl="0" algn="l">
              <a:lnSpc>
                <a:spcPct val="100000"/>
              </a:lnSpc>
              <a:spcBef>
                <a:spcPts val="601"/>
              </a:spcBef>
              <a:spcAft>
                <a:spcPts val="0"/>
              </a:spcAft>
              <a:buSzPts val="1800"/>
              <a:buNone/>
            </a:pPr>
            <a:r>
              <a:t/>
            </a:r>
            <a:endParaRPr sz="12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sz="12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sz="1200">
              <a:latin typeface="Raleway Light"/>
              <a:ea typeface="Raleway Light"/>
              <a:cs typeface="Raleway Light"/>
              <a:sym typeface="Raleway Light"/>
            </a:endParaRPr>
          </a:p>
          <a:p>
            <a:pPr indent="0" lvl="0" marL="139702" rtl="0" algn="l">
              <a:lnSpc>
                <a:spcPct val="100000"/>
              </a:lnSpc>
              <a:spcBef>
                <a:spcPts val="601"/>
              </a:spcBef>
              <a:spcAft>
                <a:spcPts val="0"/>
              </a:spcAft>
              <a:buSzPts val="1800"/>
              <a:buNone/>
            </a:pPr>
            <a:r>
              <a:t/>
            </a:r>
            <a:endParaRPr>
              <a:latin typeface="Raleway Light"/>
              <a:ea typeface="Raleway Light"/>
              <a:cs typeface="Raleway Light"/>
              <a:sym typeface="Raleway Light"/>
            </a:endParaRPr>
          </a:p>
        </p:txBody>
      </p:sp>
      <p:grpSp>
        <p:nvGrpSpPr>
          <p:cNvPr id="148" name="Google Shape;148;p10"/>
          <p:cNvGrpSpPr/>
          <p:nvPr/>
        </p:nvGrpSpPr>
        <p:grpSpPr>
          <a:xfrm>
            <a:off x="7964732" y="329097"/>
            <a:ext cx="977040" cy="722852"/>
            <a:chOff x="5255200" y="3006475"/>
            <a:chExt cx="511700" cy="378575"/>
          </a:xfrm>
        </p:grpSpPr>
        <p:sp>
          <p:nvSpPr>
            <p:cNvPr id="149" name="Google Shape;149;p10"/>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150" name="Google Shape;150;p10"/>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1"/>
          <p:cNvSpPr txBox="1"/>
          <p:nvPr>
            <p:ph type="title"/>
          </p:nvPr>
        </p:nvSpPr>
        <p:spPr>
          <a:xfrm>
            <a:off x="922001" y="891776"/>
            <a:ext cx="6866100" cy="525544"/>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800"/>
              <a:buNone/>
            </a:pPr>
            <a:r>
              <a:rPr b="1" lang="ro-RO" sz="1600">
                <a:solidFill>
                  <a:schemeClr val="accent1"/>
                </a:solidFill>
                <a:latin typeface="Raleway Light"/>
                <a:ea typeface="Raleway Light"/>
                <a:cs typeface="Raleway Light"/>
                <a:sym typeface="Raleway Light"/>
              </a:rPr>
              <a:t>Depășirea fricii de a vorbi în public</a:t>
            </a:r>
            <a:endParaRPr b="1" sz="1200">
              <a:solidFill>
                <a:schemeClr val="accent1"/>
              </a:solidFill>
              <a:latin typeface="Raleway Light"/>
              <a:ea typeface="Raleway Light"/>
              <a:cs typeface="Raleway Light"/>
              <a:sym typeface="Raleway Light"/>
            </a:endParaRPr>
          </a:p>
        </p:txBody>
      </p:sp>
      <p:sp>
        <p:nvSpPr>
          <p:cNvPr id="156" name="Google Shape;156;p11"/>
          <p:cNvSpPr txBox="1"/>
          <p:nvPr>
            <p:ph idx="1" type="body"/>
          </p:nvPr>
        </p:nvSpPr>
        <p:spPr>
          <a:xfrm>
            <a:off x="922000" y="1539240"/>
            <a:ext cx="3543300" cy="316992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ro-RO" sz="1600">
                <a:solidFill>
                  <a:schemeClr val="lt1"/>
                </a:solidFill>
                <a:highlight>
                  <a:srgbClr val="FFB600"/>
                </a:highlight>
                <a:latin typeface="Raleway Light"/>
                <a:ea typeface="Raleway Light"/>
                <a:cs typeface="Raleway Light"/>
                <a:sym typeface="Raleway Light"/>
              </a:rPr>
              <a:t>Reflecție</a:t>
            </a:r>
            <a:endParaRPr b="1" sz="1600">
              <a:solidFill>
                <a:schemeClr val="lt1"/>
              </a:solidFill>
              <a:highlight>
                <a:srgbClr val="FFB600"/>
              </a:highlight>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b="1" sz="1600">
              <a:solidFill>
                <a:schemeClr val="lt1"/>
              </a:solidFill>
              <a:highlight>
                <a:srgbClr val="FFB600"/>
              </a:highlight>
              <a:latin typeface="Raleway Light"/>
              <a:ea typeface="Raleway Light"/>
              <a:cs typeface="Raleway Light"/>
              <a:sym typeface="Raleway Light"/>
            </a:endParaRPr>
          </a:p>
          <a:p>
            <a:pPr indent="-285750" lvl="0" marL="285750" rtl="0" algn="l">
              <a:lnSpc>
                <a:spcPct val="100000"/>
              </a:lnSpc>
              <a:spcBef>
                <a:spcPts val="601"/>
              </a:spcBef>
              <a:spcAft>
                <a:spcPts val="0"/>
              </a:spcAft>
              <a:buSzPts val="1800"/>
              <a:buFont typeface="Noto Sans Symbols"/>
              <a:buChar char="▪"/>
            </a:pPr>
            <a:r>
              <a:rPr lang="ro-RO" sz="1200">
                <a:solidFill>
                  <a:schemeClr val="dk1"/>
                </a:solidFill>
                <a:latin typeface="Raleway Light"/>
                <a:ea typeface="Raleway Light"/>
                <a:cs typeface="Raleway Light"/>
                <a:sym typeface="Raleway Light"/>
              </a:rPr>
              <a:t>Ce ai purta la un interviu?</a:t>
            </a:r>
            <a:endParaRPr/>
          </a:p>
          <a:p>
            <a:pPr indent="-285750" lvl="0" marL="285750" rtl="0" algn="l">
              <a:lnSpc>
                <a:spcPct val="100000"/>
              </a:lnSpc>
              <a:spcBef>
                <a:spcPts val="601"/>
              </a:spcBef>
              <a:spcAft>
                <a:spcPts val="0"/>
              </a:spcAft>
              <a:buSzPts val="1800"/>
              <a:buFont typeface="Noto Sans Symbols"/>
              <a:buChar char="▪"/>
            </a:pPr>
            <a:r>
              <a:rPr lang="ro-RO" sz="1200">
                <a:solidFill>
                  <a:schemeClr val="dk1"/>
                </a:solidFill>
                <a:latin typeface="Raleway Light"/>
                <a:ea typeface="Raleway Light"/>
                <a:cs typeface="Raleway Light"/>
                <a:sym typeface="Raleway Light"/>
              </a:rPr>
              <a:t>Ai prefera să stai sau să fii în picioare?</a:t>
            </a:r>
            <a:endParaRPr/>
          </a:p>
          <a:p>
            <a:pPr indent="-285750" lvl="0" marL="285750" rtl="0" algn="l">
              <a:lnSpc>
                <a:spcPct val="100000"/>
              </a:lnSpc>
              <a:spcBef>
                <a:spcPts val="601"/>
              </a:spcBef>
              <a:spcAft>
                <a:spcPts val="0"/>
              </a:spcAft>
              <a:buSzPts val="1800"/>
              <a:buFont typeface="Noto Sans Symbols"/>
              <a:buChar char="▪"/>
            </a:pPr>
            <a:r>
              <a:rPr lang="ro-RO" sz="1200">
                <a:solidFill>
                  <a:schemeClr val="dk1"/>
                </a:solidFill>
                <a:latin typeface="Raleway Light"/>
                <a:ea typeface="Raleway Light"/>
                <a:cs typeface="Raleway Light"/>
                <a:sym typeface="Raleway Light"/>
              </a:rPr>
              <a:t>Exersează-ți poziția în fața unei oglinzi.</a:t>
            </a:r>
            <a:endParaRPr sz="1200">
              <a:solidFill>
                <a:schemeClr val="dk1"/>
              </a:solidFill>
              <a:latin typeface="Raleway Light"/>
              <a:ea typeface="Raleway Light"/>
              <a:cs typeface="Raleway Light"/>
              <a:sym typeface="Raleway Light"/>
            </a:endParaRPr>
          </a:p>
          <a:p>
            <a:pPr indent="-285750" lvl="0" marL="285750" rtl="0" algn="l">
              <a:lnSpc>
                <a:spcPct val="100000"/>
              </a:lnSpc>
              <a:spcBef>
                <a:spcPts val="601"/>
              </a:spcBef>
              <a:spcAft>
                <a:spcPts val="0"/>
              </a:spcAft>
              <a:buSzPts val="1800"/>
              <a:buFont typeface="Noto Sans Symbols"/>
              <a:buChar char="▪"/>
            </a:pPr>
            <a:r>
              <a:rPr lang="ro-RO" sz="1200">
                <a:solidFill>
                  <a:schemeClr val="dk1"/>
                </a:solidFill>
                <a:latin typeface="Raleway Light"/>
                <a:ea typeface="Raleway Light"/>
                <a:cs typeface="Raleway Light"/>
                <a:sym typeface="Raleway Light"/>
              </a:rPr>
              <a:t>Exersează un discurs</a:t>
            </a:r>
            <a:endParaRPr sz="1300">
              <a:solidFill>
                <a:schemeClr val="dk1"/>
              </a:solidFill>
            </a:endParaRPr>
          </a:p>
          <a:p>
            <a:pPr indent="0" lvl="0" marL="0" rtl="0" algn="l">
              <a:lnSpc>
                <a:spcPct val="100000"/>
              </a:lnSpc>
              <a:spcBef>
                <a:spcPts val="601"/>
              </a:spcBef>
              <a:spcAft>
                <a:spcPts val="0"/>
              </a:spcAft>
              <a:buSzPts val="1800"/>
              <a:buNone/>
            </a:pPr>
            <a:r>
              <a:t/>
            </a:r>
            <a:endParaRPr b="1" sz="1200">
              <a:solidFill>
                <a:srgbClr val="FFB600"/>
              </a:solidFill>
            </a:endParaRPr>
          </a:p>
        </p:txBody>
      </p:sp>
      <p:sp>
        <p:nvSpPr>
          <p:cNvPr id="157" name="Google Shape;157;p11"/>
          <p:cNvSpPr txBox="1"/>
          <p:nvPr>
            <p:ph idx="2" type="body"/>
          </p:nvPr>
        </p:nvSpPr>
        <p:spPr>
          <a:xfrm>
            <a:off x="4678688" y="1539240"/>
            <a:ext cx="3543300" cy="316992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ro-RO" sz="1600">
                <a:solidFill>
                  <a:schemeClr val="lt1"/>
                </a:solidFill>
                <a:highlight>
                  <a:srgbClr val="FFB600"/>
                </a:highlight>
                <a:latin typeface="Raleway Light"/>
                <a:ea typeface="Raleway Light"/>
                <a:cs typeface="Raleway Light"/>
                <a:sym typeface="Raleway Light"/>
              </a:rPr>
              <a:t>Acțiune</a:t>
            </a:r>
            <a:endParaRPr b="1" sz="1600">
              <a:solidFill>
                <a:schemeClr val="lt1"/>
              </a:solidFill>
              <a:highlight>
                <a:srgbClr val="FFB600"/>
              </a:highlight>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sz="12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b="1" lang="ro-RO" sz="1200">
                <a:solidFill>
                  <a:srgbClr val="FFB600"/>
                </a:solidFill>
                <a:latin typeface="Raleway Light"/>
                <a:ea typeface="Raleway Light"/>
                <a:cs typeface="Raleway Light"/>
                <a:sym typeface="Raleway Light"/>
              </a:rPr>
              <a:t>După aceasta vă veți </a:t>
            </a:r>
            <a:r>
              <a:rPr lang="ro-RO" sz="1200">
                <a:latin typeface="Raleway Light"/>
                <a:ea typeface="Raleway Light"/>
                <a:cs typeface="Raleway Light"/>
                <a:sym typeface="Raleway Light"/>
              </a:rPr>
              <a:t>înregistra în timp ce vorbiți; vă ascultați vocea, acordând atenție tonului, ritmului, pronunției.</a:t>
            </a:r>
            <a:endParaRPr/>
          </a:p>
          <a:p>
            <a:pPr indent="0" lvl="0" marL="0" rtl="0" algn="l">
              <a:lnSpc>
                <a:spcPct val="100000"/>
              </a:lnSpc>
              <a:spcBef>
                <a:spcPts val="601"/>
              </a:spcBef>
              <a:spcAft>
                <a:spcPts val="0"/>
              </a:spcAft>
              <a:buSzPts val="1800"/>
              <a:buNone/>
            </a:pPr>
            <a:r>
              <a:t/>
            </a:r>
            <a:endParaRPr sz="12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lang="ro-RO" sz="1200">
                <a:latin typeface="Raleway Light"/>
                <a:ea typeface="Raleway Light"/>
                <a:cs typeface="Raleway Light"/>
                <a:sym typeface="Raleway Light"/>
              </a:rPr>
              <a:t>Puteți utiliza VOCAROO, voce online de înregistrare</a:t>
            </a:r>
            <a:endParaRPr sz="12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lang="ro-RO" sz="1200">
                <a:latin typeface="Raleway Light"/>
                <a:ea typeface="Raleway Light"/>
                <a:cs typeface="Raleway Light"/>
                <a:sym typeface="Raleway Light"/>
              </a:rPr>
              <a:t>https://vocaroo.com/</a:t>
            </a:r>
            <a:endParaRPr/>
          </a:p>
          <a:p>
            <a:pPr indent="0" lvl="0" marL="139702" rtl="0" algn="l">
              <a:lnSpc>
                <a:spcPct val="100000"/>
              </a:lnSpc>
              <a:spcBef>
                <a:spcPts val="601"/>
              </a:spcBef>
              <a:spcAft>
                <a:spcPts val="0"/>
              </a:spcAft>
              <a:buSzPts val="1800"/>
              <a:buNone/>
            </a:pPr>
            <a:r>
              <a:t/>
            </a:r>
            <a:endParaRPr/>
          </a:p>
        </p:txBody>
      </p:sp>
      <p:grpSp>
        <p:nvGrpSpPr>
          <p:cNvPr id="158" name="Google Shape;158;p11"/>
          <p:cNvGrpSpPr/>
          <p:nvPr/>
        </p:nvGrpSpPr>
        <p:grpSpPr>
          <a:xfrm>
            <a:off x="7964732" y="329097"/>
            <a:ext cx="977040" cy="722852"/>
            <a:chOff x="5255200" y="3006475"/>
            <a:chExt cx="511700" cy="378575"/>
          </a:xfrm>
        </p:grpSpPr>
        <p:sp>
          <p:nvSpPr>
            <p:cNvPr id="159" name="Google Shape;159;p11"/>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160" name="Google Shape;160;p11"/>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2"/>
          <p:cNvSpPr txBox="1"/>
          <p:nvPr>
            <p:ph type="ctrTitle"/>
          </p:nvPr>
        </p:nvSpPr>
        <p:spPr>
          <a:xfrm>
            <a:off x="685802" y="3287213"/>
            <a:ext cx="7772400" cy="1159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lt1"/>
              </a:buClr>
              <a:buSzPts val="6000"/>
              <a:buNone/>
            </a:pPr>
            <a:r>
              <a:rPr b="1" lang="ro-RO">
                <a:solidFill>
                  <a:schemeClr val="lt1"/>
                </a:solidFill>
              </a:rPr>
              <a:t>Ce este atitudinea pozitivă, proactivă?</a:t>
            </a:r>
            <a:endParaRPr/>
          </a:p>
        </p:txBody>
      </p:sp>
      <p:pic>
        <p:nvPicPr>
          <p:cNvPr id="166" name="Google Shape;166;p12"/>
          <p:cNvPicPr preferRelativeResize="0"/>
          <p:nvPr/>
        </p:nvPicPr>
        <p:blipFill rotWithShape="1">
          <a:blip r:embed="rId3">
            <a:alphaModFix/>
          </a:blip>
          <a:srcRect b="0" l="0" r="0" t="0"/>
          <a:stretch/>
        </p:blipFill>
        <p:spPr>
          <a:xfrm>
            <a:off x="7489247" y="389614"/>
            <a:ext cx="1263188" cy="131933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3"/>
          <p:cNvSpPr txBox="1"/>
          <p:nvPr>
            <p:ph type="title"/>
          </p:nvPr>
        </p:nvSpPr>
        <p:spPr>
          <a:xfrm>
            <a:off x="950576" y="386951"/>
            <a:ext cx="68661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ro-RO" sz="3600">
                <a:latin typeface="Raleway ExtraLight"/>
                <a:ea typeface="Raleway ExtraLight"/>
                <a:cs typeface="Raleway ExtraLight"/>
                <a:sym typeface="Raleway ExtraLight"/>
              </a:rPr>
              <a:t>Ce știi despre</a:t>
            </a:r>
            <a:br>
              <a:rPr lang="ro-RO" sz="3600">
                <a:latin typeface="Raleway ExtraLight"/>
                <a:ea typeface="Raleway ExtraLight"/>
                <a:cs typeface="Raleway ExtraLight"/>
                <a:sym typeface="Raleway ExtraLight"/>
              </a:rPr>
            </a:br>
            <a:r>
              <a:rPr lang="ro-RO" sz="3600">
                <a:solidFill>
                  <a:srgbClr val="FFB600"/>
                </a:solidFill>
                <a:latin typeface="Raleway ExtraLight"/>
                <a:ea typeface="Raleway ExtraLight"/>
                <a:cs typeface="Raleway ExtraLight"/>
                <a:sym typeface="Raleway ExtraLight"/>
              </a:rPr>
              <a:t>să te descrii ca o parte a echipei</a:t>
            </a:r>
            <a:r>
              <a:rPr lang="ro-RO" sz="3600">
                <a:solidFill>
                  <a:schemeClr val="dk1"/>
                </a:solidFill>
                <a:latin typeface="Raleway ExtraLight"/>
                <a:ea typeface="Raleway ExtraLight"/>
                <a:cs typeface="Raleway ExtraLight"/>
                <a:sym typeface="Raleway ExtraLight"/>
              </a:rPr>
              <a:t>?</a:t>
            </a:r>
            <a:endParaRPr sz="3600">
              <a:solidFill>
                <a:schemeClr val="dk1"/>
              </a:solidFill>
              <a:latin typeface="Raleway ExtraLight"/>
              <a:ea typeface="Raleway ExtraLight"/>
              <a:cs typeface="Raleway ExtraLight"/>
              <a:sym typeface="Raleway ExtraLight"/>
            </a:endParaRPr>
          </a:p>
        </p:txBody>
      </p:sp>
      <p:sp>
        <p:nvSpPr>
          <p:cNvPr id="172" name="Google Shape;172;p13"/>
          <p:cNvSpPr txBox="1"/>
          <p:nvPr>
            <p:ph idx="1" type="body"/>
          </p:nvPr>
        </p:nvSpPr>
        <p:spPr>
          <a:xfrm>
            <a:off x="878185" y="2181224"/>
            <a:ext cx="7627639" cy="208182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lang="ro-RO" sz="1300">
                <a:latin typeface="Raleway Light"/>
                <a:ea typeface="Raleway Light"/>
                <a:cs typeface="Raleway Light"/>
                <a:sym typeface="Raleway Light"/>
              </a:rPr>
              <a:t>O echipă eficientă necesită o varietate de tipuri de personalitate care își pot asuma roluri diferite. Atribuirea rolurilor echipei în funcție de punctele forte și deficiențele angajaților  este o modalitate eficientă de a construi o echipă, deoarece oamenii se descurcă mai bine la sarcinile care se bazează pe punctele lor forte.</a:t>
            </a:r>
            <a:endParaRPr/>
          </a:p>
          <a:p>
            <a:pPr indent="0" lvl="0" marL="0" rtl="0" algn="l">
              <a:lnSpc>
                <a:spcPct val="100000"/>
              </a:lnSpc>
              <a:spcBef>
                <a:spcPts val="601"/>
              </a:spcBef>
              <a:spcAft>
                <a:spcPts val="0"/>
              </a:spcAft>
              <a:buSzPts val="1800"/>
              <a:buNone/>
            </a:pPr>
            <a:r>
              <a:rPr lang="ro-RO" sz="1300">
                <a:latin typeface="Raleway Light"/>
                <a:ea typeface="Raleway Light"/>
                <a:cs typeface="Raleway Light"/>
                <a:sym typeface="Raleway Light"/>
              </a:rPr>
              <a:t>Ți-ai făcut cercetările despre companie și ai descoperit că, cultura muncii  se bazează pe comunitate, grup  și lucrul în echipă. Dacă acesta este cazul, asigurați-vă că intervievatorul știe că puteți funcționa bine în acea cultură, și că vă bucurați de socializare în afara acesteia. Amintiți-vă, pentru mulți angajatori, este la fel de important să se încadreze într-o cultură a muncii precum este să fie capabil să facă treaba bine.</a:t>
            </a:r>
            <a:endParaRPr/>
          </a:p>
          <a:p>
            <a:pPr indent="0" lvl="0" marL="0" rtl="0" algn="l">
              <a:lnSpc>
                <a:spcPct val="100000"/>
              </a:lnSpc>
              <a:spcBef>
                <a:spcPts val="601"/>
              </a:spcBef>
              <a:spcAft>
                <a:spcPts val="0"/>
              </a:spcAft>
              <a:buSzPts val="1800"/>
              <a:buNone/>
            </a:pPr>
            <a:r>
              <a:rPr lang="ro-RO" sz="1300">
                <a:latin typeface="Raleway Light"/>
                <a:ea typeface="Raleway Light"/>
                <a:cs typeface="Raleway Light"/>
                <a:sym typeface="Raleway Light"/>
              </a:rPr>
              <a:t>.</a:t>
            </a:r>
            <a:endParaRPr/>
          </a:p>
          <a:p>
            <a:pPr indent="0" lvl="0" marL="0" rtl="0" algn="l">
              <a:lnSpc>
                <a:spcPct val="100000"/>
              </a:lnSpc>
              <a:spcBef>
                <a:spcPts val="601"/>
              </a:spcBef>
              <a:spcAft>
                <a:spcPts val="0"/>
              </a:spcAft>
              <a:buSzPts val="1800"/>
              <a:buNone/>
            </a:pPr>
            <a:r>
              <a:t/>
            </a:r>
            <a:endParaRPr sz="14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sz="1300">
              <a:latin typeface="Raleway ExtraLight"/>
              <a:ea typeface="Raleway ExtraLight"/>
              <a:cs typeface="Raleway ExtraLight"/>
              <a:sym typeface="Raleway ExtraLight"/>
            </a:endParaRPr>
          </a:p>
        </p:txBody>
      </p:sp>
      <p:sp>
        <p:nvSpPr>
          <p:cNvPr id="173" name="Google Shape;173;p13"/>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4"/>
          <p:cNvSpPr txBox="1"/>
          <p:nvPr>
            <p:ph idx="1" type="body"/>
          </p:nvPr>
        </p:nvSpPr>
        <p:spPr>
          <a:xfrm>
            <a:off x="495301" y="361950"/>
            <a:ext cx="6115050" cy="2981326"/>
          </a:xfrm>
          <a:prstGeom prst="rect">
            <a:avLst/>
          </a:prstGeom>
          <a:noFill/>
          <a:ln>
            <a:noFill/>
          </a:ln>
        </p:spPr>
        <p:txBody>
          <a:bodyPr anchorCtr="0" anchor="t" bIns="91425" lIns="91425" spcFirstLastPara="1" rIns="91425" wrap="square" tIns="91425">
            <a:noAutofit/>
          </a:bodyPr>
          <a:lstStyle/>
          <a:p>
            <a:pPr indent="-342904" lvl="0" marL="457206" rtl="0" algn="just">
              <a:lnSpc>
                <a:spcPct val="100000"/>
              </a:lnSpc>
              <a:spcBef>
                <a:spcPts val="601"/>
              </a:spcBef>
              <a:spcAft>
                <a:spcPts val="0"/>
              </a:spcAft>
              <a:buSzPts val="1800"/>
              <a:buNone/>
            </a:pPr>
            <a:r>
              <a:t/>
            </a:r>
            <a:endParaRPr b="1" sz="1400">
              <a:latin typeface="Raleway Light"/>
              <a:ea typeface="Raleway Light"/>
              <a:cs typeface="Raleway Light"/>
              <a:sym typeface="Raleway Light"/>
            </a:endParaRPr>
          </a:p>
          <a:p>
            <a:pPr indent="-228604" lvl="0" marL="457206" rtl="0" algn="l">
              <a:lnSpc>
                <a:spcPct val="100000"/>
              </a:lnSpc>
              <a:spcBef>
                <a:spcPts val="601"/>
              </a:spcBef>
              <a:spcAft>
                <a:spcPts val="0"/>
              </a:spcAft>
              <a:buClr>
                <a:srgbClr val="FFB600"/>
              </a:buClr>
              <a:buSzPts val="1800"/>
              <a:buNone/>
            </a:pPr>
            <a:r>
              <a:t/>
            </a:r>
            <a:endParaRPr b="1" sz="1400">
              <a:latin typeface="Raleway Light"/>
              <a:ea typeface="Raleway Light"/>
              <a:cs typeface="Raleway Light"/>
              <a:sym typeface="Raleway Light"/>
            </a:endParaRPr>
          </a:p>
          <a:p>
            <a:pPr indent="-342904" lvl="0" marL="457206" rtl="0" algn="l">
              <a:lnSpc>
                <a:spcPct val="100000"/>
              </a:lnSpc>
              <a:spcBef>
                <a:spcPts val="601"/>
              </a:spcBef>
              <a:spcAft>
                <a:spcPts val="0"/>
              </a:spcAft>
              <a:buSzPts val="1800"/>
              <a:buNone/>
            </a:pPr>
            <a:r>
              <a:t/>
            </a:r>
            <a:endParaRPr sz="1400">
              <a:latin typeface="Raleway Light"/>
              <a:ea typeface="Raleway Light"/>
              <a:cs typeface="Raleway Light"/>
              <a:sym typeface="Raleway Light"/>
            </a:endParaRPr>
          </a:p>
        </p:txBody>
      </p:sp>
      <p:pic>
        <p:nvPicPr>
          <p:cNvPr descr="photo-1481456384069-0effc539ab7e" id="179" name="Google Shape;179;p14"/>
          <p:cNvPicPr preferRelativeResize="0"/>
          <p:nvPr/>
        </p:nvPicPr>
        <p:blipFill rotWithShape="1">
          <a:blip r:embed="rId3">
            <a:alphaModFix/>
          </a:blip>
          <a:srcRect b="0" l="0" r="0" t="0"/>
          <a:stretch/>
        </p:blipFill>
        <p:spPr>
          <a:xfrm>
            <a:off x="5838825" y="860278"/>
            <a:ext cx="2133601" cy="1422691"/>
          </a:xfrm>
          <a:prstGeom prst="ellipse">
            <a:avLst/>
          </a:prstGeom>
          <a:noFill/>
          <a:ln>
            <a:noFill/>
          </a:ln>
        </p:spPr>
      </p:pic>
      <p:sp>
        <p:nvSpPr>
          <p:cNvPr id="180" name="Google Shape;180;p14"/>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181" name="Google Shape;181;p14"/>
          <p:cNvSpPr/>
          <p:nvPr/>
        </p:nvSpPr>
        <p:spPr>
          <a:xfrm>
            <a:off x="752474" y="835134"/>
            <a:ext cx="5019675" cy="3293209"/>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300"/>
              <a:buFont typeface="Arial"/>
              <a:buNone/>
            </a:pPr>
            <a:r>
              <a:rPr b="0" i="0" lang="ro-RO" sz="1300" u="none" cap="none" strike="noStrike">
                <a:solidFill>
                  <a:srgbClr val="000000"/>
                </a:solidFill>
                <a:latin typeface="Raleway Light"/>
                <a:ea typeface="Raleway Light"/>
                <a:cs typeface="Raleway Light"/>
                <a:sym typeface="Raleway Light"/>
              </a:rPr>
              <a:t>Cele nouă roluri ale echipei Belbin sunt descrieri ale sarcinilor postului care se încadrează în trei categorii mari: roluri orientate spre gândire, roluri orientate spre acțiune și roluri orientate către oameni. Înțelegerea fiecărui rol pe care îl poate juca un membru al echipei vă poate ajuta să lucrați mai eficient ca o echipă:</a:t>
            </a:r>
            <a:endParaRPr/>
          </a:p>
          <a:p>
            <a:pPr indent="0" lvl="0" marL="0" marR="0" rtl="0" algn="just">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Raleway Light"/>
              <a:ea typeface="Raleway Light"/>
              <a:cs typeface="Raleway Light"/>
              <a:sym typeface="Raleway Light"/>
            </a:endParaRPr>
          </a:p>
          <a:p>
            <a:pPr indent="0" lvl="0" marL="0" marR="0" rtl="0" algn="just">
              <a:lnSpc>
                <a:spcPct val="100000"/>
              </a:lnSpc>
              <a:spcBef>
                <a:spcPts val="0"/>
              </a:spcBef>
              <a:spcAft>
                <a:spcPts val="0"/>
              </a:spcAft>
              <a:buClr>
                <a:srgbClr val="000000"/>
              </a:buClr>
              <a:buSzPts val="1300"/>
              <a:buFont typeface="Arial"/>
              <a:buNone/>
            </a:pPr>
            <a:r>
              <a:rPr b="0" i="0" lang="ro-RO" sz="1300" u="none" cap="none" strike="noStrike">
                <a:solidFill>
                  <a:srgbClr val="000000"/>
                </a:solidFill>
                <a:latin typeface="Raleway Light"/>
                <a:ea typeface="Raleway Light"/>
                <a:cs typeface="Raleway Light"/>
                <a:sym typeface="Raleway Light"/>
              </a:rPr>
              <a:t>1.  Evaluatorul monitorului (orientat spre gândire)</a:t>
            </a:r>
            <a:endParaRPr/>
          </a:p>
          <a:p>
            <a:pPr indent="0" lvl="0" marL="0" marR="0" rtl="0" algn="just">
              <a:lnSpc>
                <a:spcPct val="100000"/>
              </a:lnSpc>
              <a:spcBef>
                <a:spcPts val="0"/>
              </a:spcBef>
              <a:spcAft>
                <a:spcPts val="0"/>
              </a:spcAft>
              <a:buClr>
                <a:srgbClr val="000000"/>
              </a:buClr>
              <a:buSzPts val="1300"/>
              <a:buFont typeface="Arial"/>
              <a:buNone/>
            </a:pPr>
            <a:r>
              <a:rPr b="0" i="0" lang="ro-RO" sz="1300" u="none" cap="none" strike="noStrike">
                <a:solidFill>
                  <a:srgbClr val="000000"/>
                </a:solidFill>
                <a:latin typeface="Raleway Light"/>
                <a:ea typeface="Raleway Light"/>
                <a:cs typeface="Raleway Light"/>
                <a:sym typeface="Raleway Light"/>
              </a:rPr>
              <a:t>2.  Specialistul (orientat spre gândire)</a:t>
            </a:r>
            <a:endParaRPr/>
          </a:p>
          <a:p>
            <a:pPr indent="0" lvl="0" marL="0" marR="0" rtl="0" algn="just">
              <a:lnSpc>
                <a:spcPct val="100000"/>
              </a:lnSpc>
              <a:spcBef>
                <a:spcPts val="0"/>
              </a:spcBef>
              <a:spcAft>
                <a:spcPts val="0"/>
              </a:spcAft>
              <a:buClr>
                <a:srgbClr val="000000"/>
              </a:buClr>
              <a:buSzPts val="1300"/>
              <a:buFont typeface="Arial"/>
              <a:buNone/>
            </a:pPr>
            <a:r>
              <a:rPr b="0" i="0" lang="ro-RO" sz="1300" u="none" cap="none" strike="noStrike">
                <a:solidFill>
                  <a:srgbClr val="000000"/>
                </a:solidFill>
                <a:latin typeface="Raleway Light"/>
                <a:ea typeface="Raleway Light"/>
                <a:cs typeface="Raleway Light"/>
                <a:sym typeface="Raleway Light"/>
              </a:rPr>
              <a:t>3. Planta (orientat spre gândire)</a:t>
            </a:r>
            <a:endParaRPr/>
          </a:p>
          <a:p>
            <a:pPr indent="0" lvl="0" marL="0" marR="0" rtl="0" algn="just">
              <a:lnSpc>
                <a:spcPct val="100000"/>
              </a:lnSpc>
              <a:spcBef>
                <a:spcPts val="0"/>
              </a:spcBef>
              <a:spcAft>
                <a:spcPts val="0"/>
              </a:spcAft>
              <a:buClr>
                <a:srgbClr val="000000"/>
              </a:buClr>
              <a:buSzPts val="1300"/>
              <a:buFont typeface="Arial"/>
              <a:buNone/>
            </a:pPr>
            <a:r>
              <a:rPr b="0" i="0" lang="ro-RO" sz="1300" u="none" cap="none" strike="noStrike">
                <a:solidFill>
                  <a:srgbClr val="000000"/>
                </a:solidFill>
                <a:latin typeface="Raleway Light"/>
                <a:ea typeface="Raleway Light"/>
                <a:cs typeface="Raleway Light"/>
                <a:sym typeface="Raleway Light"/>
              </a:rPr>
              <a:t>4. Modelatorul (orientat spre acțiune)</a:t>
            </a:r>
            <a:endParaRPr/>
          </a:p>
          <a:p>
            <a:pPr indent="0" lvl="0" marL="0" marR="0" rtl="0" algn="just">
              <a:lnSpc>
                <a:spcPct val="100000"/>
              </a:lnSpc>
              <a:spcBef>
                <a:spcPts val="0"/>
              </a:spcBef>
              <a:spcAft>
                <a:spcPts val="0"/>
              </a:spcAft>
              <a:buClr>
                <a:srgbClr val="000000"/>
              </a:buClr>
              <a:buSzPts val="1300"/>
              <a:buFont typeface="Arial"/>
              <a:buNone/>
            </a:pPr>
            <a:r>
              <a:rPr b="0" i="0" lang="ro-RO" sz="1300" u="none" cap="none" strike="noStrike">
                <a:solidFill>
                  <a:srgbClr val="000000"/>
                </a:solidFill>
                <a:latin typeface="Raleway Light"/>
                <a:ea typeface="Raleway Light"/>
                <a:cs typeface="Raleway Light"/>
                <a:sym typeface="Raleway Light"/>
              </a:rPr>
              <a:t>5. Implementatorul (orientat spre acțiune)</a:t>
            </a:r>
            <a:endParaRPr/>
          </a:p>
          <a:p>
            <a:pPr indent="0" lvl="0" marL="0" marR="0" rtl="0" algn="just">
              <a:lnSpc>
                <a:spcPct val="100000"/>
              </a:lnSpc>
              <a:spcBef>
                <a:spcPts val="0"/>
              </a:spcBef>
              <a:spcAft>
                <a:spcPts val="0"/>
              </a:spcAft>
              <a:buClr>
                <a:srgbClr val="000000"/>
              </a:buClr>
              <a:buSzPts val="1300"/>
              <a:buFont typeface="Arial"/>
              <a:buNone/>
            </a:pPr>
            <a:r>
              <a:rPr b="0" i="0" lang="ro-RO" sz="1300" u="none" cap="none" strike="noStrike">
                <a:solidFill>
                  <a:srgbClr val="000000"/>
                </a:solidFill>
                <a:latin typeface="Raleway Light"/>
                <a:ea typeface="Raleway Light"/>
                <a:cs typeface="Raleway Light"/>
                <a:sym typeface="Raleway Light"/>
              </a:rPr>
              <a:t>6. Finalizatorul/Terminatorul (orientat spre acțiune)</a:t>
            </a:r>
            <a:endParaRPr/>
          </a:p>
          <a:p>
            <a:pPr indent="0" lvl="0" marL="0" marR="0" rtl="0" algn="just">
              <a:lnSpc>
                <a:spcPct val="100000"/>
              </a:lnSpc>
              <a:spcBef>
                <a:spcPts val="0"/>
              </a:spcBef>
              <a:spcAft>
                <a:spcPts val="0"/>
              </a:spcAft>
              <a:buClr>
                <a:srgbClr val="000000"/>
              </a:buClr>
              <a:buSzPts val="1300"/>
              <a:buFont typeface="Arial"/>
              <a:buNone/>
            </a:pPr>
            <a:r>
              <a:rPr b="0" i="0" lang="ro-RO" sz="1300" u="none" cap="none" strike="noStrike">
                <a:solidFill>
                  <a:srgbClr val="000000"/>
                </a:solidFill>
                <a:latin typeface="Raleway Light"/>
                <a:ea typeface="Raleway Light"/>
                <a:cs typeface="Raleway Light"/>
                <a:sym typeface="Raleway Light"/>
              </a:rPr>
              <a:t>7. Coordonatorul (orientat spre oameni)</a:t>
            </a:r>
            <a:endParaRPr/>
          </a:p>
          <a:p>
            <a:pPr indent="0" lvl="0" marL="0" marR="0" rtl="0" algn="just">
              <a:lnSpc>
                <a:spcPct val="100000"/>
              </a:lnSpc>
              <a:spcBef>
                <a:spcPts val="0"/>
              </a:spcBef>
              <a:spcAft>
                <a:spcPts val="0"/>
              </a:spcAft>
              <a:buClr>
                <a:srgbClr val="000000"/>
              </a:buClr>
              <a:buSzPts val="1300"/>
              <a:buFont typeface="Arial"/>
              <a:buNone/>
            </a:pPr>
            <a:r>
              <a:rPr b="0" i="0" lang="ro-RO" sz="1300" u="none" cap="none" strike="noStrike">
                <a:solidFill>
                  <a:srgbClr val="000000"/>
                </a:solidFill>
                <a:latin typeface="Raleway Light"/>
                <a:ea typeface="Raleway Light"/>
                <a:cs typeface="Raleway Light"/>
                <a:sym typeface="Raleway Light"/>
              </a:rPr>
              <a:t>8. Lucrătorul în echipă (orientat spre oameni)</a:t>
            </a:r>
            <a:endParaRPr/>
          </a:p>
          <a:p>
            <a:pPr indent="0" lvl="0" marL="0" marR="0" rtl="0" algn="just">
              <a:lnSpc>
                <a:spcPct val="100000"/>
              </a:lnSpc>
              <a:spcBef>
                <a:spcPts val="0"/>
              </a:spcBef>
              <a:spcAft>
                <a:spcPts val="0"/>
              </a:spcAft>
              <a:buClr>
                <a:srgbClr val="000000"/>
              </a:buClr>
              <a:buSzPts val="1300"/>
              <a:buFont typeface="Arial"/>
              <a:buNone/>
            </a:pPr>
            <a:r>
              <a:rPr b="0" i="0" lang="ro-RO" sz="1300" u="none" cap="none" strike="noStrike">
                <a:solidFill>
                  <a:srgbClr val="000000"/>
                </a:solidFill>
                <a:latin typeface="Raleway Light"/>
                <a:ea typeface="Raleway Light"/>
                <a:cs typeface="Raleway Light"/>
                <a:sym typeface="Raleway Light"/>
              </a:rPr>
              <a:t>9. Investigatorul de resurse (orientat spre oameni)</a:t>
            </a:r>
            <a:endParaRPr/>
          </a:p>
        </p:txBody>
      </p:sp>
      <p:pic>
        <p:nvPicPr>
          <p:cNvPr descr="photo-1481456384069-0effc539ab7e" id="182" name="Google Shape;182;p14"/>
          <p:cNvPicPr preferRelativeResize="0"/>
          <p:nvPr/>
        </p:nvPicPr>
        <p:blipFill rotWithShape="1">
          <a:blip r:embed="rId4">
            <a:alphaModFix/>
          </a:blip>
          <a:srcRect b="0" l="0" r="0" t="0"/>
          <a:stretch/>
        </p:blipFill>
        <p:spPr>
          <a:xfrm>
            <a:off x="6134100" y="2099875"/>
            <a:ext cx="2133601" cy="1422400"/>
          </a:xfrm>
          <a:prstGeom prst="ellipse">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grpSp>
        <p:nvGrpSpPr>
          <p:cNvPr id="187" name="Google Shape;187;p15"/>
          <p:cNvGrpSpPr/>
          <p:nvPr/>
        </p:nvGrpSpPr>
        <p:grpSpPr>
          <a:xfrm>
            <a:off x="5684504" y="338787"/>
            <a:ext cx="2373191" cy="3003562"/>
            <a:chOff x="2256567" y="1075254"/>
            <a:chExt cx="4032945" cy="3543525"/>
          </a:xfrm>
        </p:grpSpPr>
        <p:sp>
          <p:nvSpPr>
            <p:cNvPr id="188" name="Google Shape;188;p15"/>
            <p:cNvSpPr/>
            <p:nvPr/>
          </p:nvSpPr>
          <p:spPr>
            <a:xfrm rot="-6597333">
              <a:off x="4296826" y="3950027"/>
              <a:ext cx="586303" cy="586303"/>
            </a:xfrm>
            <a:prstGeom prst="ellipse">
              <a:avLst/>
            </a:pr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Raleway Thin"/>
                <a:ea typeface="Raleway Thin"/>
                <a:cs typeface="Raleway Thin"/>
                <a:sym typeface="Raleway Thin"/>
              </a:endParaRPr>
            </a:p>
          </p:txBody>
        </p:sp>
        <p:sp>
          <p:nvSpPr>
            <p:cNvPr id="189" name="Google Shape;189;p15"/>
            <p:cNvSpPr/>
            <p:nvPr/>
          </p:nvSpPr>
          <p:spPr>
            <a:xfrm rot="-6599386">
              <a:off x="2318596" y="1407533"/>
              <a:ext cx="440541" cy="440541"/>
            </a:xfrm>
            <a:prstGeom prst="ellipse">
              <a:avLst/>
            </a:pr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Raleway Thin"/>
                <a:ea typeface="Raleway Thin"/>
                <a:cs typeface="Raleway Thin"/>
                <a:sym typeface="Raleway Thin"/>
              </a:endParaRPr>
            </a:p>
          </p:txBody>
        </p:sp>
        <p:sp>
          <p:nvSpPr>
            <p:cNvPr id="190" name="Google Shape;190;p15"/>
            <p:cNvSpPr/>
            <p:nvPr/>
          </p:nvSpPr>
          <p:spPr>
            <a:xfrm rot="-203981">
              <a:off x="3885027" y="2675039"/>
              <a:ext cx="2356699" cy="1681581"/>
            </a:xfrm>
            <a:prstGeom prst="ellipse">
              <a:avLst/>
            </a:prstGeom>
            <a:solidFill>
              <a:srgbClr val="FFE599"/>
            </a:solidFill>
            <a:ln>
              <a:noFill/>
            </a:ln>
          </p:spPr>
          <p:txBody>
            <a:bodyPr anchorCtr="0" anchor="t" bIns="91425" lIns="91425" spcFirstLastPara="1" rIns="91425" wrap="square" tIns="91425">
              <a:noAutofit/>
            </a:bodyPr>
            <a:lstStyle/>
            <a:p>
              <a:pPr indent="-266700" lvl="0" marL="266700" marR="0" rtl="0" algn="l">
                <a:lnSpc>
                  <a:spcPct val="100000"/>
                </a:lnSpc>
                <a:spcBef>
                  <a:spcPts val="0"/>
                </a:spcBef>
                <a:spcAft>
                  <a:spcPts val="0"/>
                </a:spcAft>
                <a:buNone/>
              </a:pPr>
              <a:r>
                <a:rPr b="0" i="0" lang="ro-RO" sz="1200" u="none" cap="none" strike="noStrike">
                  <a:solidFill>
                    <a:schemeClr val="lt1"/>
                  </a:solidFill>
                  <a:latin typeface="Arial Black"/>
                  <a:ea typeface="Arial Black"/>
                  <a:cs typeface="Arial Black"/>
                  <a:sym typeface="Arial Black"/>
                </a:rPr>
                <a:t>   </a:t>
              </a:r>
              <a:endParaRPr b="0" i="0" sz="900" u="none" cap="none" strike="noStrike">
                <a:solidFill>
                  <a:schemeClr val="lt1"/>
                </a:solidFill>
                <a:latin typeface="Arial Black"/>
                <a:ea typeface="Arial Black"/>
                <a:cs typeface="Arial Black"/>
                <a:sym typeface="Arial Black"/>
              </a:endParaRPr>
            </a:p>
          </p:txBody>
        </p:sp>
        <p:sp>
          <p:nvSpPr>
            <p:cNvPr id="191" name="Google Shape;191;p15"/>
            <p:cNvSpPr/>
            <p:nvPr/>
          </p:nvSpPr>
          <p:spPr>
            <a:xfrm rot="-6597866">
              <a:off x="2661829" y="2208216"/>
              <a:ext cx="629106" cy="629106"/>
            </a:xfrm>
            <a:prstGeom prst="ellips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Raleway Thin"/>
                <a:ea typeface="Raleway Thin"/>
                <a:cs typeface="Raleway Thin"/>
                <a:sym typeface="Raleway Thin"/>
              </a:endParaRPr>
            </a:p>
          </p:txBody>
        </p:sp>
        <p:sp>
          <p:nvSpPr>
            <p:cNvPr id="192" name="Google Shape;192;p15"/>
            <p:cNvSpPr/>
            <p:nvPr/>
          </p:nvSpPr>
          <p:spPr>
            <a:xfrm rot="-6597701">
              <a:off x="3267625" y="1113818"/>
              <a:ext cx="274172" cy="274172"/>
            </a:xfrm>
            <a:prstGeom prst="ellipse">
              <a:avLst/>
            </a:prstGeom>
            <a:solidFill>
              <a:srgbClr val="FFE5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Raleway Thin"/>
                <a:ea typeface="Raleway Thin"/>
                <a:cs typeface="Raleway Thin"/>
                <a:sym typeface="Raleway Thin"/>
              </a:endParaRPr>
            </a:p>
          </p:txBody>
        </p:sp>
      </p:grpSp>
      <p:grpSp>
        <p:nvGrpSpPr>
          <p:cNvPr id="193" name="Google Shape;193;p15"/>
          <p:cNvGrpSpPr/>
          <p:nvPr/>
        </p:nvGrpSpPr>
        <p:grpSpPr>
          <a:xfrm>
            <a:off x="6446120" y="1625266"/>
            <a:ext cx="2440201" cy="2440201"/>
            <a:chOff x="4913919" y="3254040"/>
            <a:chExt cx="2440200" cy="2440200"/>
          </a:xfrm>
        </p:grpSpPr>
        <p:sp>
          <p:nvSpPr>
            <p:cNvPr id="194" name="Google Shape;194;p15"/>
            <p:cNvSpPr/>
            <p:nvPr/>
          </p:nvSpPr>
          <p:spPr>
            <a:xfrm>
              <a:off x="4913919" y="3254040"/>
              <a:ext cx="2440200" cy="2440200"/>
            </a:xfrm>
            <a:prstGeom prst="ellipse">
              <a:avLst/>
            </a:prstGeom>
            <a:solidFill>
              <a:schemeClr val="accent1"/>
            </a:solidFill>
            <a:ln>
              <a:noFill/>
            </a:ln>
            <a:effectLst>
              <a:outerShdw blurRad="228600" rotWithShape="0" algn="tl" dir="5400000" dist="50800">
                <a:srgbClr val="000000">
                  <a:alpha val="5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900" u="none" cap="none" strike="noStrike">
                <a:solidFill>
                  <a:srgbClr val="00695C"/>
                </a:solidFill>
                <a:latin typeface="Raleway Thin"/>
                <a:ea typeface="Raleway Thin"/>
                <a:cs typeface="Raleway Thin"/>
                <a:sym typeface="Raleway Thin"/>
              </a:endParaRPr>
            </a:p>
          </p:txBody>
        </p:sp>
        <p:sp>
          <p:nvSpPr>
            <p:cNvPr id="195" name="Google Shape;195;p15"/>
            <p:cNvSpPr txBox="1"/>
            <p:nvPr/>
          </p:nvSpPr>
          <p:spPr>
            <a:xfrm>
              <a:off x="5259825" y="3980650"/>
              <a:ext cx="1862700" cy="11634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ro-RO" sz="2000" u="none" cap="none" strike="noStrike">
                  <a:solidFill>
                    <a:srgbClr val="FFFFFF"/>
                  </a:solidFill>
                  <a:latin typeface="Arial Black"/>
                  <a:ea typeface="Arial Black"/>
                  <a:cs typeface="Arial Black"/>
                  <a:sym typeface="Arial Black"/>
                </a:rPr>
                <a:t>dedicare</a:t>
              </a:r>
              <a:endParaRPr b="0" i="0" sz="2000" u="none" cap="none" strike="noStrike">
                <a:solidFill>
                  <a:srgbClr val="FFFFFF"/>
                </a:solidFill>
                <a:latin typeface="Arial Black"/>
                <a:ea typeface="Arial Black"/>
                <a:cs typeface="Arial Black"/>
                <a:sym typeface="Arial Black"/>
              </a:endParaRPr>
            </a:p>
          </p:txBody>
        </p:sp>
      </p:grpSp>
      <p:grpSp>
        <p:nvGrpSpPr>
          <p:cNvPr id="196" name="Google Shape;196;p15"/>
          <p:cNvGrpSpPr/>
          <p:nvPr/>
        </p:nvGrpSpPr>
        <p:grpSpPr>
          <a:xfrm>
            <a:off x="7394662" y="3355253"/>
            <a:ext cx="1423801" cy="1423801"/>
            <a:chOff x="3490737" y="1374053"/>
            <a:chExt cx="1423800" cy="1423800"/>
          </a:xfrm>
        </p:grpSpPr>
        <p:sp>
          <p:nvSpPr>
            <p:cNvPr id="197" name="Google Shape;197;p15"/>
            <p:cNvSpPr/>
            <p:nvPr/>
          </p:nvSpPr>
          <p:spPr>
            <a:xfrm>
              <a:off x="3490737" y="1374053"/>
              <a:ext cx="1423800" cy="1423800"/>
            </a:xfrm>
            <a:prstGeom prst="ellipse">
              <a:avLst/>
            </a:prstGeom>
            <a:solidFill>
              <a:srgbClr val="F1C232"/>
            </a:solidFill>
            <a:ln>
              <a:noFill/>
            </a:ln>
            <a:effectLst>
              <a:outerShdw blurRad="228600" rotWithShape="0" algn="tl" dir="5400000" dist="50800">
                <a:srgbClr val="000000">
                  <a:alpha val="5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900" u="none" cap="none" strike="noStrike">
                <a:solidFill>
                  <a:srgbClr val="00695C"/>
                </a:solidFill>
                <a:latin typeface="Raleway Thin"/>
                <a:ea typeface="Raleway Thin"/>
                <a:cs typeface="Raleway Thin"/>
                <a:sym typeface="Raleway Thin"/>
              </a:endParaRPr>
            </a:p>
          </p:txBody>
        </p:sp>
        <p:sp>
          <p:nvSpPr>
            <p:cNvPr id="198" name="Google Shape;198;p15"/>
            <p:cNvSpPr txBox="1"/>
            <p:nvPr/>
          </p:nvSpPr>
          <p:spPr>
            <a:xfrm>
              <a:off x="3554150" y="1613603"/>
              <a:ext cx="1352549" cy="944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ro-RO" sz="1050" u="none" cap="none" strike="noStrike">
                  <a:solidFill>
                    <a:srgbClr val="FFFFFF"/>
                  </a:solidFill>
                  <a:latin typeface="Arial Black"/>
                  <a:ea typeface="Arial Black"/>
                  <a:cs typeface="Arial Black"/>
                  <a:sym typeface="Arial Black"/>
                </a:rPr>
                <a:t>comunicare</a:t>
              </a:r>
              <a:endParaRPr b="0" i="0" sz="1050" u="none" cap="none" strike="noStrike">
                <a:solidFill>
                  <a:srgbClr val="FFFFFF"/>
                </a:solidFill>
                <a:latin typeface="Arial Black"/>
                <a:ea typeface="Arial Black"/>
                <a:cs typeface="Arial Black"/>
                <a:sym typeface="Arial Black"/>
              </a:endParaRPr>
            </a:p>
          </p:txBody>
        </p:sp>
      </p:grpSp>
      <p:grpSp>
        <p:nvGrpSpPr>
          <p:cNvPr id="199" name="Google Shape;199;p15"/>
          <p:cNvGrpSpPr/>
          <p:nvPr/>
        </p:nvGrpSpPr>
        <p:grpSpPr>
          <a:xfrm>
            <a:off x="5624728" y="2747790"/>
            <a:ext cx="1498800" cy="1498800"/>
            <a:chOff x="1349053" y="3375914"/>
            <a:chExt cx="1498800" cy="1498800"/>
          </a:xfrm>
        </p:grpSpPr>
        <p:sp>
          <p:nvSpPr>
            <p:cNvPr id="200" name="Google Shape;200;p15"/>
            <p:cNvSpPr/>
            <p:nvPr/>
          </p:nvSpPr>
          <p:spPr>
            <a:xfrm>
              <a:off x="1349053" y="3375914"/>
              <a:ext cx="1498800" cy="1498800"/>
            </a:xfrm>
            <a:prstGeom prst="ellipse">
              <a:avLst/>
            </a:prstGeom>
            <a:solidFill>
              <a:srgbClr val="F1C232"/>
            </a:solidFill>
            <a:ln>
              <a:noFill/>
            </a:ln>
            <a:effectLst>
              <a:outerShdw blurRad="228600" rotWithShape="0" algn="tl" dir="5400000" dist="50800">
                <a:srgbClr val="000000">
                  <a:alpha val="5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900" u="none" cap="none" strike="noStrike">
                <a:solidFill>
                  <a:srgbClr val="00695C"/>
                </a:solidFill>
                <a:latin typeface="Raleway Thin"/>
                <a:ea typeface="Raleway Thin"/>
                <a:cs typeface="Raleway Thin"/>
                <a:sym typeface="Raleway Thin"/>
              </a:endParaRPr>
            </a:p>
          </p:txBody>
        </p:sp>
        <p:sp>
          <p:nvSpPr>
            <p:cNvPr id="201" name="Google Shape;201;p15"/>
            <p:cNvSpPr txBox="1"/>
            <p:nvPr/>
          </p:nvSpPr>
          <p:spPr>
            <a:xfrm>
              <a:off x="1525050" y="3624400"/>
              <a:ext cx="1110176" cy="944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ro-RO" sz="1001" u="none" cap="none" strike="noStrike">
                  <a:solidFill>
                    <a:srgbClr val="FFFFFF"/>
                  </a:solidFill>
                  <a:latin typeface="Arial Black"/>
                  <a:ea typeface="Arial Black"/>
                  <a:cs typeface="Arial Black"/>
                  <a:sym typeface="Arial Black"/>
                </a:rPr>
                <a:t>Voință</a:t>
              </a:r>
              <a:endParaRPr b="0" i="0" sz="1001" u="none" cap="none" strike="noStrike">
                <a:solidFill>
                  <a:srgbClr val="FFFFFF"/>
                </a:solidFill>
                <a:latin typeface="Arial Black"/>
                <a:ea typeface="Arial Black"/>
                <a:cs typeface="Arial Black"/>
                <a:sym typeface="Arial Black"/>
              </a:endParaRPr>
            </a:p>
          </p:txBody>
        </p:sp>
      </p:grpSp>
      <p:grpSp>
        <p:nvGrpSpPr>
          <p:cNvPr id="202" name="Google Shape;202;p15"/>
          <p:cNvGrpSpPr/>
          <p:nvPr/>
        </p:nvGrpSpPr>
        <p:grpSpPr>
          <a:xfrm>
            <a:off x="7477125" y="1171444"/>
            <a:ext cx="1177602" cy="1030261"/>
            <a:chOff x="3359369" y="1347726"/>
            <a:chExt cx="1463026" cy="1423800"/>
          </a:xfrm>
        </p:grpSpPr>
        <p:sp>
          <p:nvSpPr>
            <p:cNvPr id="203" name="Google Shape;203;p15"/>
            <p:cNvSpPr/>
            <p:nvPr/>
          </p:nvSpPr>
          <p:spPr>
            <a:xfrm>
              <a:off x="3398595" y="1347726"/>
              <a:ext cx="1423800" cy="1423800"/>
            </a:xfrm>
            <a:prstGeom prst="ellipse">
              <a:avLst/>
            </a:prstGeom>
            <a:solidFill>
              <a:srgbClr val="F1C232"/>
            </a:solidFill>
            <a:ln>
              <a:noFill/>
            </a:ln>
            <a:effectLst>
              <a:outerShdw blurRad="228600" rotWithShape="0" algn="tl" dir="5400000" dist="50800">
                <a:srgbClr val="000000">
                  <a:alpha val="5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900" u="none" cap="none" strike="noStrike">
                <a:solidFill>
                  <a:srgbClr val="00695C"/>
                </a:solidFill>
                <a:latin typeface="Raleway Thin"/>
                <a:ea typeface="Raleway Thin"/>
                <a:cs typeface="Raleway Thin"/>
                <a:sym typeface="Raleway Thin"/>
              </a:endParaRPr>
            </a:p>
          </p:txBody>
        </p:sp>
        <p:sp>
          <p:nvSpPr>
            <p:cNvPr id="204" name="Google Shape;204;p15"/>
            <p:cNvSpPr txBox="1"/>
            <p:nvPr/>
          </p:nvSpPr>
          <p:spPr>
            <a:xfrm>
              <a:off x="3359369" y="1613602"/>
              <a:ext cx="1461133" cy="944699"/>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ro-RO" sz="1400" u="none" cap="none" strike="noStrike">
                  <a:solidFill>
                    <a:srgbClr val="FFFFFF"/>
                  </a:solidFill>
                  <a:latin typeface="Arial"/>
                  <a:ea typeface="Arial"/>
                  <a:cs typeface="Arial"/>
                  <a:sym typeface="Arial"/>
                </a:rPr>
                <a:t>Managementul conflictelor</a:t>
              </a:r>
              <a:endParaRPr b="0"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sp>
        <p:nvSpPr>
          <p:cNvPr id="205" name="Google Shape;205;p15"/>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206" name="Google Shape;206;p15"/>
          <p:cNvSpPr txBox="1"/>
          <p:nvPr/>
        </p:nvSpPr>
        <p:spPr>
          <a:xfrm>
            <a:off x="552451" y="321945"/>
            <a:ext cx="5095874" cy="427863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None/>
            </a:pPr>
            <a:r>
              <a:rPr b="1" i="0" lang="ro-RO" sz="1300" u="none" cap="none" strike="noStrike">
                <a:solidFill>
                  <a:srgbClr val="000000"/>
                </a:solidFill>
                <a:latin typeface="Raleway Light"/>
                <a:ea typeface="Raleway Light"/>
                <a:cs typeface="Raleway Light"/>
                <a:sym typeface="Raleway Light"/>
              </a:rPr>
              <a:t>Recomandări cheie</a:t>
            </a:r>
            <a:endParaRPr b="1" i="0" sz="1300" u="none" cap="none" strike="noStrike">
              <a:solidFill>
                <a:srgbClr val="000000"/>
              </a:solidFill>
              <a:latin typeface="Raleway Light"/>
              <a:ea typeface="Raleway Light"/>
              <a:cs typeface="Raleway Light"/>
              <a:sym typeface="Raleway Light"/>
            </a:endParaRPr>
          </a:p>
          <a:p>
            <a:pPr indent="0" lvl="0" marL="0" marR="0" rtl="0" algn="just">
              <a:lnSpc>
                <a:spcPct val="100000"/>
              </a:lnSpc>
              <a:spcBef>
                <a:spcPts val="0"/>
              </a:spcBef>
              <a:spcAft>
                <a:spcPts val="0"/>
              </a:spcAft>
              <a:buNone/>
            </a:pPr>
            <a:r>
              <a:rPr b="0" i="0" lang="ro-RO" sz="1300" u="none" cap="none" strike="noStrike">
                <a:solidFill>
                  <a:srgbClr val="000000"/>
                </a:solidFill>
                <a:latin typeface="Raleway Light"/>
                <a:ea typeface="Raleway Light"/>
                <a:cs typeface="Raleway Light"/>
                <a:sym typeface="Raleway Light"/>
              </a:rPr>
              <a:t>Intervievatorii  pun întrebări despre munca în echipă, deoarece capacitatea membrilor echipei  de a lucra împreună este importantă.</a:t>
            </a:r>
            <a:endParaRPr/>
          </a:p>
          <a:p>
            <a:pPr indent="0" lvl="0" marL="0" marR="0" rtl="0" algn="just">
              <a:lnSpc>
                <a:spcPct val="100000"/>
              </a:lnSpc>
              <a:spcBef>
                <a:spcPts val="0"/>
              </a:spcBef>
              <a:spcAft>
                <a:spcPts val="0"/>
              </a:spcAft>
              <a:buNone/>
            </a:pPr>
            <a:r>
              <a:rPr b="0" i="0" lang="ro-RO" sz="1300" u="none" cap="none" strike="noStrike">
                <a:solidFill>
                  <a:srgbClr val="000000"/>
                </a:solidFill>
                <a:latin typeface="Raleway Light"/>
                <a:ea typeface="Raleway Light"/>
                <a:cs typeface="Raleway Light"/>
                <a:sym typeface="Raleway Light"/>
              </a:rPr>
              <a:t>Dacă nu aveți experiență de muncă, vorbiți despre cum ați lucrat în echipe pentru proiecte școlare sau ca voluntar în organizații comunitare.</a:t>
            </a:r>
            <a:endParaRPr/>
          </a:p>
          <a:p>
            <a:pPr indent="0" lvl="0" marL="0" marR="0" rtl="0" algn="just">
              <a:lnSpc>
                <a:spcPct val="100000"/>
              </a:lnSpc>
              <a:spcBef>
                <a:spcPts val="0"/>
              </a:spcBef>
              <a:spcAft>
                <a:spcPts val="0"/>
              </a:spcAft>
              <a:buNone/>
            </a:pPr>
            <a:r>
              <a:rPr b="1" i="0" lang="ro-RO" sz="1300" u="none" cap="none" strike="noStrike">
                <a:solidFill>
                  <a:srgbClr val="000000"/>
                </a:solidFill>
                <a:latin typeface="Raleway Light"/>
                <a:ea typeface="Raleway Light"/>
                <a:cs typeface="Raleway Light"/>
                <a:sym typeface="Raleway Light"/>
              </a:rPr>
              <a:t>Descrieți abilitățile relevante </a:t>
            </a:r>
            <a:endParaRPr b="1" i="0" sz="1300" u="none" cap="none" strike="noStrike">
              <a:solidFill>
                <a:srgbClr val="000000"/>
              </a:solidFill>
              <a:latin typeface="Raleway Light"/>
              <a:ea typeface="Raleway Light"/>
              <a:cs typeface="Raleway Light"/>
              <a:sym typeface="Raleway Light"/>
            </a:endParaRPr>
          </a:p>
          <a:p>
            <a:pPr indent="0" lvl="0" marL="0" marR="0" rtl="0" algn="just">
              <a:lnSpc>
                <a:spcPct val="100000"/>
              </a:lnSpc>
              <a:spcBef>
                <a:spcPts val="0"/>
              </a:spcBef>
              <a:spcAft>
                <a:spcPts val="0"/>
              </a:spcAft>
              <a:buNone/>
            </a:pPr>
            <a:r>
              <a:rPr b="0" i="0" lang="ro-RO" sz="1300" u="none" cap="none" strike="noStrike">
                <a:solidFill>
                  <a:srgbClr val="000000"/>
                </a:solidFill>
                <a:latin typeface="Raleway Light"/>
                <a:ea typeface="Raleway Light"/>
                <a:cs typeface="Raleway Light"/>
                <a:sym typeface="Raleway Light"/>
              </a:rPr>
              <a:t>Răspunsul la întrebarea ‘Cum te-ai descrie ca membru al echipei?’ este o oportunitate excelentă de a-ți împărtăși setul de abilități puternice în legătură cu postul pentru care aplici. Cu toate acestea, ar trebui să evitați să oferiți o listă lungă de aptitudini și abilități.</a:t>
            </a:r>
            <a:endParaRPr/>
          </a:p>
          <a:p>
            <a:pPr indent="0" lvl="0" marL="0" marR="0" rtl="0" algn="just">
              <a:lnSpc>
                <a:spcPct val="100000"/>
              </a:lnSpc>
              <a:spcBef>
                <a:spcPts val="0"/>
              </a:spcBef>
              <a:spcAft>
                <a:spcPts val="0"/>
              </a:spcAft>
              <a:buNone/>
            </a:pPr>
            <a:r>
              <a:rPr b="1" i="0" lang="ro-RO" sz="1300" u="none" cap="none" strike="noStrike">
                <a:solidFill>
                  <a:srgbClr val="000000"/>
                </a:solidFill>
                <a:latin typeface="Raleway Light"/>
                <a:ea typeface="Raleway Light"/>
                <a:cs typeface="Raleway Light"/>
                <a:sym typeface="Raleway Light"/>
              </a:rPr>
              <a:t>Nu ocoli întrebarea</a:t>
            </a:r>
            <a:endParaRPr b="1" i="0" sz="1300" u="none" cap="none" strike="noStrike">
              <a:solidFill>
                <a:srgbClr val="000000"/>
              </a:solidFill>
              <a:latin typeface="Raleway Light"/>
              <a:ea typeface="Raleway Light"/>
              <a:cs typeface="Raleway Light"/>
              <a:sym typeface="Raleway Light"/>
            </a:endParaRPr>
          </a:p>
          <a:p>
            <a:pPr indent="0" lvl="0" marL="0" marR="0" rtl="0" algn="just">
              <a:lnSpc>
                <a:spcPct val="100000"/>
              </a:lnSpc>
              <a:spcBef>
                <a:spcPts val="0"/>
              </a:spcBef>
              <a:spcAft>
                <a:spcPts val="0"/>
              </a:spcAft>
              <a:buNone/>
            </a:pPr>
            <a:r>
              <a:rPr b="0" i="0" lang="ro-RO" sz="1300" u="none" cap="none" strike="noStrike">
                <a:solidFill>
                  <a:srgbClr val="000000"/>
                </a:solidFill>
                <a:latin typeface="Raleway Light"/>
                <a:ea typeface="Raleway Light"/>
                <a:cs typeface="Raleway Light"/>
                <a:sym typeface="Raleway Light"/>
              </a:rPr>
              <a:t>Pentru cei fără experiență într-o anumită zonă poate fi tentant să încerce să răspundă rapid; cu toate acestea, nu este niciodată o idee bună să ocoliți sau să săriți peste orice întrebare la interviu. Poate părea că încercați să ascundeți ceva și ați putea ridica suspiciuni. Chiar dacă ai o istorie de lucru de unul singur sau dacă locul de muncă nu necesită munca în echipă, vei avea o anumită formă de comunicare cu ceilalți și este esențial să arăți că ești personal și capabil  să interacționezi eficient cu ceilalți.</a:t>
            </a:r>
            <a:endParaRPr/>
          </a:p>
          <a:p>
            <a:pPr indent="0" lvl="0" marL="0" marR="0" rtl="0" algn="l">
              <a:lnSpc>
                <a:spcPct val="100000"/>
              </a:lnSpc>
              <a:spcBef>
                <a:spcPts val="601"/>
              </a:spcBef>
              <a:spcAft>
                <a:spcPts val="0"/>
              </a:spcAft>
              <a:buNone/>
            </a:pPr>
            <a:r>
              <a:t/>
            </a:r>
            <a:endParaRPr b="0" i="0" sz="1300" u="none" cap="none" strike="noStrike">
              <a:solidFill>
                <a:srgbClr val="000000"/>
              </a:solidFill>
              <a:latin typeface="Raleway Light"/>
              <a:ea typeface="Raleway Light"/>
              <a:cs typeface="Raleway Light"/>
              <a:sym typeface="Raleway 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6"/>
          <p:cNvSpPr txBox="1"/>
          <p:nvPr>
            <p:ph type="title"/>
          </p:nvPr>
        </p:nvSpPr>
        <p:spPr>
          <a:xfrm>
            <a:off x="922000" y="1051949"/>
            <a:ext cx="6866100" cy="8574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800"/>
              <a:buNone/>
            </a:pPr>
            <a:br>
              <a:rPr b="1" lang="ro-RO" sz="1600">
                <a:solidFill>
                  <a:schemeClr val="accent1"/>
                </a:solidFill>
                <a:latin typeface="Raleway ExtraLight"/>
                <a:ea typeface="Raleway ExtraLight"/>
                <a:cs typeface="Raleway ExtraLight"/>
                <a:sym typeface="Raleway ExtraLight"/>
              </a:rPr>
            </a:br>
            <a:r>
              <a:rPr b="1" lang="ro-RO" sz="1600">
                <a:solidFill>
                  <a:schemeClr val="accent1"/>
                </a:solidFill>
                <a:latin typeface="Raleway ExtraLight"/>
                <a:ea typeface="Raleway ExtraLight"/>
                <a:cs typeface="Raleway ExtraLight"/>
                <a:sym typeface="Raleway ExtraLight"/>
              </a:rPr>
              <a:t>Descriindu-te</a:t>
            </a:r>
            <a:br>
              <a:rPr b="1" lang="ro-RO" sz="1400">
                <a:solidFill>
                  <a:schemeClr val="accent1"/>
                </a:solidFill>
                <a:latin typeface="Raleway ExtraLight"/>
                <a:ea typeface="Raleway ExtraLight"/>
                <a:cs typeface="Raleway ExtraLight"/>
                <a:sym typeface="Raleway ExtraLight"/>
              </a:rPr>
            </a:br>
            <a:r>
              <a:rPr lang="ro-RO" sz="1300">
                <a:solidFill>
                  <a:schemeClr val="dk1"/>
                </a:solidFill>
                <a:latin typeface="Raleway Light"/>
                <a:ea typeface="Raleway Light"/>
                <a:cs typeface="Raleway Light"/>
                <a:sym typeface="Raleway Light"/>
              </a:rPr>
              <a:t>Evident, un intervievator  nu va fi interesat să audă un eseu descriptiv. Va trebui să descrii abilitățile care sunt relevante pentru acel loc de muncă anume. </a:t>
            </a:r>
            <a:r>
              <a:rPr lang="ro-RO" sz="1400">
                <a:solidFill>
                  <a:schemeClr val="dk1"/>
                </a:solidFill>
                <a:latin typeface="Raleway Light"/>
                <a:ea typeface="Raleway Light"/>
                <a:cs typeface="Raleway Light"/>
                <a:sym typeface="Raleway Light"/>
              </a:rPr>
              <a:t>Gândiți-vă la aceste scenarii. Cum te-ai descrie unui intervievator în fiecare dintre cazuri? </a:t>
            </a:r>
            <a:br>
              <a:rPr lang="ro-RO" sz="1300">
                <a:solidFill>
                  <a:schemeClr val="dk1"/>
                </a:solidFill>
                <a:latin typeface="Raleway Light"/>
                <a:ea typeface="Raleway Light"/>
                <a:cs typeface="Raleway Light"/>
                <a:sym typeface="Raleway Light"/>
              </a:rPr>
            </a:br>
            <a:endParaRPr b="1" sz="1300">
              <a:solidFill>
                <a:schemeClr val="dk1"/>
              </a:solidFill>
              <a:latin typeface="Raleway ExtraLight"/>
              <a:ea typeface="Raleway ExtraLight"/>
              <a:cs typeface="Raleway ExtraLight"/>
              <a:sym typeface="Raleway ExtraLight"/>
            </a:endParaRPr>
          </a:p>
        </p:txBody>
      </p:sp>
      <p:sp>
        <p:nvSpPr>
          <p:cNvPr id="212" name="Google Shape;212;p16"/>
          <p:cNvSpPr txBox="1"/>
          <p:nvPr>
            <p:ph idx="1" type="body"/>
          </p:nvPr>
        </p:nvSpPr>
        <p:spPr>
          <a:xfrm>
            <a:off x="922000" y="1887378"/>
            <a:ext cx="3543300" cy="2821782"/>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ro-RO" sz="1600">
                <a:solidFill>
                  <a:schemeClr val="lt1"/>
                </a:solidFill>
                <a:highlight>
                  <a:srgbClr val="FFB600"/>
                </a:highlight>
                <a:latin typeface="Raleway Light"/>
                <a:ea typeface="Raleway Light"/>
                <a:cs typeface="Raleway Light"/>
                <a:sym typeface="Raleway Light"/>
              </a:rPr>
              <a:t>Pași pentru finalizarea activității </a:t>
            </a:r>
            <a:endParaRPr/>
          </a:p>
          <a:p>
            <a:pPr indent="-285750" lvl="0" marL="285750" rtl="0" algn="just">
              <a:lnSpc>
                <a:spcPct val="100000"/>
              </a:lnSpc>
              <a:spcBef>
                <a:spcPts val="601"/>
              </a:spcBef>
              <a:spcAft>
                <a:spcPts val="0"/>
              </a:spcAft>
              <a:buSzPts val="1800"/>
              <a:buNone/>
            </a:pPr>
            <a:r>
              <a:rPr b="1" lang="ro-RO" sz="1100">
                <a:latin typeface="Raleway Light"/>
                <a:ea typeface="Raleway Light"/>
                <a:cs typeface="Raleway Light"/>
                <a:sym typeface="Raleway Light"/>
              </a:rPr>
              <a:t>Pasul 1: </a:t>
            </a:r>
            <a:r>
              <a:rPr lang="ro-RO" sz="1100">
                <a:solidFill>
                  <a:schemeClr val="dk1"/>
                </a:solidFill>
                <a:latin typeface="Raleway Light"/>
                <a:ea typeface="Raleway Light"/>
                <a:cs typeface="Raleway Light"/>
                <a:sym typeface="Raleway Light"/>
              </a:rPr>
              <a:t>Descrie-te ca un  “Învățător constant”</a:t>
            </a:r>
            <a:endParaRPr/>
          </a:p>
          <a:p>
            <a:pPr indent="-285750" lvl="0" marL="285750" rtl="0" algn="just">
              <a:lnSpc>
                <a:spcPct val="100000"/>
              </a:lnSpc>
              <a:spcBef>
                <a:spcPts val="601"/>
              </a:spcBef>
              <a:spcAft>
                <a:spcPts val="0"/>
              </a:spcAft>
              <a:buSzPts val="1800"/>
              <a:buNone/>
            </a:pPr>
            <a:r>
              <a:rPr b="1" lang="ro-RO" sz="1100">
                <a:latin typeface="Raleway Light"/>
                <a:ea typeface="Raleway Light"/>
                <a:cs typeface="Raleway Light"/>
                <a:sym typeface="Raleway Light"/>
              </a:rPr>
              <a:t>Pasul 2: </a:t>
            </a:r>
            <a:r>
              <a:rPr lang="ro-RO" sz="1100">
                <a:solidFill>
                  <a:schemeClr val="dk1"/>
                </a:solidFill>
                <a:latin typeface="Raleway Light"/>
                <a:ea typeface="Raleway Light"/>
                <a:cs typeface="Raleway Light"/>
                <a:sym typeface="Raleway Light"/>
              </a:rPr>
              <a:t>Descrieți-vă ca “Persoane umane” (pentru locuri de muncă orientate spre echipă sau cu clienții)</a:t>
            </a:r>
            <a:endParaRPr/>
          </a:p>
          <a:p>
            <a:pPr indent="-285750" lvl="0" marL="285750" rtl="0" algn="just">
              <a:lnSpc>
                <a:spcPct val="100000"/>
              </a:lnSpc>
              <a:spcBef>
                <a:spcPts val="601"/>
              </a:spcBef>
              <a:spcAft>
                <a:spcPts val="0"/>
              </a:spcAft>
              <a:buSzPts val="1800"/>
              <a:buNone/>
            </a:pPr>
            <a:r>
              <a:rPr b="1" lang="ro-RO" sz="1100">
                <a:latin typeface="Raleway Light"/>
                <a:ea typeface="Raleway Light"/>
                <a:cs typeface="Raleway Light"/>
                <a:sym typeface="Raleway Light"/>
              </a:rPr>
              <a:t>Pasul 3: </a:t>
            </a:r>
            <a:r>
              <a:rPr lang="ro-RO" sz="1100">
                <a:solidFill>
                  <a:schemeClr val="dk1"/>
                </a:solidFill>
                <a:latin typeface="Raleway Light"/>
                <a:ea typeface="Raleway Light"/>
                <a:cs typeface="Raleway Light"/>
                <a:sym typeface="Raleway Light"/>
              </a:rPr>
              <a:t>Prezentați-vă ca un Auto-Începător sau ca o persoană independentă</a:t>
            </a:r>
            <a:endParaRPr sz="1100">
              <a:solidFill>
                <a:schemeClr val="dk1"/>
              </a:solidFill>
              <a:latin typeface="Raleway Light"/>
              <a:ea typeface="Raleway Light"/>
              <a:cs typeface="Raleway Light"/>
              <a:sym typeface="Raleway Light"/>
            </a:endParaRPr>
          </a:p>
          <a:p>
            <a:pPr indent="-285750" lvl="0" marL="285750" rtl="0" algn="l">
              <a:lnSpc>
                <a:spcPct val="100000"/>
              </a:lnSpc>
              <a:spcBef>
                <a:spcPts val="601"/>
              </a:spcBef>
              <a:spcAft>
                <a:spcPts val="0"/>
              </a:spcAft>
              <a:buSzPts val="1800"/>
              <a:buNone/>
            </a:pPr>
            <a:r>
              <a:rPr b="1" lang="ro-RO" sz="1100">
                <a:latin typeface="Raleway Light"/>
                <a:ea typeface="Raleway Light"/>
                <a:cs typeface="Raleway Light"/>
                <a:sym typeface="Raleway Light"/>
              </a:rPr>
              <a:t>Pasul 4:  </a:t>
            </a:r>
            <a:r>
              <a:rPr lang="ro-RO" sz="1100">
                <a:solidFill>
                  <a:schemeClr val="dk1"/>
                </a:solidFill>
                <a:latin typeface="Raleway Light"/>
                <a:ea typeface="Raleway Light"/>
                <a:cs typeface="Raleway Light"/>
                <a:sym typeface="Raleway Light"/>
              </a:rPr>
              <a:t>Prezintă-te ca un încrezător (dar nu înfățișat)</a:t>
            </a:r>
            <a:endParaRPr/>
          </a:p>
          <a:p>
            <a:pPr indent="0" lvl="0" marL="0" rtl="0" algn="l">
              <a:lnSpc>
                <a:spcPct val="100000"/>
              </a:lnSpc>
              <a:spcBef>
                <a:spcPts val="601"/>
              </a:spcBef>
              <a:spcAft>
                <a:spcPts val="0"/>
              </a:spcAft>
              <a:buSzPts val="1800"/>
              <a:buNone/>
            </a:pPr>
            <a:r>
              <a:t/>
            </a:r>
            <a:endParaRPr sz="12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lang="ro-RO" sz="1200">
                <a:solidFill>
                  <a:schemeClr val="lt1"/>
                </a:solidFill>
                <a:highlight>
                  <a:srgbClr val="FFB600"/>
                </a:highlight>
                <a:latin typeface="Raleway Light"/>
                <a:ea typeface="Raleway Light"/>
                <a:cs typeface="Raleway Light"/>
                <a:sym typeface="Raleway Light"/>
              </a:rPr>
              <a:t>TIMP:</a:t>
            </a:r>
            <a:r>
              <a:rPr lang="ro-RO" sz="1200">
                <a:solidFill>
                  <a:schemeClr val="lt1"/>
                </a:solidFill>
                <a:latin typeface="Raleway Light"/>
                <a:ea typeface="Raleway Light"/>
                <a:cs typeface="Raleway Light"/>
                <a:sym typeface="Raleway Light"/>
              </a:rPr>
              <a:t> </a:t>
            </a:r>
            <a:r>
              <a:rPr lang="ro-RO" sz="1200">
                <a:solidFill>
                  <a:schemeClr val="dk1"/>
                </a:solidFill>
                <a:latin typeface="Raleway Light"/>
                <a:ea typeface="Raleway Light"/>
                <a:cs typeface="Raleway Light"/>
                <a:sym typeface="Raleway Light"/>
              </a:rPr>
              <a:t>20 minute</a:t>
            </a:r>
            <a:endParaRPr/>
          </a:p>
          <a:p>
            <a:pPr indent="0" lvl="0" marL="0" rtl="0" algn="l">
              <a:lnSpc>
                <a:spcPct val="100000"/>
              </a:lnSpc>
              <a:spcBef>
                <a:spcPts val="601"/>
              </a:spcBef>
              <a:spcAft>
                <a:spcPts val="0"/>
              </a:spcAft>
              <a:buSzPts val="1800"/>
              <a:buNone/>
            </a:pPr>
            <a:r>
              <a:t/>
            </a:r>
            <a:endParaRPr b="1" sz="1200">
              <a:solidFill>
                <a:srgbClr val="FFB600"/>
              </a:solidFill>
            </a:endParaRPr>
          </a:p>
        </p:txBody>
      </p:sp>
      <p:sp>
        <p:nvSpPr>
          <p:cNvPr id="213" name="Google Shape;213;p16"/>
          <p:cNvSpPr txBox="1"/>
          <p:nvPr>
            <p:ph idx="2" type="body"/>
          </p:nvPr>
        </p:nvSpPr>
        <p:spPr>
          <a:xfrm>
            <a:off x="5714999" y="1601628"/>
            <a:ext cx="2211713" cy="2821782"/>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t/>
            </a:r>
            <a:endParaRPr b="1" sz="1600">
              <a:solidFill>
                <a:schemeClr val="lt1"/>
              </a:solidFill>
              <a:highlight>
                <a:srgbClr val="FFB600"/>
              </a:highlight>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b="1" lang="ro-RO" sz="1600">
                <a:solidFill>
                  <a:schemeClr val="lt1"/>
                </a:solidFill>
                <a:highlight>
                  <a:srgbClr val="FFB600"/>
                </a:highlight>
                <a:latin typeface="Raleway Light"/>
                <a:ea typeface="Raleway Light"/>
                <a:cs typeface="Raleway Light"/>
                <a:sym typeface="Raleway Light"/>
              </a:rPr>
              <a:t>Resurse și instrumente</a:t>
            </a:r>
            <a:endParaRPr b="1" sz="1600">
              <a:solidFill>
                <a:schemeClr val="lt1"/>
              </a:solidFill>
              <a:highlight>
                <a:srgbClr val="FFB600"/>
              </a:highlight>
              <a:latin typeface="Raleway Light"/>
              <a:ea typeface="Raleway Light"/>
              <a:cs typeface="Raleway Light"/>
              <a:sym typeface="Raleway Light"/>
            </a:endParaRPr>
          </a:p>
          <a:p>
            <a:pPr indent="28575" lvl="0" marL="85725" rtl="0" algn="l">
              <a:lnSpc>
                <a:spcPct val="100000"/>
              </a:lnSpc>
              <a:spcBef>
                <a:spcPts val="601"/>
              </a:spcBef>
              <a:spcAft>
                <a:spcPts val="0"/>
              </a:spcAft>
              <a:buSzPts val="1800"/>
              <a:buNone/>
            </a:pPr>
            <a:r>
              <a:rPr b="1" lang="ro-RO" sz="1200"/>
              <a:t>Adjective utile pentru a te  descrie</a:t>
            </a:r>
            <a:endParaRPr b="1" sz="1200"/>
          </a:p>
          <a:p>
            <a:pPr indent="0" lvl="0" marL="0" rtl="0" algn="l">
              <a:lnSpc>
                <a:spcPct val="100000"/>
              </a:lnSpc>
              <a:spcBef>
                <a:spcPts val="601"/>
              </a:spcBef>
              <a:spcAft>
                <a:spcPts val="0"/>
              </a:spcAft>
              <a:buSzPts val="1800"/>
              <a:buNone/>
            </a:pPr>
            <a:r>
              <a:rPr lang="ro-RO" sz="1200">
                <a:latin typeface="Raleway Light"/>
                <a:ea typeface="Raleway Light"/>
                <a:cs typeface="Raleway Light"/>
                <a:sym typeface="Raleway Light"/>
              </a:rPr>
              <a:t>https://novoresume.com/career-blog/words-to-describe-yourself</a:t>
            </a:r>
            <a:endParaRPr/>
          </a:p>
          <a:p>
            <a:pPr indent="0" lvl="0" marL="0" rtl="0" algn="l">
              <a:lnSpc>
                <a:spcPct val="100000"/>
              </a:lnSpc>
              <a:spcBef>
                <a:spcPts val="601"/>
              </a:spcBef>
              <a:spcAft>
                <a:spcPts val="0"/>
              </a:spcAft>
              <a:buSzPts val="1800"/>
              <a:buNone/>
            </a:pPr>
            <a:r>
              <a:t/>
            </a:r>
            <a:endParaRPr sz="1200">
              <a:latin typeface="Raleway Light"/>
              <a:ea typeface="Raleway Light"/>
              <a:cs typeface="Raleway Light"/>
              <a:sym typeface="Raleway Light"/>
            </a:endParaRPr>
          </a:p>
          <a:p>
            <a:pPr indent="0" lvl="0" marL="139702" rtl="0" algn="l">
              <a:lnSpc>
                <a:spcPct val="100000"/>
              </a:lnSpc>
              <a:spcBef>
                <a:spcPts val="601"/>
              </a:spcBef>
              <a:spcAft>
                <a:spcPts val="0"/>
              </a:spcAft>
              <a:buSzPts val="1800"/>
              <a:buNone/>
            </a:pPr>
            <a:r>
              <a:t/>
            </a:r>
            <a:endParaRPr>
              <a:latin typeface="Raleway Light"/>
              <a:ea typeface="Raleway Light"/>
              <a:cs typeface="Raleway Light"/>
              <a:sym typeface="Raleway Light"/>
            </a:endParaRPr>
          </a:p>
        </p:txBody>
      </p:sp>
      <p:grpSp>
        <p:nvGrpSpPr>
          <p:cNvPr id="214" name="Google Shape;214;p16"/>
          <p:cNvGrpSpPr/>
          <p:nvPr/>
        </p:nvGrpSpPr>
        <p:grpSpPr>
          <a:xfrm>
            <a:off x="7964732" y="329097"/>
            <a:ext cx="977040" cy="722852"/>
            <a:chOff x="5255200" y="3006475"/>
            <a:chExt cx="511700" cy="378575"/>
          </a:xfrm>
        </p:grpSpPr>
        <p:sp>
          <p:nvSpPr>
            <p:cNvPr id="215" name="Google Shape;215;p16"/>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216" name="Google Shape;216;p16"/>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7"/>
          <p:cNvSpPr txBox="1"/>
          <p:nvPr>
            <p:ph type="title"/>
          </p:nvPr>
        </p:nvSpPr>
        <p:spPr>
          <a:xfrm>
            <a:off x="952481" y="785096"/>
            <a:ext cx="6866100" cy="525544"/>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800"/>
              <a:buNone/>
            </a:pPr>
            <a:r>
              <a:rPr b="1" lang="ro-RO" sz="1600">
                <a:solidFill>
                  <a:schemeClr val="accent1"/>
                </a:solidFill>
                <a:latin typeface="Raleway Light"/>
                <a:ea typeface="Raleway Light"/>
                <a:cs typeface="Raleway Light"/>
                <a:sym typeface="Raleway Light"/>
              </a:rPr>
              <a:t>Descriindu-te</a:t>
            </a:r>
            <a:endParaRPr b="1" sz="1200">
              <a:solidFill>
                <a:schemeClr val="accent1"/>
              </a:solidFill>
              <a:latin typeface="Raleway Light"/>
              <a:ea typeface="Raleway Light"/>
              <a:cs typeface="Raleway Light"/>
              <a:sym typeface="Raleway Light"/>
            </a:endParaRPr>
          </a:p>
        </p:txBody>
      </p:sp>
      <p:sp>
        <p:nvSpPr>
          <p:cNvPr id="222" name="Google Shape;222;p17"/>
          <p:cNvSpPr txBox="1"/>
          <p:nvPr>
            <p:ph idx="1" type="body"/>
          </p:nvPr>
        </p:nvSpPr>
        <p:spPr>
          <a:xfrm>
            <a:off x="922000" y="1341120"/>
            <a:ext cx="3543300" cy="316992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ro-RO" sz="1600">
                <a:solidFill>
                  <a:schemeClr val="lt1"/>
                </a:solidFill>
                <a:highlight>
                  <a:srgbClr val="FFB600"/>
                </a:highlight>
                <a:latin typeface="Raleway Light"/>
                <a:ea typeface="Raleway Light"/>
                <a:cs typeface="Raleway Light"/>
                <a:sym typeface="Raleway Light"/>
              </a:rPr>
              <a:t>Reflecție</a:t>
            </a:r>
            <a:endParaRPr b="1" sz="1600">
              <a:solidFill>
                <a:schemeClr val="lt1"/>
              </a:solidFill>
              <a:highlight>
                <a:srgbClr val="FFB600"/>
              </a:highlight>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b="1" sz="1600">
              <a:solidFill>
                <a:schemeClr val="lt1"/>
              </a:solidFill>
              <a:highlight>
                <a:srgbClr val="FFB600"/>
              </a:highlight>
              <a:latin typeface="Raleway Light"/>
              <a:ea typeface="Raleway Light"/>
              <a:cs typeface="Raleway Light"/>
              <a:sym typeface="Raleway Light"/>
            </a:endParaRPr>
          </a:p>
          <a:p>
            <a:pPr indent="-285750" lvl="0" marL="285750" rtl="0" algn="just">
              <a:lnSpc>
                <a:spcPct val="100000"/>
              </a:lnSpc>
              <a:spcBef>
                <a:spcPts val="601"/>
              </a:spcBef>
              <a:spcAft>
                <a:spcPts val="0"/>
              </a:spcAft>
              <a:buSzPts val="1800"/>
              <a:buNone/>
            </a:pPr>
            <a:r>
              <a:rPr lang="ro-RO" sz="1200">
                <a:solidFill>
                  <a:schemeClr val="dk1"/>
                </a:solidFill>
                <a:latin typeface="Raleway Light"/>
                <a:ea typeface="Raleway Light"/>
                <a:cs typeface="Raleway Light"/>
                <a:sym typeface="Raleway Light"/>
              </a:rPr>
              <a:t>	</a:t>
            </a:r>
            <a:endParaRPr/>
          </a:p>
          <a:p>
            <a:pPr indent="-285750" lvl="0" marL="285750" rtl="0" algn="l">
              <a:lnSpc>
                <a:spcPct val="100000"/>
              </a:lnSpc>
              <a:spcBef>
                <a:spcPts val="601"/>
              </a:spcBef>
              <a:spcAft>
                <a:spcPts val="0"/>
              </a:spcAft>
              <a:buSzPts val="1800"/>
              <a:buFont typeface="Noto Sans Symbols"/>
              <a:buChar char="▪"/>
            </a:pPr>
            <a:r>
              <a:rPr lang="ro-RO" sz="1200">
                <a:solidFill>
                  <a:schemeClr val="dk1"/>
                </a:solidFill>
                <a:latin typeface="Raleway Light"/>
                <a:ea typeface="Raleway Light"/>
                <a:cs typeface="Raleway Light"/>
                <a:sym typeface="Raleway Light"/>
              </a:rPr>
              <a:t>Întrebare: Ce cuvinte îți vin în minte când te gândești la tine?</a:t>
            </a:r>
            <a:endParaRPr/>
          </a:p>
          <a:p>
            <a:pPr indent="-285750" lvl="0" marL="285750" rtl="0" algn="l">
              <a:lnSpc>
                <a:spcPct val="100000"/>
              </a:lnSpc>
              <a:spcBef>
                <a:spcPts val="601"/>
              </a:spcBef>
              <a:spcAft>
                <a:spcPts val="0"/>
              </a:spcAft>
              <a:buSzPts val="1800"/>
              <a:buFont typeface="Noto Sans Symbols"/>
              <a:buChar char="▪"/>
            </a:pPr>
            <a:r>
              <a:rPr lang="ro-RO" sz="1200">
                <a:solidFill>
                  <a:schemeClr val="dk1"/>
                </a:solidFill>
                <a:latin typeface="Raleway Light"/>
                <a:ea typeface="Raleway Light"/>
                <a:cs typeface="Raleway Light"/>
                <a:sym typeface="Raleway Light"/>
              </a:rPr>
              <a:t>Uitați-vă la contul de social media pe care îl folosiții frecvent. Încercați să vă uitați la ceea ce ar vedea ceilalți. Te prezinți într-un mod profesionist?</a:t>
            </a:r>
            <a:endParaRPr/>
          </a:p>
          <a:p>
            <a:pPr indent="-171450" lvl="0" marL="285750" rtl="0" algn="l">
              <a:lnSpc>
                <a:spcPct val="100000"/>
              </a:lnSpc>
              <a:spcBef>
                <a:spcPts val="601"/>
              </a:spcBef>
              <a:spcAft>
                <a:spcPts val="0"/>
              </a:spcAft>
              <a:buSzPts val="1800"/>
              <a:buFont typeface="Noto Sans Symbols"/>
              <a:buNone/>
            </a:pPr>
            <a:r>
              <a:t/>
            </a:r>
            <a:endParaRPr sz="1300">
              <a:solidFill>
                <a:schemeClr val="dk1"/>
              </a:solidFill>
            </a:endParaRPr>
          </a:p>
          <a:p>
            <a:pPr indent="0" lvl="0" marL="0" rtl="0" algn="l">
              <a:lnSpc>
                <a:spcPct val="100000"/>
              </a:lnSpc>
              <a:spcBef>
                <a:spcPts val="601"/>
              </a:spcBef>
              <a:spcAft>
                <a:spcPts val="0"/>
              </a:spcAft>
              <a:buSzPts val="1800"/>
              <a:buNone/>
            </a:pPr>
            <a:r>
              <a:t/>
            </a:r>
            <a:endParaRPr b="1" sz="1200">
              <a:solidFill>
                <a:srgbClr val="FFB600"/>
              </a:solidFill>
            </a:endParaRPr>
          </a:p>
        </p:txBody>
      </p:sp>
      <p:sp>
        <p:nvSpPr>
          <p:cNvPr id="223" name="Google Shape;223;p17"/>
          <p:cNvSpPr txBox="1"/>
          <p:nvPr>
            <p:ph idx="2" type="body"/>
          </p:nvPr>
        </p:nvSpPr>
        <p:spPr>
          <a:xfrm>
            <a:off x="4554863" y="529590"/>
            <a:ext cx="3543300" cy="316992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t/>
            </a:r>
            <a:endParaRPr b="1" sz="1600">
              <a:solidFill>
                <a:schemeClr val="lt1"/>
              </a:solidFill>
              <a:highlight>
                <a:srgbClr val="FFB600"/>
              </a:highlight>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b="1" lang="ro-RO" sz="1600">
                <a:solidFill>
                  <a:schemeClr val="lt1"/>
                </a:solidFill>
                <a:highlight>
                  <a:srgbClr val="FFB600"/>
                </a:highlight>
                <a:latin typeface="Raleway Light"/>
                <a:ea typeface="Raleway Light"/>
                <a:cs typeface="Raleway Light"/>
                <a:sym typeface="Raleway Light"/>
              </a:rPr>
              <a:t>Acțiune</a:t>
            </a:r>
            <a:endParaRPr b="1" sz="1600">
              <a:solidFill>
                <a:schemeClr val="lt1"/>
              </a:solidFill>
              <a:highlight>
                <a:srgbClr val="FFB600"/>
              </a:highlight>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sz="1200">
              <a:latin typeface="Raleway Light"/>
              <a:ea typeface="Raleway Light"/>
              <a:cs typeface="Raleway Light"/>
              <a:sym typeface="Raleway Light"/>
            </a:endParaRPr>
          </a:p>
          <a:p>
            <a:pPr indent="0" lvl="0" marL="0" rtl="0" algn="just">
              <a:lnSpc>
                <a:spcPct val="100000"/>
              </a:lnSpc>
              <a:spcBef>
                <a:spcPts val="601"/>
              </a:spcBef>
              <a:spcAft>
                <a:spcPts val="0"/>
              </a:spcAft>
              <a:buSzPts val="1800"/>
              <a:buNone/>
            </a:pPr>
            <a:r>
              <a:rPr b="1" lang="ro-RO" sz="1200">
                <a:solidFill>
                  <a:srgbClr val="FFB600"/>
                </a:solidFill>
                <a:latin typeface="Raleway Light"/>
                <a:ea typeface="Raleway Light"/>
                <a:cs typeface="Raleway Light"/>
                <a:sym typeface="Raleway Light"/>
              </a:rPr>
              <a:t>După aceasta veți </a:t>
            </a:r>
            <a:r>
              <a:rPr lang="ro-RO" sz="1200">
                <a:solidFill>
                  <a:schemeClr val="dk1"/>
                </a:solidFill>
                <a:latin typeface="Raleway Light"/>
                <a:ea typeface="Raleway Light"/>
                <a:cs typeface="Raleway Light"/>
                <a:sym typeface="Raleway Light"/>
              </a:rPr>
              <a:t>avea o idee mai clară despre cum te poți prezenta în funcție de cerințele jobului pentru care aplici.</a:t>
            </a:r>
            <a:endParaRPr sz="12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sz="1200">
              <a:latin typeface="Raleway Light"/>
              <a:ea typeface="Raleway Light"/>
              <a:cs typeface="Raleway Light"/>
              <a:sym typeface="Raleway Light"/>
            </a:endParaRPr>
          </a:p>
          <a:p>
            <a:pPr indent="0" lvl="0" marL="139702" rtl="0" algn="l">
              <a:lnSpc>
                <a:spcPct val="100000"/>
              </a:lnSpc>
              <a:spcBef>
                <a:spcPts val="601"/>
              </a:spcBef>
              <a:spcAft>
                <a:spcPts val="0"/>
              </a:spcAft>
              <a:buSzPts val="1800"/>
              <a:buNone/>
            </a:pPr>
            <a:r>
              <a:t/>
            </a:r>
            <a:endParaRPr/>
          </a:p>
        </p:txBody>
      </p:sp>
      <p:grpSp>
        <p:nvGrpSpPr>
          <p:cNvPr id="224" name="Google Shape;224;p17"/>
          <p:cNvGrpSpPr/>
          <p:nvPr/>
        </p:nvGrpSpPr>
        <p:grpSpPr>
          <a:xfrm>
            <a:off x="7964732" y="329097"/>
            <a:ext cx="977040" cy="722852"/>
            <a:chOff x="5255200" y="3006475"/>
            <a:chExt cx="511700" cy="378575"/>
          </a:xfrm>
        </p:grpSpPr>
        <p:sp>
          <p:nvSpPr>
            <p:cNvPr id="225" name="Google Shape;225;p17"/>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226" name="Google Shape;226;p17"/>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grpSp>
      <p:pic>
        <p:nvPicPr>
          <p:cNvPr id="227" name="Google Shape;227;p17"/>
          <p:cNvPicPr preferRelativeResize="0"/>
          <p:nvPr/>
        </p:nvPicPr>
        <p:blipFill rotWithShape="1">
          <a:blip r:embed="rId3">
            <a:alphaModFix/>
          </a:blip>
          <a:srcRect b="0" l="0" r="0" t="0"/>
          <a:stretch/>
        </p:blipFill>
        <p:spPr>
          <a:xfrm>
            <a:off x="5144150" y="2247900"/>
            <a:ext cx="2661588" cy="177641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18"/>
          <p:cNvSpPr txBox="1"/>
          <p:nvPr>
            <p:ph type="ctrTitle"/>
          </p:nvPr>
        </p:nvSpPr>
        <p:spPr>
          <a:xfrm>
            <a:off x="685802" y="3287213"/>
            <a:ext cx="7772400" cy="1159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lt1"/>
              </a:buClr>
              <a:buSzPts val="6000"/>
              <a:buNone/>
            </a:pPr>
            <a:r>
              <a:rPr b="1" lang="ro-RO">
                <a:solidFill>
                  <a:schemeClr val="lt1"/>
                </a:solidFill>
              </a:rPr>
              <a:t>Ce este  interacțiunea orală eficientă?</a:t>
            </a:r>
            <a:br>
              <a:rPr b="1" lang="ro-RO">
                <a:solidFill>
                  <a:schemeClr val="lt1"/>
                </a:solidFill>
              </a:rPr>
            </a:br>
            <a:endParaRPr b="1" sz="2400">
              <a:solidFill>
                <a:schemeClr val="lt1"/>
              </a:solidFill>
            </a:endParaRPr>
          </a:p>
        </p:txBody>
      </p:sp>
      <p:pic>
        <p:nvPicPr>
          <p:cNvPr id="233" name="Google Shape;233;p18"/>
          <p:cNvPicPr preferRelativeResize="0"/>
          <p:nvPr/>
        </p:nvPicPr>
        <p:blipFill rotWithShape="1">
          <a:blip r:embed="rId3">
            <a:alphaModFix/>
          </a:blip>
          <a:srcRect b="0" l="0" r="0" t="0"/>
          <a:stretch/>
        </p:blipFill>
        <p:spPr>
          <a:xfrm>
            <a:off x="7489247" y="389614"/>
            <a:ext cx="1263188" cy="131933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19"/>
          <p:cNvSpPr txBox="1"/>
          <p:nvPr>
            <p:ph type="title"/>
          </p:nvPr>
        </p:nvSpPr>
        <p:spPr>
          <a:xfrm>
            <a:off x="950576" y="548876"/>
            <a:ext cx="68661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ro-RO" sz="3600">
                <a:latin typeface="Raleway ExtraLight"/>
                <a:ea typeface="Raleway ExtraLight"/>
                <a:cs typeface="Raleway ExtraLight"/>
                <a:sym typeface="Raleway ExtraLight"/>
              </a:rPr>
              <a:t>Ce știi despre </a:t>
            </a:r>
            <a:br>
              <a:rPr lang="ro-RO" sz="3600">
                <a:latin typeface="Raleway ExtraLight"/>
                <a:ea typeface="Raleway ExtraLight"/>
                <a:cs typeface="Raleway ExtraLight"/>
                <a:sym typeface="Raleway ExtraLight"/>
              </a:rPr>
            </a:br>
            <a:r>
              <a:rPr lang="ro-RO" sz="3600">
                <a:solidFill>
                  <a:srgbClr val="FFB600"/>
                </a:solidFill>
                <a:latin typeface="Raleway ExtraLight"/>
                <a:ea typeface="Raleway ExtraLight"/>
                <a:cs typeface="Raleway ExtraLight"/>
                <a:sym typeface="Raleway ExtraLight"/>
              </a:rPr>
              <a:t>interacțiunea orală eficientă</a:t>
            </a:r>
            <a:r>
              <a:rPr lang="ro-RO" sz="3600">
                <a:solidFill>
                  <a:schemeClr val="dk1"/>
                </a:solidFill>
                <a:latin typeface="Raleway ExtraLight"/>
                <a:ea typeface="Raleway ExtraLight"/>
                <a:cs typeface="Raleway ExtraLight"/>
                <a:sym typeface="Raleway ExtraLight"/>
              </a:rPr>
              <a:t>?</a:t>
            </a:r>
            <a:endParaRPr sz="3600">
              <a:solidFill>
                <a:schemeClr val="dk1"/>
              </a:solidFill>
              <a:latin typeface="Raleway ExtraLight"/>
              <a:ea typeface="Raleway ExtraLight"/>
              <a:cs typeface="Raleway ExtraLight"/>
              <a:sym typeface="Raleway ExtraLight"/>
            </a:endParaRPr>
          </a:p>
        </p:txBody>
      </p:sp>
      <p:sp>
        <p:nvSpPr>
          <p:cNvPr id="239" name="Google Shape;239;p19"/>
          <p:cNvSpPr txBox="1"/>
          <p:nvPr>
            <p:ph idx="1" type="body"/>
          </p:nvPr>
        </p:nvSpPr>
        <p:spPr>
          <a:xfrm>
            <a:off x="982960" y="2057399"/>
            <a:ext cx="7627639" cy="2519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lang="ro-RO" sz="1300">
                <a:latin typeface="Raleway Light"/>
                <a:ea typeface="Raleway Light"/>
                <a:cs typeface="Raleway Light"/>
                <a:sym typeface="Raleway Light"/>
              </a:rPr>
              <a:t>Pentru ca, comunicarea orală să fie eficientă, trebuie să fie clară, relevantă, cu tact în frazeologie și ton, concisă și informativă. </a:t>
            </a:r>
            <a:endParaRPr/>
          </a:p>
          <a:p>
            <a:pPr indent="0" lvl="0" marL="0" rtl="0" algn="l">
              <a:lnSpc>
                <a:spcPct val="100000"/>
              </a:lnSpc>
              <a:spcBef>
                <a:spcPts val="601"/>
              </a:spcBef>
              <a:spcAft>
                <a:spcPts val="0"/>
              </a:spcAft>
              <a:buSzPts val="1800"/>
              <a:buNone/>
            </a:pPr>
            <a:r>
              <a:rPr lang="ro-RO" sz="1300">
                <a:latin typeface="Raleway Light"/>
                <a:ea typeface="Raleway Light"/>
                <a:cs typeface="Raleway Light"/>
                <a:sym typeface="Raleway Light"/>
              </a:rPr>
              <a:t>Abilitățile de comunicare verbală contează  deoarece vă permit să construiți relații cu alți oameni, ceea ce creează interacțiuni mai pozitive și relații de muncă puternice. Cu aceste abilități, puteți transmite un sentiment de încredere și vă puteți asigura că publicul vă înțelege mesajul sau așteptările. Abilitatea de a comunica clar vă ajută  să reușiți în diverse situații de muncă, inclusiv proiecte, negocieri și interviuri de angajare.</a:t>
            </a:r>
            <a:endParaRPr/>
          </a:p>
          <a:p>
            <a:pPr indent="0" lvl="0" marL="0" rtl="0" algn="l">
              <a:lnSpc>
                <a:spcPct val="100000"/>
              </a:lnSpc>
              <a:spcBef>
                <a:spcPts val="601"/>
              </a:spcBef>
              <a:spcAft>
                <a:spcPts val="0"/>
              </a:spcAft>
              <a:buSzPts val="1800"/>
              <a:buNone/>
            </a:pPr>
            <a:r>
              <a:t/>
            </a:r>
            <a:endParaRPr sz="1300">
              <a:latin typeface="Raleway ExtraLight"/>
              <a:ea typeface="Raleway ExtraLight"/>
              <a:cs typeface="Raleway ExtraLight"/>
              <a:sym typeface="Raleway ExtraLight"/>
            </a:endParaRPr>
          </a:p>
        </p:txBody>
      </p:sp>
      <p:sp>
        <p:nvSpPr>
          <p:cNvPr id="240" name="Google Shape;240;p19"/>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2"/>
          <p:cNvSpPr txBox="1"/>
          <p:nvPr>
            <p:ph idx="1" type="body"/>
          </p:nvPr>
        </p:nvSpPr>
        <p:spPr>
          <a:xfrm>
            <a:off x="3848430" y="4031027"/>
            <a:ext cx="4643562" cy="595528"/>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ro-RO" sz="700"/>
              <a:t>Sprijinul Comisiei Europene pentru producerea acestei publicații nu constituie o aprobare a conținutului, care reflectă doar opiniile autorilor, iar Comisia nu poate fi făcută responsabilă pentru nicio utilizare care poate fi făcută a informațiilor conținute în aceasta. </a:t>
            </a:r>
            <a:endParaRPr/>
          </a:p>
          <a:p>
            <a:pPr indent="0" lvl="0" marL="0" rtl="0" algn="l">
              <a:lnSpc>
                <a:spcPct val="100000"/>
              </a:lnSpc>
              <a:spcBef>
                <a:spcPts val="0"/>
              </a:spcBef>
              <a:spcAft>
                <a:spcPts val="0"/>
              </a:spcAft>
              <a:buSzPts val="1800"/>
              <a:buNone/>
            </a:pPr>
            <a:r>
              <a:rPr lang="ro-RO" sz="700">
                <a:solidFill>
                  <a:srgbClr val="981C22"/>
                </a:solidFill>
              </a:rPr>
              <a:t>Project number 2021-1-RO01-KA220-ADU-000026741</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p:txBody>
      </p:sp>
      <p:pic>
        <p:nvPicPr>
          <p:cNvPr descr="Text&#10;&#10;Description automatically generated with medium confidence" id="72" name="Google Shape;72;p2"/>
          <p:cNvPicPr preferRelativeResize="0"/>
          <p:nvPr/>
        </p:nvPicPr>
        <p:blipFill rotWithShape="1">
          <a:blip r:embed="rId3">
            <a:alphaModFix/>
          </a:blip>
          <a:srcRect b="0" l="0" r="0" t="0"/>
          <a:stretch/>
        </p:blipFill>
        <p:spPr>
          <a:xfrm>
            <a:off x="922001" y="4031027"/>
            <a:ext cx="2838616" cy="595528"/>
          </a:xfrm>
          <a:prstGeom prst="rect">
            <a:avLst/>
          </a:prstGeom>
          <a:noFill/>
          <a:ln>
            <a:noFill/>
          </a:ln>
        </p:spPr>
      </p:pic>
      <p:pic>
        <p:nvPicPr>
          <p:cNvPr id="73" name="Google Shape;73;p2"/>
          <p:cNvPicPr preferRelativeResize="0"/>
          <p:nvPr/>
        </p:nvPicPr>
        <p:blipFill rotWithShape="1">
          <a:blip r:embed="rId4">
            <a:alphaModFix/>
          </a:blip>
          <a:srcRect b="0" l="0" r="0" t="0"/>
          <a:stretch/>
        </p:blipFill>
        <p:spPr>
          <a:xfrm>
            <a:off x="7760474" y="377738"/>
            <a:ext cx="952452" cy="98854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20"/>
          <p:cNvSpPr txBox="1"/>
          <p:nvPr>
            <p:ph idx="1" type="body"/>
          </p:nvPr>
        </p:nvSpPr>
        <p:spPr>
          <a:xfrm>
            <a:off x="495301" y="361950"/>
            <a:ext cx="6257924" cy="4305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lang="ro-RO" sz="1300">
                <a:latin typeface="Raleway Light"/>
                <a:ea typeface="Raleway Light"/>
                <a:cs typeface="Raleway Light"/>
                <a:sym typeface="Raleway Light"/>
              </a:rPr>
              <a:t>Există 5 principii pentru o comunicare eficientă:</a:t>
            </a:r>
            <a:endParaRPr/>
          </a:p>
          <a:p>
            <a:pPr indent="0" lvl="0" marL="0" rtl="0" algn="l">
              <a:lnSpc>
                <a:spcPct val="100000"/>
              </a:lnSpc>
              <a:spcBef>
                <a:spcPts val="601"/>
              </a:spcBef>
              <a:spcAft>
                <a:spcPts val="0"/>
              </a:spcAft>
              <a:buSzPts val="1800"/>
              <a:buNone/>
            </a:pPr>
            <a:r>
              <a:t/>
            </a:r>
            <a:endParaRPr sz="1300">
              <a:latin typeface="Raleway Light"/>
              <a:ea typeface="Raleway Light"/>
              <a:cs typeface="Raleway Light"/>
              <a:sym typeface="Raleway Light"/>
            </a:endParaRPr>
          </a:p>
          <a:p>
            <a:pPr indent="0" lvl="0" marL="0" rtl="0" algn="l">
              <a:lnSpc>
                <a:spcPct val="100000"/>
              </a:lnSpc>
              <a:spcBef>
                <a:spcPts val="0"/>
              </a:spcBef>
              <a:spcAft>
                <a:spcPts val="0"/>
              </a:spcAft>
              <a:buSzPts val="1800"/>
              <a:buNone/>
            </a:pPr>
            <a:r>
              <a:rPr b="1" lang="ro-RO" sz="1300">
                <a:latin typeface="Raleway Light"/>
                <a:ea typeface="Raleway Light"/>
                <a:cs typeface="Raleway Light"/>
                <a:sym typeface="Raleway Light"/>
              </a:rPr>
              <a:t>Conștientizarea</a:t>
            </a:r>
            <a:r>
              <a:rPr lang="ro-RO" sz="1300">
                <a:latin typeface="Raleway Light"/>
                <a:ea typeface="Raleway Light"/>
                <a:cs typeface="Raleway Light"/>
                <a:sym typeface="Raleway Light"/>
              </a:rPr>
              <a:t>  </a:t>
            </a:r>
            <a:endParaRPr/>
          </a:p>
          <a:p>
            <a:pPr indent="0" lvl="0" marL="0" rtl="0" algn="l">
              <a:lnSpc>
                <a:spcPct val="100000"/>
              </a:lnSpc>
              <a:spcBef>
                <a:spcPts val="0"/>
              </a:spcBef>
              <a:spcAft>
                <a:spcPts val="0"/>
              </a:spcAft>
              <a:buSzPts val="1800"/>
              <a:buNone/>
            </a:pPr>
            <a:r>
              <a:rPr lang="ro-RO" sz="1300">
                <a:latin typeface="Raleway Light"/>
                <a:ea typeface="Raleway Light"/>
                <a:cs typeface="Raleway Light"/>
                <a:sym typeface="Raleway Light"/>
              </a:rPr>
              <a:t>Comunicatorii calificați nu doar vorbesc sau ascultă, de fapt, pot face conexiuni, pot învăța din greșelile lor și pot pregăti și orienta  comunicarea.</a:t>
            </a:r>
            <a:endParaRPr/>
          </a:p>
          <a:p>
            <a:pPr indent="0" lvl="0" marL="0" rtl="0" algn="l">
              <a:lnSpc>
                <a:spcPct val="100000"/>
              </a:lnSpc>
              <a:spcBef>
                <a:spcPts val="0"/>
              </a:spcBef>
              <a:spcAft>
                <a:spcPts val="0"/>
              </a:spcAft>
              <a:buSzPts val="1800"/>
              <a:buNone/>
            </a:pPr>
            <a:r>
              <a:rPr b="1" lang="ro-RO" sz="1300">
                <a:latin typeface="Raleway Light"/>
                <a:ea typeface="Raleway Light"/>
                <a:cs typeface="Raleway Light"/>
                <a:sym typeface="Raleway Light"/>
              </a:rPr>
              <a:t>Responsibilitatea</a:t>
            </a:r>
            <a:endParaRPr b="1" sz="1300">
              <a:latin typeface="Raleway Light"/>
              <a:ea typeface="Raleway Light"/>
              <a:cs typeface="Raleway Light"/>
              <a:sym typeface="Raleway Light"/>
            </a:endParaRPr>
          </a:p>
          <a:p>
            <a:pPr indent="0" lvl="0" marL="0" rtl="0" algn="l">
              <a:lnSpc>
                <a:spcPct val="100000"/>
              </a:lnSpc>
              <a:spcBef>
                <a:spcPts val="0"/>
              </a:spcBef>
              <a:spcAft>
                <a:spcPts val="0"/>
              </a:spcAft>
              <a:buSzPts val="1800"/>
              <a:buNone/>
            </a:pPr>
            <a:r>
              <a:rPr lang="ro-RO" sz="1300">
                <a:latin typeface="Raleway Light"/>
                <a:ea typeface="Raleway Light"/>
                <a:cs typeface="Raleway Light"/>
                <a:sym typeface="Raleway Light"/>
              </a:rPr>
              <a:t> În ceea ce privește comunicarea eficientă,  aceasta înseamnă să fim responsabili pentru rezultatele propriei comunicări.</a:t>
            </a:r>
            <a:endParaRPr/>
          </a:p>
          <a:p>
            <a:pPr indent="0" lvl="0" marL="0" rtl="0" algn="l">
              <a:lnSpc>
                <a:spcPct val="100000"/>
              </a:lnSpc>
              <a:spcBef>
                <a:spcPts val="0"/>
              </a:spcBef>
              <a:spcAft>
                <a:spcPts val="0"/>
              </a:spcAft>
              <a:buSzPts val="1800"/>
              <a:buNone/>
            </a:pPr>
            <a:r>
              <a:rPr b="1" lang="ro-RO" sz="1300">
                <a:latin typeface="Raleway Light"/>
                <a:ea typeface="Raleway Light"/>
                <a:cs typeface="Raleway Light"/>
                <a:sym typeface="Raleway Light"/>
              </a:rPr>
              <a:t>Respectul</a:t>
            </a:r>
            <a:endParaRPr b="1" sz="1300">
              <a:latin typeface="Raleway Light"/>
              <a:ea typeface="Raleway Light"/>
              <a:cs typeface="Raleway Light"/>
              <a:sym typeface="Raleway Light"/>
            </a:endParaRPr>
          </a:p>
          <a:p>
            <a:pPr indent="0" lvl="0" marL="0" rtl="0" algn="l">
              <a:lnSpc>
                <a:spcPct val="100000"/>
              </a:lnSpc>
              <a:spcBef>
                <a:spcPts val="0"/>
              </a:spcBef>
              <a:spcAft>
                <a:spcPts val="0"/>
              </a:spcAft>
              <a:buSzPts val="1800"/>
              <a:buNone/>
            </a:pPr>
            <a:r>
              <a:rPr lang="ro-RO" sz="1300">
                <a:latin typeface="Raleway Light"/>
                <a:ea typeface="Raleway Light"/>
                <a:cs typeface="Raleway Light"/>
                <a:sym typeface="Raleway Light"/>
              </a:rPr>
              <a:t>Comunicarea eficientă promovează respectul  chiar și atunci când este vorba de a spune lucruri neplăcute, așa cum se întâmplă în timpul certurilor sau în interacțiunile de zi cu zi.</a:t>
            </a:r>
            <a:endParaRPr/>
          </a:p>
          <a:p>
            <a:pPr indent="0" lvl="0" marL="0" rtl="0" algn="l">
              <a:lnSpc>
                <a:spcPct val="100000"/>
              </a:lnSpc>
              <a:spcBef>
                <a:spcPts val="0"/>
              </a:spcBef>
              <a:spcAft>
                <a:spcPts val="0"/>
              </a:spcAft>
              <a:buSzPts val="1800"/>
              <a:buNone/>
            </a:pPr>
            <a:r>
              <a:rPr b="1" lang="ro-RO" sz="1300">
                <a:latin typeface="Raleway Light"/>
                <a:ea typeface="Raleway Light"/>
                <a:cs typeface="Raleway Light"/>
                <a:sym typeface="Raleway Light"/>
              </a:rPr>
              <a:t>Adevărul</a:t>
            </a:r>
            <a:endParaRPr b="1" sz="1300">
              <a:latin typeface="Raleway Light"/>
              <a:ea typeface="Raleway Light"/>
              <a:cs typeface="Raleway Light"/>
              <a:sym typeface="Raleway Light"/>
            </a:endParaRPr>
          </a:p>
          <a:p>
            <a:pPr indent="0" lvl="0" marL="0" rtl="0" algn="l">
              <a:lnSpc>
                <a:spcPct val="100000"/>
              </a:lnSpc>
              <a:spcBef>
                <a:spcPts val="0"/>
              </a:spcBef>
              <a:spcAft>
                <a:spcPts val="0"/>
              </a:spcAft>
              <a:buSzPts val="1800"/>
              <a:buNone/>
            </a:pPr>
            <a:r>
              <a:rPr lang="ro-RO" sz="1300">
                <a:latin typeface="Raleway Light"/>
                <a:ea typeface="Raleway Light"/>
                <a:cs typeface="Raleway Light"/>
                <a:sym typeface="Raleway Light"/>
              </a:rPr>
              <a:t> Toate tipurile de  comunicare eficientă se bazează pe încredere, ca și în cazul clienților și vânzătorilor, angajatorilor și angajaților.</a:t>
            </a:r>
            <a:endParaRPr/>
          </a:p>
          <a:p>
            <a:pPr indent="0" lvl="0" marL="0" rtl="0" algn="l">
              <a:lnSpc>
                <a:spcPct val="100000"/>
              </a:lnSpc>
              <a:spcBef>
                <a:spcPts val="0"/>
              </a:spcBef>
              <a:spcAft>
                <a:spcPts val="0"/>
              </a:spcAft>
              <a:buSzPts val="1800"/>
              <a:buNone/>
            </a:pPr>
            <a:r>
              <a:rPr b="1" lang="ro-RO" sz="1300">
                <a:latin typeface="Raleway Light"/>
                <a:ea typeface="Raleway Light"/>
                <a:cs typeface="Raleway Light"/>
                <a:sym typeface="Raleway Light"/>
              </a:rPr>
              <a:t>Creativitatea</a:t>
            </a:r>
            <a:endParaRPr b="1" sz="1300">
              <a:latin typeface="Raleway Light"/>
              <a:ea typeface="Raleway Light"/>
              <a:cs typeface="Raleway Light"/>
              <a:sym typeface="Raleway Light"/>
            </a:endParaRPr>
          </a:p>
          <a:p>
            <a:pPr indent="0" lvl="0" marL="0" rtl="0" algn="l">
              <a:lnSpc>
                <a:spcPct val="100000"/>
              </a:lnSpc>
              <a:spcBef>
                <a:spcPts val="0"/>
              </a:spcBef>
              <a:spcAft>
                <a:spcPts val="0"/>
              </a:spcAft>
              <a:buSzPts val="1800"/>
              <a:buNone/>
            </a:pPr>
            <a:r>
              <a:rPr lang="ro-RO" sz="1300">
                <a:latin typeface="Raleway Light"/>
                <a:ea typeface="Raleway Light"/>
                <a:cs typeface="Raleway Light"/>
                <a:sym typeface="Raleway Light"/>
              </a:rPr>
              <a:t> Comunicarea eficientă  este comunicare creativă, este flexibilă  și deschisă la noi posibilități: este flexibilă  și deschisă  diferitelor contexte în care are loc. Creativitatea este rezultatul interacțiunii  pozitive dintre omogenitate și  diferență. </a:t>
            </a:r>
            <a:endParaRPr/>
          </a:p>
          <a:p>
            <a:pPr indent="-342904" lvl="0" marL="457206" rtl="0" algn="just">
              <a:lnSpc>
                <a:spcPct val="100000"/>
              </a:lnSpc>
              <a:spcBef>
                <a:spcPts val="601"/>
              </a:spcBef>
              <a:spcAft>
                <a:spcPts val="0"/>
              </a:spcAft>
              <a:buSzPts val="1800"/>
              <a:buNone/>
            </a:pPr>
            <a:r>
              <a:t/>
            </a:r>
            <a:endParaRPr b="1" sz="1400">
              <a:latin typeface="Raleway Light"/>
              <a:ea typeface="Raleway Light"/>
              <a:cs typeface="Raleway Light"/>
              <a:sym typeface="Raleway Light"/>
            </a:endParaRPr>
          </a:p>
          <a:p>
            <a:pPr indent="-228604" lvl="0" marL="457206" rtl="0" algn="l">
              <a:lnSpc>
                <a:spcPct val="100000"/>
              </a:lnSpc>
              <a:spcBef>
                <a:spcPts val="601"/>
              </a:spcBef>
              <a:spcAft>
                <a:spcPts val="0"/>
              </a:spcAft>
              <a:buClr>
                <a:srgbClr val="FFB600"/>
              </a:buClr>
              <a:buSzPts val="1800"/>
              <a:buNone/>
            </a:pPr>
            <a:r>
              <a:t/>
            </a:r>
            <a:endParaRPr b="1" sz="1400">
              <a:latin typeface="Raleway Light"/>
              <a:ea typeface="Raleway Light"/>
              <a:cs typeface="Raleway Light"/>
              <a:sym typeface="Raleway Light"/>
            </a:endParaRPr>
          </a:p>
          <a:p>
            <a:pPr indent="-342904" lvl="0" marL="457206" rtl="0" algn="l">
              <a:lnSpc>
                <a:spcPct val="100000"/>
              </a:lnSpc>
              <a:spcBef>
                <a:spcPts val="601"/>
              </a:spcBef>
              <a:spcAft>
                <a:spcPts val="0"/>
              </a:spcAft>
              <a:buSzPts val="1800"/>
              <a:buNone/>
            </a:pPr>
            <a:r>
              <a:t/>
            </a:r>
            <a:endParaRPr sz="1400">
              <a:latin typeface="Raleway Light"/>
              <a:ea typeface="Raleway Light"/>
              <a:cs typeface="Raleway Light"/>
              <a:sym typeface="Raleway Light"/>
            </a:endParaRPr>
          </a:p>
        </p:txBody>
      </p:sp>
      <p:pic>
        <p:nvPicPr>
          <p:cNvPr descr="photo-1481456384069-0effc539ab7e" id="246" name="Google Shape;246;p20"/>
          <p:cNvPicPr preferRelativeResize="0"/>
          <p:nvPr/>
        </p:nvPicPr>
        <p:blipFill rotWithShape="1">
          <a:blip r:embed="rId3">
            <a:alphaModFix/>
          </a:blip>
          <a:srcRect b="0" l="0" r="0" t="0"/>
          <a:stretch/>
        </p:blipFill>
        <p:spPr>
          <a:xfrm>
            <a:off x="6971185" y="990599"/>
            <a:ext cx="1609993" cy="2533651"/>
          </a:xfrm>
          <a:prstGeom prst="ellipse">
            <a:avLst/>
          </a:prstGeom>
          <a:noFill/>
          <a:ln>
            <a:noFill/>
          </a:ln>
        </p:spPr>
      </p:pic>
      <p:sp>
        <p:nvSpPr>
          <p:cNvPr id="247" name="Google Shape;247;p20"/>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grpSp>
        <p:nvGrpSpPr>
          <p:cNvPr id="252" name="Google Shape;252;p21"/>
          <p:cNvGrpSpPr/>
          <p:nvPr/>
        </p:nvGrpSpPr>
        <p:grpSpPr>
          <a:xfrm>
            <a:off x="5053954" y="305401"/>
            <a:ext cx="2615304" cy="4143506"/>
            <a:chOff x="4013535" y="325045"/>
            <a:chExt cx="3052977" cy="4293733"/>
          </a:xfrm>
        </p:grpSpPr>
        <p:sp>
          <p:nvSpPr>
            <p:cNvPr id="253" name="Google Shape;253;p21"/>
            <p:cNvSpPr/>
            <p:nvPr/>
          </p:nvSpPr>
          <p:spPr>
            <a:xfrm rot="-6597333">
              <a:off x="4296826" y="3950027"/>
              <a:ext cx="586303" cy="586303"/>
            </a:xfrm>
            <a:prstGeom prst="ellipse">
              <a:avLst/>
            </a:pr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Raleway Thin"/>
                <a:ea typeface="Raleway Thin"/>
                <a:cs typeface="Raleway Thin"/>
                <a:sym typeface="Raleway Thin"/>
              </a:endParaRPr>
            </a:p>
          </p:txBody>
        </p:sp>
        <p:sp>
          <p:nvSpPr>
            <p:cNvPr id="254" name="Google Shape;254;p21"/>
            <p:cNvSpPr/>
            <p:nvPr/>
          </p:nvSpPr>
          <p:spPr>
            <a:xfrm rot="-6599386">
              <a:off x="5604721" y="1693283"/>
              <a:ext cx="440541" cy="440541"/>
            </a:xfrm>
            <a:prstGeom prst="ellipse">
              <a:avLst/>
            </a:pr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Raleway Thin"/>
                <a:ea typeface="Raleway Thin"/>
                <a:cs typeface="Raleway Thin"/>
                <a:sym typeface="Raleway Thin"/>
              </a:endParaRPr>
            </a:p>
          </p:txBody>
        </p:sp>
        <p:sp>
          <p:nvSpPr>
            <p:cNvPr id="255" name="Google Shape;255;p21"/>
            <p:cNvSpPr/>
            <p:nvPr/>
          </p:nvSpPr>
          <p:spPr>
            <a:xfrm rot="-203981">
              <a:off x="4091254" y="401742"/>
              <a:ext cx="2634087" cy="1596887"/>
            </a:xfrm>
            <a:prstGeom prst="ellipse">
              <a:avLst/>
            </a:prstGeom>
            <a:solidFill>
              <a:srgbClr val="FFE599"/>
            </a:solidFill>
            <a:ln>
              <a:noFill/>
            </a:ln>
          </p:spPr>
          <p:txBody>
            <a:bodyPr anchorCtr="0" anchor="ctr" bIns="91425" lIns="91425" spcFirstLastPara="1" rIns="91425" wrap="square" tIns="91425">
              <a:noAutofit/>
            </a:bodyPr>
            <a:lstStyle/>
            <a:p>
              <a:pPr indent="-266700" lvl="0" marL="266700" marR="0" rtl="0" algn="l">
                <a:lnSpc>
                  <a:spcPct val="100000"/>
                </a:lnSpc>
                <a:spcBef>
                  <a:spcPts val="0"/>
                </a:spcBef>
                <a:spcAft>
                  <a:spcPts val="0"/>
                </a:spcAft>
                <a:buNone/>
              </a:pPr>
              <a:r>
                <a:rPr b="0" i="0" lang="ro-RO" sz="1200" u="none" cap="none" strike="noStrike">
                  <a:solidFill>
                    <a:schemeClr val="lt1"/>
                  </a:solidFill>
                  <a:latin typeface="Arial Black"/>
                  <a:ea typeface="Arial Black"/>
                  <a:cs typeface="Arial Black"/>
                  <a:sym typeface="Arial Black"/>
                </a:rPr>
                <a:t>   </a:t>
              </a:r>
              <a:r>
                <a:rPr b="0" i="0" lang="ro-RO" sz="1000" u="none" cap="none" strike="noStrike">
                  <a:solidFill>
                    <a:schemeClr val="lt1"/>
                  </a:solidFill>
                  <a:latin typeface="Arial Black"/>
                  <a:ea typeface="Arial Black"/>
                  <a:cs typeface="Arial Black"/>
                  <a:sym typeface="Arial Black"/>
                </a:rPr>
                <a:t>ÎNȚELEGERE</a:t>
              </a:r>
              <a:endParaRPr b="0" i="0" sz="1000" u="none" cap="none" strike="noStrike">
                <a:solidFill>
                  <a:schemeClr val="lt1"/>
                </a:solidFill>
                <a:latin typeface="Arial Black"/>
                <a:ea typeface="Arial Black"/>
                <a:cs typeface="Arial Black"/>
                <a:sym typeface="Arial Black"/>
              </a:endParaRPr>
            </a:p>
          </p:txBody>
        </p:sp>
        <p:sp>
          <p:nvSpPr>
            <p:cNvPr id="256" name="Google Shape;256;p21"/>
            <p:cNvSpPr/>
            <p:nvPr/>
          </p:nvSpPr>
          <p:spPr>
            <a:xfrm rot="-6597866">
              <a:off x="6176554" y="1208090"/>
              <a:ext cx="629106" cy="629106"/>
            </a:xfrm>
            <a:prstGeom prst="ellips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Raleway Thin"/>
                <a:ea typeface="Raleway Thin"/>
                <a:cs typeface="Raleway Thin"/>
                <a:sym typeface="Raleway Thin"/>
              </a:endParaRPr>
            </a:p>
          </p:txBody>
        </p:sp>
        <p:sp>
          <p:nvSpPr>
            <p:cNvPr id="257" name="Google Shape;257;p21"/>
            <p:cNvSpPr/>
            <p:nvPr/>
          </p:nvSpPr>
          <p:spPr>
            <a:xfrm rot="-6597701">
              <a:off x="6753775" y="2437793"/>
              <a:ext cx="274172" cy="274172"/>
            </a:xfrm>
            <a:prstGeom prst="ellipse">
              <a:avLst/>
            </a:prstGeom>
            <a:solidFill>
              <a:srgbClr val="FFE5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Raleway Thin"/>
                <a:ea typeface="Raleway Thin"/>
                <a:cs typeface="Raleway Thin"/>
                <a:sym typeface="Raleway Thin"/>
              </a:endParaRPr>
            </a:p>
          </p:txBody>
        </p:sp>
        <p:sp>
          <p:nvSpPr>
            <p:cNvPr id="258" name="Google Shape;258;p21"/>
            <p:cNvSpPr/>
            <p:nvPr/>
          </p:nvSpPr>
          <p:spPr>
            <a:xfrm rot="-1205565">
              <a:off x="4178787" y="2865897"/>
              <a:ext cx="1339075" cy="1199287"/>
            </a:xfrm>
            <a:prstGeom prst="ellipse">
              <a:avLst/>
            </a:prstGeom>
            <a:solidFill>
              <a:srgbClr val="FFE5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ro-RO" sz="1000" u="none" cap="none" strike="noStrike">
                  <a:solidFill>
                    <a:schemeClr val="lt1"/>
                  </a:solidFill>
                  <a:latin typeface="Arial"/>
                  <a:ea typeface="Arial"/>
                  <a:cs typeface="Arial"/>
                  <a:sym typeface="Arial"/>
                </a:rPr>
                <a:t>UMOR</a:t>
              </a:r>
              <a:endParaRPr b="1" i="0" sz="1000" u="none" cap="none" strike="noStrike">
                <a:solidFill>
                  <a:schemeClr val="lt1"/>
                </a:solidFill>
                <a:latin typeface="Arial"/>
                <a:ea typeface="Arial"/>
                <a:cs typeface="Arial"/>
                <a:sym typeface="Arial"/>
              </a:endParaRPr>
            </a:p>
          </p:txBody>
        </p:sp>
      </p:grpSp>
      <p:grpSp>
        <p:nvGrpSpPr>
          <p:cNvPr id="259" name="Google Shape;259;p21"/>
          <p:cNvGrpSpPr/>
          <p:nvPr/>
        </p:nvGrpSpPr>
        <p:grpSpPr>
          <a:xfrm>
            <a:off x="6227045" y="1739566"/>
            <a:ext cx="2440201" cy="2440201"/>
            <a:chOff x="4447194" y="1815766"/>
            <a:chExt cx="2440200" cy="2440200"/>
          </a:xfrm>
        </p:grpSpPr>
        <p:sp>
          <p:nvSpPr>
            <p:cNvPr id="260" name="Google Shape;260;p21"/>
            <p:cNvSpPr/>
            <p:nvPr/>
          </p:nvSpPr>
          <p:spPr>
            <a:xfrm>
              <a:off x="4447194" y="1815766"/>
              <a:ext cx="2440200" cy="2440200"/>
            </a:xfrm>
            <a:prstGeom prst="ellipse">
              <a:avLst/>
            </a:prstGeom>
            <a:solidFill>
              <a:schemeClr val="accent1"/>
            </a:solidFill>
            <a:ln>
              <a:noFill/>
            </a:ln>
            <a:effectLst>
              <a:outerShdw blurRad="228600" rotWithShape="0" algn="tl" dir="5400000" dist="50800">
                <a:srgbClr val="000000">
                  <a:alpha val="5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900" u="none" cap="none" strike="noStrike">
                <a:solidFill>
                  <a:srgbClr val="00695C"/>
                </a:solidFill>
                <a:latin typeface="Raleway Thin"/>
                <a:ea typeface="Raleway Thin"/>
                <a:cs typeface="Raleway Thin"/>
                <a:sym typeface="Raleway Thin"/>
              </a:endParaRPr>
            </a:p>
          </p:txBody>
        </p:sp>
        <p:sp>
          <p:nvSpPr>
            <p:cNvPr id="261" name="Google Shape;261;p21"/>
            <p:cNvSpPr txBox="1"/>
            <p:nvPr/>
          </p:nvSpPr>
          <p:spPr>
            <a:xfrm>
              <a:off x="4735950" y="2504275"/>
              <a:ext cx="2104323" cy="11634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ro-RO" sz="1400" u="none" cap="none" strike="noStrike">
                  <a:solidFill>
                    <a:srgbClr val="FFFFFF"/>
                  </a:solidFill>
                  <a:latin typeface="Arial Black"/>
                  <a:ea typeface="Arial Black"/>
                  <a:cs typeface="Arial Black"/>
                  <a:sym typeface="Arial Black"/>
                </a:rPr>
                <a:t>COMUNICARE</a:t>
              </a:r>
              <a:endParaRPr b="0" i="0" sz="1400" u="none" cap="none" strike="noStrike">
                <a:solidFill>
                  <a:srgbClr val="FFFFFF"/>
                </a:solidFill>
                <a:latin typeface="Arial Black"/>
                <a:ea typeface="Arial Black"/>
                <a:cs typeface="Arial Black"/>
                <a:sym typeface="Arial Black"/>
              </a:endParaRPr>
            </a:p>
          </p:txBody>
        </p:sp>
      </p:grpSp>
      <p:grpSp>
        <p:nvGrpSpPr>
          <p:cNvPr id="262" name="Google Shape;262;p21"/>
          <p:cNvGrpSpPr/>
          <p:nvPr/>
        </p:nvGrpSpPr>
        <p:grpSpPr>
          <a:xfrm>
            <a:off x="7600759" y="1038094"/>
            <a:ext cx="1030261" cy="1030261"/>
            <a:chOff x="3490737" y="1374053"/>
            <a:chExt cx="1423800" cy="1423800"/>
          </a:xfrm>
        </p:grpSpPr>
        <p:sp>
          <p:nvSpPr>
            <p:cNvPr id="263" name="Google Shape;263;p21"/>
            <p:cNvSpPr/>
            <p:nvPr/>
          </p:nvSpPr>
          <p:spPr>
            <a:xfrm>
              <a:off x="3490737" y="1374053"/>
              <a:ext cx="1423800" cy="1423800"/>
            </a:xfrm>
            <a:prstGeom prst="ellipse">
              <a:avLst/>
            </a:prstGeom>
            <a:solidFill>
              <a:srgbClr val="F1C232"/>
            </a:solidFill>
            <a:ln>
              <a:noFill/>
            </a:ln>
            <a:effectLst>
              <a:outerShdw blurRad="228600" rotWithShape="0" algn="tl" dir="5400000" dist="50800">
                <a:srgbClr val="000000">
                  <a:alpha val="5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900" u="none" cap="none" strike="noStrike">
                <a:solidFill>
                  <a:srgbClr val="00695C"/>
                </a:solidFill>
                <a:latin typeface="Raleway Thin"/>
                <a:ea typeface="Raleway Thin"/>
                <a:cs typeface="Raleway Thin"/>
                <a:sym typeface="Raleway Thin"/>
              </a:endParaRPr>
            </a:p>
          </p:txBody>
        </p:sp>
        <p:sp>
          <p:nvSpPr>
            <p:cNvPr id="264" name="Google Shape;264;p21"/>
            <p:cNvSpPr txBox="1"/>
            <p:nvPr/>
          </p:nvSpPr>
          <p:spPr>
            <a:xfrm>
              <a:off x="3718754" y="1613603"/>
              <a:ext cx="1062256" cy="944699"/>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265" name="Google Shape;265;p21"/>
          <p:cNvGrpSpPr/>
          <p:nvPr/>
        </p:nvGrpSpPr>
        <p:grpSpPr>
          <a:xfrm>
            <a:off x="4861012" y="1593128"/>
            <a:ext cx="1423801" cy="1423801"/>
            <a:chOff x="3490737" y="1374053"/>
            <a:chExt cx="1423800" cy="1423800"/>
          </a:xfrm>
        </p:grpSpPr>
        <p:sp>
          <p:nvSpPr>
            <p:cNvPr id="266" name="Google Shape;266;p21"/>
            <p:cNvSpPr/>
            <p:nvPr/>
          </p:nvSpPr>
          <p:spPr>
            <a:xfrm>
              <a:off x="3490737" y="1374053"/>
              <a:ext cx="1423800" cy="1423800"/>
            </a:xfrm>
            <a:prstGeom prst="ellipse">
              <a:avLst/>
            </a:prstGeom>
            <a:solidFill>
              <a:srgbClr val="F1C232"/>
            </a:solidFill>
            <a:ln>
              <a:noFill/>
            </a:ln>
            <a:effectLst>
              <a:outerShdw blurRad="228600" rotWithShape="0" algn="tl" dir="5400000" dist="50800">
                <a:srgbClr val="000000">
                  <a:alpha val="5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900" u="none" cap="none" strike="noStrike">
                <a:solidFill>
                  <a:srgbClr val="00695C"/>
                </a:solidFill>
                <a:latin typeface="Raleway Thin"/>
                <a:ea typeface="Raleway Thin"/>
                <a:cs typeface="Raleway Thin"/>
                <a:sym typeface="Raleway Thin"/>
              </a:endParaRPr>
            </a:p>
          </p:txBody>
        </p:sp>
        <p:sp>
          <p:nvSpPr>
            <p:cNvPr id="267" name="Google Shape;267;p21"/>
            <p:cNvSpPr txBox="1"/>
            <p:nvPr/>
          </p:nvSpPr>
          <p:spPr>
            <a:xfrm>
              <a:off x="3718754" y="1613603"/>
              <a:ext cx="1101789" cy="944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ro-RO" sz="1050" u="none" cap="none" strike="noStrike">
                  <a:solidFill>
                    <a:srgbClr val="FFFFFF"/>
                  </a:solidFill>
                  <a:latin typeface="Arial Black"/>
                  <a:ea typeface="Arial Black"/>
                  <a:cs typeface="Arial Black"/>
                  <a:sym typeface="Arial Black"/>
                </a:rPr>
                <a:t>ASCULTARE</a:t>
              </a:r>
              <a:endParaRPr b="0" i="0" sz="1050" u="none" cap="none" strike="noStrike">
                <a:solidFill>
                  <a:srgbClr val="FFFFFF"/>
                </a:solidFill>
                <a:latin typeface="Arial Black"/>
                <a:ea typeface="Arial Black"/>
                <a:cs typeface="Arial Black"/>
                <a:sym typeface="Arial Black"/>
              </a:endParaRPr>
            </a:p>
          </p:txBody>
        </p:sp>
      </p:grpSp>
      <p:grpSp>
        <p:nvGrpSpPr>
          <p:cNvPr id="268" name="Google Shape;268;p21"/>
          <p:cNvGrpSpPr/>
          <p:nvPr/>
        </p:nvGrpSpPr>
        <p:grpSpPr>
          <a:xfrm>
            <a:off x="7263028" y="3252615"/>
            <a:ext cx="1498800" cy="1498800"/>
            <a:chOff x="644203" y="3718814"/>
            <a:chExt cx="1498800" cy="1498800"/>
          </a:xfrm>
        </p:grpSpPr>
        <p:sp>
          <p:nvSpPr>
            <p:cNvPr id="269" name="Google Shape;269;p21"/>
            <p:cNvSpPr/>
            <p:nvPr/>
          </p:nvSpPr>
          <p:spPr>
            <a:xfrm>
              <a:off x="644203" y="3718814"/>
              <a:ext cx="1498800" cy="1498800"/>
            </a:xfrm>
            <a:prstGeom prst="ellipse">
              <a:avLst/>
            </a:prstGeom>
            <a:solidFill>
              <a:srgbClr val="F1C232"/>
            </a:solidFill>
            <a:ln>
              <a:noFill/>
            </a:ln>
            <a:effectLst>
              <a:outerShdw blurRad="228600" rotWithShape="0" algn="tl" dir="5400000" dist="50800">
                <a:srgbClr val="000000">
                  <a:alpha val="5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900" u="none" cap="none" strike="noStrike">
                <a:solidFill>
                  <a:srgbClr val="00695C"/>
                </a:solidFill>
                <a:latin typeface="Raleway Thin"/>
                <a:ea typeface="Raleway Thin"/>
                <a:cs typeface="Raleway Thin"/>
                <a:sym typeface="Raleway Thin"/>
              </a:endParaRPr>
            </a:p>
          </p:txBody>
        </p:sp>
        <p:sp>
          <p:nvSpPr>
            <p:cNvPr id="270" name="Google Shape;270;p21"/>
            <p:cNvSpPr txBox="1"/>
            <p:nvPr/>
          </p:nvSpPr>
          <p:spPr>
            <a:xfrm>
              <a:off x="820200" y="3995875"/>
              <a:ext cx="1110176" cy="944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ro-RO" sz="1001" u="none" cap="none" strike="noStrike">
                  <a:solidFill>
                    <a:srgbClr val="FFFFFF"/>
                  </a:solidFill>
                  <a:latin typeface="Arial Black"/>
                  <a:ea typeface="Arial Black"/>
                  <a:cs typeface="Arial Black"/>
                  <a:sym typeface="Arial Black"/>
                </a:rPr>
                <a:t>CLARITATE</a:t>
              </a:r>
              <a:endParaRPr b="0" i="0" sz="1001" u="none" cap="none" strike="noStrike">
                <a:solidFill>
                  <a:srgbClr val="FFFFFF"/>
                </a:solidFill>
                <a:latin typeface="Arial Black"/>
                <a:ea typeface="Arial Black"/>
                <a:cs typeface="Arial Black"/>
                <a:sym typeface="Arial Black"/>
              </a:endParaRPr>
            </a:p>
          </p:txBody>
        </p:sp>
      </p:grpSp>
      <p:sp>
        <p:nvSpPr>
          <p:cNvPr id="271" name="Google Shape;271;p21"/>
          <p:cNvSpPr/>
          <p:nvPr/>
        </p:nvSpPr>
        <p:spPr>
          <a:xfrm>
            <a:off x="8063761"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272" name="Google Shape;272;p21"/>
          <p:cNvSpPr txBox="1"/>
          <p:nvPr/>
        </p:nvSpPr>
        <p:spPr>
          <a:xfrm>
            <a:off x="685801" y="504825"/>
            <a:ext cx="4419600" cy="409575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601"/>
              </a:spcBef>
              <a:spcAft>
                <a:spcPts val="0"/>
              </a:spcAft>
              <a:buNone/>
            </a:pPr>
            <a:r>
              <a:rPr b="0" i="0" lang="ro-RO" sz="1300" u="none" cap="none" strike="noStrike">
                <a:solidFill>
                  <a:schemeClr val="dk2"/>
                </a:solidFill>
                <a:latin typeface="Raleway Light"/>
                <a:ea typeface="Raleway Light"/>
                <a:cs typeface="Raleway Light"/>
                <a:sym typeface="Raleway Light"/>
              </a:rPr>
              <a:t>Interacționați cu o varietate de oameni la locul de muncă, iar a ști cum să vă îmbunătățiți abilitățile de comunicare verbală poate face o diferență semnificativă în aceste interacțiuni. Nu este vorba doar de cuvintele pe care le spui, ci și despre indiciile verbale și nonverbale pe care le folosești când comunici.</a:t>
            </a:r>
            <a:endParaRPr/>
          </a:p>
          <a:p>
            <a:pPr indent="0" lvl="0" marL="0" marR="0" rtl="0" algn="l">
              <a:lnSpc>
                <a:spcPct val="100000"/>
              </a:lnSpc>
              <a:spcBef>
                <a:spcPts val="601"/>
              </a:spcBef>
              <a:spcAft>
                <a:spcPts val="0"/>
              </a:spcAft>
              <a:buNone/>
            </a:pPr>
            <a:r>
              <a:t/>
            </a:r>
            <a:endParaRPr b="0" i="0" sz="1300" u="none" cap="none" strike="noStrike">
              <a:solidFill>
                <a:schemeClr val="dk2"/>
              </a:solidFill>
              <a:latin typeface="Raleway Light"/>
              <a:ea typeface="Raleway Light"/>
              <a:cs typeface="Raleway Light"/>
              <a:sym typeface="Raleway Light"/>
            </a:endParaRPr>
          </a:p>
          <a:p>
            <a:pPr indent="0" lvl="0" marL="0" marR="0" rtl="0" algn="l">
              <a:lnSpc>
                <a:spcPct val="100000"/>
              </a:lnSpc>
              <a:spcBef>
                <a:spcPts val="601"/>
              </a:spcBef>
              <a:spcAft>
                <a:spcPts val="0"/>
              </a:spcAft>
              <a:buNone/>
            </a:pPr>
            <a:r>
              <a:rPr b="1" i="0" lang="ro-RO" sz="1300" u="none" cap="none" strike="noStrike">
                <a:solidFill>
                  <a:schemeClr val="dk2"/>
                </a:solidFill>
                <a:latin typeface="Raleway Light"/>
                <a:ea typeface="Raleway Light"/>
                <a:cs typeface="Raleway Light"/>
                <a:sym typeface="Raleway Light"/>
              </a:rPr>
              <a:t>Ce sunt abilitățile de comunicare verbală?</a:t>
            </a:r>
            <a:endParaRPr/>
          </a:p>
          <a:p>
            <a:pPr indent="0" lvl="0" marL="0" marR="0" rtl="0" algn="l">
              <a:lnSpc>
                <a:spcPct val="100000"/>
              </a:lnSpc>
              <a:spcBef>
                <a:spcPts val="601"/>
              </a:spcBef>
              <a:spcAft>
                <a:spcPts val="0"/>
              </a:spcAft>
              <a:buNone/>
            </a:pPr>
            <a:r>
              <a:t/>
            </a:r>
            <a:endParaRPr b="1" i="0" sz="1300" u="none" cap="none" strike="noStrike">
              <a:solidFill>
                <a:schemeClr val="dk2"/>
              </a:solidFill>
              <a:latin typeface="Raleway Light"/>
              <a:ea typeface="Raleway Light"/>
              <a:cs typeface="Raleway Light"/>
              <a:sym typeface="Raleway Light"/>
            </a:endParaRPr>
          </a:p>
          <a:p>
            <a:pPr indent="0" lvl="0" marL="0" marR="0" rtl="0" algn="l">
              <a:lnSpc>
                <a:spcPct val="100000"/>
              </a:lnSpc>
              <a:spcBef>
                <a:spcPts val="601"/>
              </a:spcBef>
              <a:spcAft>
                <a:spcPts val="0"/>
              </a:spcAft>
              <a:buNone/>
            </a:pPr>
            <a:r>
              <a:rPr b="0" i="0" lang="ro-RO" sz="1300" u="none" cap="none" strike="noStrike">
                <a:solidFill>
                  <a:schemeClr val="dk2"/>
                </a:solidFill>
                <a:latin typeface="Raleway Light"/>
                <a:ea typeface="Raleway Light"/>
                <a:cs typeface="Raleway Light"/>
                <a:sym typeface="Raleway Light"/>
              </a:rPr>
              <a:t>Ascultare activă.</a:t>
            </a:r>
            <a:endParaRPr/>
          </a:p>
          <a:p>
            <a:pPr indent="0" lvl="0" marL="0" marR="0" rtl="0" algn="l">
              <a:lnSpc>
                <a:spcPct val="100000"/>
              </a:lnSpc>
              <a:spcBef>
                <a:spcPts val="601"/>
              </a:spcBef>
              <a:spcAft>
                <a:spcPts val="0"/>
              </a:spcAft>
              <a:buNone/>
            </a:pPr>
            <a:r>
              <a:rPr b="0" i="0" lang="ro-RO" sz="1300" u="none" cap="none" strike="noStrike">
                <a:solidFill>
                  <a:schemeClr val="dk2"/>
                </a:solidFill>
                <a:latin typeface="Raleway Light"/>
                <a:ea typeface="Raleway Light"/>
                <a:cs typeface="Raleway Light"/>
                <a:sym typeface="Raleway Light"/>
              </a:rPr>
              <a:t>Cereți lămuriri.</a:t>
            </a:r>
            <a:endParaRPr/>
          </a:p>
          <a:p>
            <a:pPr indent="0" lvl="0" marL="0" marR="0" rtl="0" algn="l">
              <a:lnSpc>
                <a:spcPct val="100000"/>
              </a:lnSpc>
              <a:spcBef>
                <a:spcPts val="601"/>
              </a:spcBef>
              <a:spcAft>
                <a:spcPts val="0"/>
              </a:spcAft>
              <a:buNone/>
            </a:pPr>
            <a:r>
              <a:rPr b="0" i="0" lang="ro-RO" sz="1300" u="none" cap="none" strike="noStrike">
                <a:solidFill>
                  <a:schemeClr val="dk2"/>
                </a:solidFill>
                <a:latin typeface="Raleway Light"/>
                <a:ea typeface="Raleway Light"/>
                <a:cs typeface="Raleway Light"/>
                <a:sym typeface="Raleway Light"/>
              </a:rPr>
              <a:t>Puneți întrebări deschise pentru a obține informații.</a:t>
            </a:r>
            <a:endParaRPr/>
          </a:p>
          <a:p>
            <a:pPr indent="0" lvl="0" marL="0" marR="0" rtl="0" algn="l">
              <a:lnSpc>
                <a:spcPct val="100000"/>
              </a:lnSpc>
              <a:spcBef>
                <a:spcPts val="601"/>
              </a:spcBef>
              <a:spcAft>
                <a:spcPts val="0"/>
              </a:spcAft>
              <a:buNone/>
            </a:pPr>
            <a:r>
              <a:rPr b="0" i="0" lang="ro-RO" sz="1300" u="none" cap="none" strike="noStrike">
                <a:solidFill>
                  <a:schemeClr val="dk2"/>
                </a:solidFill>
                <a:latin typeface="Raleway Light"/>
                <a:ea typeface="Raleway Light"/>
                <a:cs typeface="Raleway Light"/>
                <a:sym typeface="Raleway Light"/>
              </a:rPr>
              <a:t>Recunoașterea și răspunsul la indicii nonverbale.</a:t>
            </a:r>
            <a:endParaRPr/>
          </a:p>
          <a:p>
            <a:pPr indent="0" lvl="0" marL="0" marR="0" rtl="0" algn="l">
              <a:lnSpc>
                <a:spcPct val="100000"/>
              </a:lnSpc>
              <a:spcBef>
                <a:spcPts val="601"/>
              </a:spcBef>
              <a:spcAft>
                <a:spcPts val="0"/>
              </a:spcAft>
              <a:buNone/>
            </a:pPr>
            <a:r>
              <a:rPr b="0" i="0" lang="ro-RO" sz="1300" u="none" cap="none" strike="noStrike">
                <a:solidFill>
                  <a:schemeClr val="dk2"/>
                </a:solidFill>
                <a:latin typeface="Raleway Light"/>
                <a:ea typeface="Raleway Light"/>
                <a:cs typeface="Raleway Light"/>
                <a:sym typeface="Raleway Light"/>
              </a:rPr>
              <a:t>Vorbind clar și concis.</a:t>
            </a:r>
            <a:endParaRPr/>
          </a:p>
          <a:p>
            <a:pPr indent="0" lvl="0" marL="0" marR="0" rtl="0" algn="l">
              <a:lnSpc>
                <a:spcPct val="100000"/>
              </a:lnSpc>
              <a:spcBef>
                <a:spcPts val="601"/>
              </a:spcBef>
              <a:spcAft>
                <a:spcPts val="0"/>
              </a:spcAft>
              <a:buNone/>
            </a:pPr>
            <a:r>
              <a:rPr b="0" i="0" lang="ro-RO" sz="1300" u="none" cap="none" strike="noStrike">
                <a:solidFill>
                  <a:schemeClr val="dk2"/>
                </a:solidFill>
                <a:latin typeface="Raleway Light"/>
                <a:ea typeface="Raleway Light"/>
                <a:cs typeface="Raleway Light"/>
                <a:sym typeface="Raleway Light"/>
              </a:rPr>
              <a:t>Folosind umorul pentru a implica publicul.</a:t>
            </a:r>
            <a:endParaRPr/>
          </a:p>
          <a:p>
            <a:pPr indent="0" lvl="0" marL="0" marR="0" rtl="0" algn="l">
              <a:lnSpc>
                <a:spcPct val="100000"/>
              </a:lnSpc>
              <a:spcBef>
                <a:spcPts val="601"/>
              </a:spcBef>
              <a:spcAft>
                <a:spcPts val="0"/>
              </a:spcAft>
              <a:buNone/>
            </a:pPr>
            <a:r>
              <a:t/>
            </a:r>
            <a:endParaRPr b="0" i="0" sz="1300" u="none" cap="none" strike="noStrike">
              <a:solidFill>
                <a:schemeClr val="dk2"/>
              </a:solidFill>
              <a:latin typeface="Raleway Light"/>
              <a:ea typeface="Raleway Light"/>
              <a:cs typeface="Raleway Light"/>
              <a:sym typeface="Raleway Light"/>
            </a:endParaRPr>
          </a:p>
          <a:p>
            <a:pPr indent="0" lvl="0" marL="0" marR="0" rtl="0" algn="l">
              <a:lnSpc>
                <a:spcPct val="100000"/>
              </a:lnSpc>
              <a:spcBef>
                <a:spcPts val="601"/>
              </a:spcBef>
              <a:spcAft>
                <a:spcPts val="0"/>
              </a:spcAft>
              <a:buNone/>
            </a:pPr>
            <a:r>
              <a:t/>
            </a:r>
            <a:endParaRPr b="0" i="0" sz="1300" u="none" cap="none" strike="noStrike">
              <a:solidFill>
                <a:schemeClr val="dk2"/>
              </a:solidFill>
              <a:latin typeface="Raleway Light"/>
              <a:ea typeface="Raleway Light"/>
              <a:cs typeface="Raleway Light"/>
              <a:sym typeface="Raleway Light"/>
            </a:endParaRPr>
          </a:p>
          <a:p>
            <a:pPr indent="0" lvl="0" marL="0" marR="0" rtl="0" algn="l">
              <a:lnSpc>
                <a:spcPct val="100000"/>
              </a:lnSpc>
              <a:spcBef>
                <a:spcPts val="601"/>
              </a:spcBef>
              <a:spcAft>
                <a:spcPts val="0"/>
              </a:spcAft>
              <a:buNone/>
            </a:pPr>
            <a:r>
              <a:t/>
            </a:r>
            <a:endParaRPr b="0" i="0" sz="1300" u="none" cap="none" strike="noStrike">
              <a:solidFill>
                <a:schemeClr val="dk2"/>
              </a:solidFill>
              <a:latin typeface="Raleway Light"/>
              <a:ea typeface="Raleway Light"/>
              <a:cs typeface="Raleway Light"/>
              <a:sym typeface="Raleway Light"/>
            </a:endParaRPr>
          </a:p>
          <a:p>
            <a:pPr indent="0" lvl="0" marL="0" marR="0" rtl="0" algn="l">
              <a:lnSpc>
                <a:spcPct val="100000"/>
              </a:lnSpc>
              <a:spcBef>
                <a:spcPts val="601"/>
              </a:spcBef>
              <a:spcAft>
                <a:spcPts val="0"/>
              </a:spcAft>
              <a:buNone/>
            </a:pPr>
            <a:r>
              <a:t/>
            </a:r>
            <a:endParaRPr b="0" i="0" sz="1300" u="none" cap="none" strike="noStrike">
              <a:solidFill>
                <a:srgbClr val="000000"/>
              </a:solidFill>
              <a:latin typeface="Raleway Light"/>
              <a:ea typeface="Raleway Light"/>
              <a:cs typeface="Raleway Light"/>
              <a:sym typeface="Raleway 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22"/>
          <p:cNvSpPr txBox="1"/>
          <p:nvPr>
            <p:ph type="title"/>
          </p:nvPr>
        </p:nvSpPr>
        <p:spPr>
          <a:xfrm>
            <a:off x="836276" y="787001"/>
            <a:ext cx="6866100" cy="8574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800"/>
              <a:buNone/>
            </a:pPr>
            <a:r>
              <a:rPr b="1" lang="ro-RO" sz="1600">
                <a:solidFill>
                  <a:schemeClr val="accent1"/>
                </a:solidFill>
                <a:latin typeface="Raleway ExtraLight"/>
                <a:ea typeface="Raleway ExtraLight"/>
                <a:cs typeface="Raleway ExtraLight"/>
                <a:sym typeface="Raleway ExtraLight"/>
              </a:rPr>
              <a:t>Învață să interacționezi cu încredere</a:t>
            </a:r>
            <a:br>
              <a:rPr b="1" lang="ro-RO" sz="1400">
                <a:solidFill>
                  <a:schemeClr val="accent1"/>
                </a:solidFill>
                <a:latin typeface="Raleway ExtraLight"/>
                <a:ea typeface="Raleway ExtraLight"/>
                <a:cs typeface="Raleway ExtraLight"/>
                <a:sym typeface="Raleway ExtraLight"/>
              </a:rPr>
            </a:br>
            <a:r>
              <a:rPr b="1" lang="ro-RO" sz="1300">
                <a:solidFill>
                  <a:schemeClr val="dk1"/>
                </a:solidFill>
                <a:latin typeface="Raleway Light"/>
                <a:ea typeface="Raleway Light"/>
                <a:cs typeface="Raleway Light"/>
                <a:sym typeface="Raleway Light"/>
              </a:rPr>
              <a:t>Ați aplicat pentru un loc de muncă. Ați fost selectat pentru un interviu. Evident, ești interesat să obții acel loc de muncă. Dar trebuie să fii conștient de ceea ce spui în timpul interviului și cum o spui.</a:t>
            </a:r>
            <a:endParaRPr b="1" sz="1300">
              <a:solidFill>
                <a:schemeClr val="dk1"/>
              </a:solidFill>
              <a:latin typeface="Raleway Light"/>
              <a:ea typeface="Raleway Light"/>
              <a:cs typeface="Raleway Light"/>
              <a:sym typeface="Raleway Light"/>
            </a:endParaRPr>
          </a:p>
        </p:txBody>
      </p:sp>
      <p:sp>
        <p:nvSpPr>
          <p:cNvPr id="278" name="Google Shape;278;p22"/>
          <p:cNvSpPr txBox="1"/>
          <p:nvPr>
            <p:ph idx="1" type="body"/>
          </p:nvPr>
        </p:nvSpPr>
        <p:spPr>
          <a:xfrm>
            <a:off x="922000" y="1887378"/>
            <a:ext cx="3543300" cy="2821782"/>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ro-RO" sz="1600">
                <a:solidFill>
                  <a:schemeClr val="lt1"/>
                </a:solidFill>
                <a:highlight>
                  <a:srgbClr val="FFB600"/>
                </a:highlight>
                <a:latin typeface="Raleway Light"/>
                <a:ea typeface="Raleway Light"/>
                <a:cs typeface="Raleway Light"/>
                <a:sym typeface="Raleway Light"/>
              </a:rPr>
              <a:t>Pașii pentru finalizarea activității </a:t>
            </a:r>
            <a:endParaRPr/>
          </a:p>
          <a:p>
            <a:pPr indent="0" lvl="0" marL="0" rtl="0" algn="l">
              <a:lnSpc>
                <a:spcPct val="100000"/>
              </a:lnSpc>
              <a:spcBef>
                <a:spcPts val="601"/>
              </a:spcBef>
              <a:spcAft>
                <a:spcPts val="0"/>
              </a:spcAft>
              <a:buSzPts val="1800"/>
              <a:buNone/>
            </a:pPr>
            <a:r>
              <a:rPr b="1" lang="ro-RO" sz="1100">
                <a:latin typeface="Raleway Light"/>
                <a:ea typeface="Raleway Light"/>
                <a:cs typeface="Raleway Light"/>
                <a:sym typeface="Raleway Light"/>
              </a:rPr>
              <a:t>Pasul 1: </a:t>
            </a:r>
            <a:r>
              <a:rPr lang="ro-RO" sz="1100">
                <a:latin typeface="Raleway Light"/>
                <a:ea typeface="Raleway Light"/>
                <a:cs typeface="Raleway Light"/>
                <a:sym typeface="Raleway Light"/>
              </a:rPr>
              <a:t>Priviți videoclipul</a:t>
            </a:r>
            <a:endParaRPr sz="11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b="1" lang="ro-RO" sz="1100">
                <a:latin typeface="Raleway Light"/>
                <a:ea typeface="Raleway Light"/>
                <a:cs typeface="Raleway Light"/>
                <a:sym typeface="Raleway Light"/>
              </a:rPr>
              <a:t>Pasul 2: </a:t>
            </a:r>
            <a:r>
              <a:rPr lang="ro-RO" sz="1100">
                <a:latin typeface="Raleway Light"/>
                <a:ea typeface="Raleway Light"/>
                <a:cs typeface="Raleway Light"/>
                <a:sym typeface="Raleway Light"/>
              </a:rPr>
              <a:t>Definiți-vă propria listă nenegociabilă</a:t>
            </a:r>
            <a:endParaRPr sz="11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sz="1200">
              <a:solidFill>
                <a:schemeClr val="lt1"/>
              </a:solidFill>
              <a:highlight>
                <a:srgbClr val="FFB600"/>
              </a:highlight>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lang="ro-RO" sz="1200">
                <a:solidFill>
                  <a:schemeClr val="lt1"/>
                </a:solidFill>
                <a:highlight>
                  <a:srgbClr val="FFB600"/>
                </a:highlight>
                <a:latin typeface="Raleway Light"/>
                <a:ea typeface="Raleway Light"/>
                <a:cs typeface="Raleway Light"/>
                <a:sym typeface="Raleway Light"/>
              </a:rPr>
              <a:t>TIMP:</a:t>
            </a:r>
            <a:r>
              <a:rPr lang="ro-RO" sz="1200">
                <a:solidFill>
                  <a:schemeClr val="lt1"/>
                </a:solidFill>
                <a:latin typeface="Raleway Light"/>
                <a:ea typeface="Raleway Light"/>
                <a:cs typeface="Raleway Light"/>
                <a:sym typeface="Raleway Light"/>
              </a:rPr>
              <a:t> </a:t>
            </a:r>
            <a:r>
              <a:rPr lang="ro-RO" sz="1200">
                <a:solidFill>
                  <a:schemeClr val="dk1"/>
                </a:solidFill>
                <a:latin typeface="Raleway Light"/>
                <a:ea typeface="Raleway Light"/>
                <a:cs typeface="Raleway Light"/>
                <a:sym typeface="Raleway Light"/>
              </a:rPr>
              <a:t>20 minute</a:t>
            </a:r>
            <a:endParaRPr/>
          </a:p>
          <a:p>
            <a:pPr indent="0" lvl="0" marL="0" rtl="0" algn="l">
              <a:lnSpc>
                <a:spcPct val="100000"/>
              </a:lnSpc>
              <a:spcBef>
                <a:spcPts val="601"/>
              </a:spcBef>
              <a:spcAft>
                <a:spcPts val="0"/>
              </a:spcAft>
              <a:buSzPts val="1800"/>
              <a:buNone/>
            </a:pPr>
            <a:r>
              <a:t/>
            </a:r>
            <a:endParaRPr b="1" sz="1200">
              <a:solidFill>
                <a:srgbClr val="FFB600"/>
              </a:solidFill>
            </a:endParaRPr>
          </a:p>
        </p:txBody>
      </p:sp>
      <p:sp>
        <p:nvSpPr>
          <p:cNvPr id="279" name="Google Shape;279;p22"/>
          <p:cNvSpPr txBox="1"/>
          <p:nvPr>
            <p:ph idx="2" type="body"/>
          </p:nvPr>
        </p:nvSpPr>
        <p:spPr>
          <a:xfrm>
            <a:off x="5724524" y="1630203"/>
            <a:ext cx="2211713" cy="2821782"/>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ro-RO" sz="1600">
                <a:solidFill>
                  <a:schemeClr val="lt1"/>
                </a:solidFill>
                <a:highlight>
                  <a:srgbClr val="FFB600"/>
                </a:highlight>
                <a:latin typeface="Raleway Light"/>
                <a:ea typeface="Raleway Light"/>
                <a:cs typeface="Raleway Light"/>
                <a:sym typeface="Raleway Light"/>
              </a:rPr>
              <a:t>Resurse și instrumente</a:t>
            </a:r>
            <a:endParaRPr b="1" sz="1600">
              <a:solidFill>
                <a:schemeClr val="lt1"/>
              </a:solidFill>
              <a:highlight>
                <a:srgbClr val="FFB600"/>
              </a:highlight>
              <a:latin typeface="Raleway Light"/>
              <a:ea typeface="Raleway Light"/>
              <a:cs typeface="Raleway Light"/>
              <a:sym typeface="Raleway Light"/>
            </a:endParaRPr>
          </a:p>
          <a:p>
            <a:pPr indent="-342904" lvl="0" marL="457206" rtl="0" algn="l">
              <a:lnSpc>
                <a:spcPct val="100000"/>
              </a:lnSpc>
              <a:spcBef>
                <a:spcPts val="601"/>
              </a:spcBef>
              <a:spcAft>
                <a:spcPts val="0"/>
              </a:spcAft>
              <a:buSzPts val="1800"/>
              <a:buNone/>
            </a:pPr>
            <a:r>
              <a:rPr b="1" lang="ro-RO" sz="1200"/>
              <a:t>Stăpânirea artei interviului-</a:t>
            </a:r>
            <a:endParaRPr/>
          </a:p>
          <a:p>
            <a:pPr indent="0" lvl="0" marL="0" rtl="0" algn="l">
              <a:lnSpc>
                <a:spcPct val="100000"/>
              </a:lnSpc>
              <a:spcBef>
                <a:spcPts val="601"/>
              </a:spcBef>
              <a:spcAft>
                <a:spcPts val="0"/>
              </a:spcAft>
              <a:buSzPts val="1800"/>
              <a:buNone/>
            </a:pPr>
            <a:r>
              <a:rPr lang="ro-RO" sz="1200">
                <a:latin typeface="Raleway Light"/>
                <a:ea typeface="Raleway Light"/>
                <a:cs typeface="Raleway Light"/>
                <a:sym typeface="Raleway Light"/>
              </a:rPr>
              <a:t>https://www.youtube.com/watch?v=ppf9j8x0LA8</a:t>
            </a:r>
            <a:endParaRPr/>
          </a:p>
          <a:p>
            <a:pPr indent="0" lvl="0" marL="0" rtl="0" algn="l">
              <a:lnSpc>
                <a:spcPct val="100000"/>
              </a:lnSpc>
              <a:spcBef>
                <a:spcPts val="601"/>
              </a:spcBef>
              <a:spcAft>
                <a:spcPts val="0"/>
              </a:spcAft>
              <a:buSzPts val="1800"/>
              <a:buNone/>
            </a:pPr>
            <a:r>
              <a:t/>
            </a:r>
            <a:endParaRPr sz="1200">
              <a:latin typeface="Raleway Light"/>
              <a:ea typeface="Raleway Light"/>
              <a:cs typeface="Raleway Light"/>
              <a:sym typeface="Raleway Light"/>
            </a:endParaRPr>
          </a:p>
          <a:p>
            <a:pPr indent="0" lvl="0" marL="139702" rtl="0" algn="l">
              <a:lnSpc>
                <a:spcPct val="100000"/>
              </a:lnSpc>
              <a:spcBef>
                <a:spcPts val="601"/>
              </a:spcBef>
              <a:spcAft>
                <a:spcPts val="0"/>
              </a:spcAft>
              <a:buSzPts val="1800"/>
              <a:buNone/>
            </a:pPr>
            <a:r>
              <a:t/>
            </a:r>
            <a:endParaRPr>
              <a:latin typeface="Raleway Light"/>
              <a:ea typeface="Raleway Light"/>
              <a:cs typeface="Raleway Light"/>
              <a:sym typeface="Raleway Light"/>
            </a:endParaRPr>
          </a:p>
        </p:txBody>
      </p:sp>
      <p:grpSp>
        <p:nvGrpSpPr>
          <p:cNvPr id="280" name="Google Shape;280;p22"/>
          <p:cNvGrpSpPr/>
          <p:nvPr/>
        </p:nvGrpSpPr>
        <p:grpSpPr>
          <a:xfrm>
            <a:off x="7964732" y="329097"/>
            <a:ext cx="977040" cy="722852"/>
            <a:chOff x="5255200" y="3006475"/>
            <a:chExt cx="511700" cy="378575"/>
          </a:xfrm>
        </p:grpSpPr>
        <p:sp>
          <p:nvSpPr>
            <p:cNvPr id="281" name="Google Shape;281;p22"/>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282" name="Google Shape;282;p22"/>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23"/>
          <p:cNvSpPr txBox="1"/>
          <p:nvPr>
            <p:ph type="title"/>
          </p:nvPr>
        </p:nvSpPr>
        <p:spPr>
          <a:xfrm>
            <a:off x="922001" y="891776"/>
            <a:ext cx="6866100" cy="525544"/>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800"/>
              <a:buNone/>
            </a:pPr>
            <a:r>
              <a:rPr b="1" lang="ro-RO" sz="1600">
                <a:solidFill>
                  <a:schemeClr val="accent1"/>
                </a:solidFill>
                <a:latin typeface="Raleway ExtraLight"/>
                <a:ea typeface="Raleway ExtraLight"/>
                <a:cs typeface="Raleway ExtraLight"/>
                <a:sym typeface="Raleway ExtraLight"/>
              </a:rPr>
              <a:t>Învață să interacționezi cu încredere</a:t>
            </a:r>
            <a:endParaRPr b="1" sz="1200">
              <a:solidFill>
                <a:schemeClr val="accent1"/>
              </a:solidFill>
              <a:latin typeface="Raleway Light"/>
              <a:ea typeface="Raleway Light"/>
              <a:cs typeface="Raleway Light"/>
              <a:sym typeface="Raleway Light"/>
            </a:endParaRPr>
          </a:p>
        </p:txBody>
      </p:sp>
      <p:sp>
        <p:nvSpPr>
          <p:cNvPr id="288" name="Google Shape;288;p23"/>
          <p:cNvSpPr txBox="1"/>
          <p:nvPr>
            <p:ph idx="1" type="body"/>
          </p:nvPr>
        </p:nvSpPr>
        <p:spPr>
          <a:xfrm>
            <a:off x="922000" y="1539240"/>
            <a:ext cx="3543300" cy="316992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ro-RO" sz="1600">
                <a:solidFill>
                  <a:schemeClr val="lt1"/>
                </a:solidFill>
                <a:highlight>
                  <a:srgbClr val="FFB600"/>
                </a:highlight>
                <a:latin typeface="Raleway Light"/>
                <a:ea typeface="Raleway Light"/>
                <a:cs typeface="Raleway Light"/>
                <a:sym typeface="Raleway Light"/>
              </a:rPr>
              <a:t>Reflecție</a:t>
            </a:r>
            <a:endParaRPr b="1" sz="1600">
              <a:solidFill>
                <a:schemeClr val="lt1"/>
              </a:solidFill>
              <a:highlight>
                <a:srgbClr val="FFB600"/>
              </a:highlight>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b="1" sz="1600">
              <a:solidFill>
                <a:schemeClr val="lt1"/>
              </a:solidFill>
              <a:highlight>
                <a:srgbClr val="FFB600"/>
              </a:highlight>
              <a:latin typeface="Raleway Light"/>
              <a:ea typeface="Raleway Light"/>
              <a:cs typeface="Raleway Light"/>
              <a:sym typeface="Raleway Light"/>
            </a:endParaRPr>
          </a:p>
          <a:p>
            <a:pPr indent="-285750" lvl="0" marL="285750" rtl="0" algn="l">
              <a:lnSpc>
                <a:spcPct val="100000"/>
              </a:lnSpc>
              <a:spcBef>
                <a:spcPts val="601"/>
              </a:spcBef>
              <a:spcAft>
                <a:spcPts val="0"/>
              </a:spcAft>
              <a:buSzPts val="1800"/>
              <a:buFont typeface="Noto Sans Symbols"/>
              <a:buChar char="▪"/>
            </a:pPr>
            <a:r>
              <a:rPr lang="ro-RO" sz="1200">
                <a:solidFill>
                  <a:schemeClr val="dk1"/>
                </a:solidFill>
                <a:latin typeface="Raleway Light"/>
                <a:ea typeface="Raleway Light"/>
                <a:cs typeface="Raleway Light"/>
                <a:sym typeface="Raleway Light"/>
              </a:rPr>
              <a:t>Gândiți-vă la modul în care vă construiți în mod normal argumentele. Nu înseamnă neapărat că ar trebui să fii într-o dezbatere  constantă cu toți cei din jurul tău, dar ar trebui să înveți să fii convingător.</a:t>
            </a:r>
            <a:endParaRPr/>
          </a:p>
          <a:p>
            <a:pPr indent="-285750" lvl="0" marL="285750" rtl="0" algn="l">
              <a:lnSpc>
                <a:spcPct val="100000"/>
              </a:lnSpc>
              <a:spcBef>
                <a:spcPts val="601"/>
              </a:spcBef>
              <a:spcAft>
                <a:spcPts val="0"/>
              </a:spcAft>
              <a:buSzPts val="1800"/>
              <a:buNone/>
            </a:pPr>
            <a:r>
              <a:rPr lang="ro-RO" sz="1300">
                <a:solidFill>
                  <a:schemeClr val="dk1"/>
                </a:solidFill>
              </a:rPr>
              <a:t>	S (Afirmație)</a:t>
            </a:r>
            <a:endParaRPr/>
          </a:p>
          <a:p>
            <a:pPr indent="-285750" lvl="0" marL="285750" rtl="0" algn="l">
              <a:lnSpc>
                <a:spcPct val="100000"/>
              </a:lnSpc>
              <a:spcBef>
                <a:spcPts val="601"/>
              </a:spcBef>
              <a:spcAft>
                <a:spcPts val="0"/>
              </a:spcAft>
              <a:buSzPts val="1800"/>
              <a:buNone/>
            </a:pPr>
            <a:r>
              <a:rPr lang="ro-RO" sz="1300">
                <a:solidFill>
                  <a:schemeClr val="dk1"/>
                </a:solidFill>
              </a:rPr>
              <a:t>	Ex (Explicație)</a:t>
            </a:r>
            <a:endParaRPr/>
          </a:p>
          <a:p>
            <a:pPr indent="-285750" lvl="0" marL="285750" rtl="0" algn="l">
              <a:lnSpc>
                <a:spcPct val="100000"/>
              </a:lnSpc>
              <a:spcBef>
                <a:spcPts val="601"/>
              </a:spcBef>
              <a:spcAft>
                <a:spcPts val="0"/>
              </a:spcAft>
              <a:buSzPts val="1800"/>
              <a:buNone/>
            </a:pPr>
            <a:r>
              <a:rPr lang="ro-RO" sz="1300">
                <a:solidFill>
                  <a:schemeClr val="dk1"/>
                </a:solidFill>
              </a:rPr>
              <a:t>	I (Ilustrare)</a:t>
            </a:r>
            <a:endParaRPr/>
          </a:p>
          <a:p>
            <a:pPr indent="0" lvl="0" marL="0" rtl="0" algn="l">
              <a:lnSpc>
                <a:spcPct val="100000"/>
              </a:lnSpc>
              <a:spcBef>
                <a:spcPts val="601"/>
              </a:spcBef>
              <a:spcAft>
                <a:spcPts val="0"/>
              </a:spcAft>
              <a:buSzPts val="1800"/>
              <a:buNone/>
            </a:pPr>
            <a:r>
              <a:t/>
            </a:r>
            <a:endParaRPr b="1" sz="1200">
              <a:solidFill>
                <a:srgbClr val="FFB600"/>
              </a:solidFill>
            </a:endParaRPr>
          </a:p>
        </p:txBody>
      </p:sp>
      <p:sp>
        <p:nvSpPr>
          <p:cNvPr id="289" name="Google Shape;289;p23"/>
          <p:cNvSpPr txBox="1"/>
          <p:nvPr>
            <p:ph idx="2" type="body"/>
          </p:nvPr>
        </p:nvSpPr>
        <p:spPr>
          <a:xfrm>
            <a:off x="4678688" y="1539240"/>
            <a:ext cx="3543300" cy="316992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ro-RO" sz="1600">
                <a:solidFill>
                  <a:schemeClr val="lt1"/>
                </a:solidFill>
                <a:highlight>
                  <a:srgbClr val="FFB600"/>
                </a:highlight>
                <a:latin typeface="Raleway Light"/>
                <a:ea typeface="Raleway Light"/>
                <a:cs typeface="Raleway Light"/>
                <a:sym typeface="Raleway Light"/>
              </a:rPr>
              <a:t>Acțiune</a:t>
            </a:r>
            <a:endParaRPr b="1" sz="1600">
              <a:solidFill>
                <a:schemeClr val="lt1"/>
              </a:solidFill>
              <a:highlight>
                <a:srgbClr val="FFB600"/>
              </a:highlight>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sz="12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b="1" lang="ro-RO" sz="1200">
                <a:solidFill>
                  <a:srgbClr val="FFB600"/>
                </a:solidFill>
                <a:latin typeface="Raleway Light"/>
                <a:ea typeface="Raleway Light"/>
                <a:cs typeface="Raleway Light"/>
                <a:sym typeface="Raleway Light"/>
              </a:rPr>
              <a:t>După aceasta veți putea </a:t>
            </a:r>
            <a:r>
              <a:rPr lang="ro-RO" sz="1200">
                <a:latin typeface="Raleway Light"/>
                <a:ea typeface="Raleway Light"/>
                <a:cs typeface="Raleway Light"/>
                <a:sym typeface="Raleway Light"/>
              </a:rPr>
              <a:t>să deveniți mai încrezători atunci când interacționați cu alte persoane.</a:t>
            </a:r>
            <a:endParaRPr/>
          </a:p>
          <a:p>
            <a:pPr indent="0" lvl="0" marL="0" rtl="0" algn="l">
              <a:lnSpc>
                <a:spcPct val="100000"/>
              </a:lnSpc>
              <a:spcBef>
                <a:spcPts val="601"/>
              </a:spcBef>
              <a:spcAft>
                <a:spcPts val="0"/>
              </a:spcAft>
              <a:buSzPts val="1800"/>
              <a:buNone/>
            </a:pPr>
            <a:r>
              <a:t/>
            </a:r>
            <a:endParaRPr sz="1200">
              <a:latin typeface="Raleway Light"/>
              <a:ea typeface="Raleway Light"/>
              <a:cs typeface="Raleway Light"/>
              <a:sym typeface="Raleway Light"/>
            </a:endParaRPr>
          </a:p>
          <a:p>
            <a:pPr indent="0" lvl="0" marL="139702" rtl="0" algn="l">
              <a:lnSpc>
                <a:spcPct val="100000"/>
              </a:lnSpc>
              <a:spcBef>
                <a:spcPts val="601"/>
              </a:spcBef>
              <a:spcAft>
                <a:spcPts val="0"/>
              </a:spcAft>
              <a:buSzPts val="1800"/>
              <a:buNone/>
            </a:pPr>
            <a:r>
              <a:t/>
            </a:r>
            <a:endParaRPr/>
          </a:p>
        </p:txBody>
      </p:sp>
      <p:grpSp>
        <p:nvGrpSpPr>
          <p:cNvPr id="290" name="Google Shape;290;p23"/>
          <p:cNvGrpSpPr/>
          <p:nvPr/>
        </p:nvGrpSpPr>
        <p:grpSpPr>
          <a:xfrm>
            <a:off x="7964732" y="329097"/>
            <a:ext cx="977040" cy="722852"/>
            <a:chOff x="5255200" y="3006475"/>
            <a:chExt cx="511700" cy="378575"/>
          </a:xfrm>
        </p:grpSpPr>
        <p:sp>
          <p:nvSpPr>
            <p:cNvPr id="291" name="Google Shape;291;p23"/>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292" name="Google Shape;292;p23"/>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24"/>
          <p:cNvSpPr txBox="1"/>
          <p:nvPr>
            <p:ph type="title"/>
          </p:nvPr>
        </p:nvSpPr>
        <p:spPr>
          <a:xfrm>
            <a:off x="922001" y="383597"/>
            <a:ext cx="6866100" cy="1143068"/>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ro-RO" sz="3200">
                <a:solidFill>
                  <a:srgbClr val="FFB600"/>
                </a:solidFill>
                <a:latin typeface="Raleway Medium"/>
                <a:ea typeface="Raleway Medium"/>
                <a:cs typeface="Raleway Medium"/>
                <a:sym typeface="Raleway Medium"/>
              </a:rPr>
              <a:t>Pentru a afla mai multe despre acest modul:</a:t>
            </a:r>
            <a:endParaRPr sz="3200">
              <a:solidFill>
                <a:srgbClr val="FFB600"/>
              </a:solidFill>
              <a:latin typeface="Raleway Medium"/>
              <a:ea typeface="Raleway Medium"/>
              <a:cs typeface="Raleway Medium"/>
              <a:sym typeface="Raleway Medium"/>
            </a:endParaRPr>
          </a:p>
        </p:txBody>
      </p:sp>
      <p:sp>
        <p:nvSpPr>
          <p:cNvPr id="298" name="Google Shape;298;p24"/>
          <p:cNvSpPr txBox="1"/>
          <p:nvPr>
            <p:ph idx="1" type="body"/>
          </p:nvPr>
        </p:nvSpPr>
        <p:spPr>
          <a:xfrm>
            <a:off x="922000" y="2021746"/>
            <a:ext cx="7567175" cy="1933125"/>
          </a:xfrm>
          <a:prstGeom prst="rect">
            <a:avLst/>
          </a:prstGeom>
          <a:noFill/>
          <a:ln>
            <a:noFill/>
          </a:ln>
        </p:spPr>
        <p:txBody>
          <a:bodyPr anchorCtr="0" anchor="t" bIns="91425" lIns="91425" spcFirstLastPara="1" rIns="91425" wrap="square" tIns="91425">
            <a:noAutofit/>
          </a:bodyPr>
          <a:lstStyle/>
          <a:p>
            <a:pPr indent="0" lvl="0" marL="114302" rtl="0" algn="l">
              <a:lnSpc>
                <a:spcPct val="100000"/>
              </a:lnSpc>
              <a:spcBef>
                <a:spcPts val="601"/>
              </a:spcBef>
              <a:spcAft>
                <a:spcPts val="0"/>
              </a:spcAft>
              <a:buSzPts val="1800"/>
              <a:buNone/>
            </a:pPr>
            <a:r>
              <a:rPr b="1" lang="ro-RO" sz="1300">
                <a:solidFill>
                  <a:srgbClr val="FFB600"/>
                </a:solidFill>
              </a:rPr>
              <a:t>10 moduri de a vă îmbunătăți abilitățile de vorbire în public:</a:t>
            </a:r>
            <a:endParaRPr/>
          </a:p>
          <a:p>
            <a:pPr indent="0" lvl="0" marL="114302" rtl="0" algn="l">
              <a:lnSpc>
                <a:spcPct val="100000"/>
              </a:lnSpc>
              <a:spcBef>
                <a:spcPts val="601"/>
              </a:spcBef>
              <a:spcAft>
                <a:spcPts val="0"/>
              </a:spcAft>
              <a:buSzPts val="1800"/>
              <a:buNone/>
            </a:pPr>
            <a:r>
              <a:rPr lang="ro-RO" sz="1300">
                <a:solidFill>
                  <a:srgbClr val="1A1714"/>
                </a:solidFill>
              </a:rPr>
              <a:t>https://www.bestcolleges.com/blog/how-to-improve-public-speaking-skills/</a:t>
            </a:r>
            <a:endParaRPr/>
          </a:p>
          <a:p>
            <a:pPr indent="0" lvl="0" marL="114302" rtl="0" algn="l">
              <a:lnSpc>
                <a:spcPct val="100000"/>
              </a:lnSpc>
              <a:spcBef>
                <a:spcPts val="601"/>
              </a:spcBef>
              <a:spcAft>
                <a:spcPts val="0"/>
              </a:spcAft>
              <a:buSzPts val="1800"/>
              <a:buNone/>
            </a:pPr>
            <a:r>
              <a:rPr b="1" lang="ro-RO" sz="1300">
                <a:solidFill>
                  <a:srgbClr val="FFB600"/>
                </a:solidFill>
              </a:rPr>
              <a:t>Exemplu de platformă de căutare de locuri de muncă: </a:t>
            </a:r>
            <a:r>
              <a:rPr lang="ro-RO" sz="1300">
                <a:solidFill>
                  <a:srgbClr val="323232"/>
                </a:solidFill>
                <a:latin typeface="Raleway Light"/>
                <a:ea typeface="Raleway Light"/>
                <a:cs typeface="Raleway Light"/>
                <a:sym typeface="Raleway Light"/>
              </a:rPr>
              <a:t>https://www.inc.com/encyclopedia/oral-communication.html#:~:text=For%20oral%20communication%20to%20be,ensuring%20business%20health%20and%20growth</a:t>
            </a:r>
            <a:endParaRPr/>
          </a:p>
          <a:p>
            <a:pPr indent="0" lvl="0" marL="114302" rtl="0" algn="l">
              <a:lnSpc>
                <a:spcPct val="100000"/>
              </a:lnSpc>
              <a:spcBef>
                <a:spcPts val="601"/>
              </a:spcBef>
              <a:spcAft>
                <a:spcPts val="0"/>
              </a:spcAft>
              <a:buSzPts val="1800"/>
              <a:buNone/>
            </a:pPr>
            <a:r>
              <a:rPr b="1" lang="ro-RO" sz="1300">
                <a:solidFill>
                  <a:srgbClr val="FFB600"/>
                </a:solidFill>
              </a:rPr>
              <a:t>Europass CV format: </a:t>
            </a:r>
            <a:r>
              <a:rPr lang="ro-RO" sz="1300" u="sng">
                <a:solidFill>
                  <a:schemeClr val="hlink"/>
                </a:solidFill>
                <a:hlinkClick r:id="rId3"/>
              </a:rPr>
              <a:t>https://europa.eu/europass/en/create-europass-cv</a:t>
            </a:r>
            <a:endParaRPr sz="1300"/>
          </a:p>
          <a:p>
            <a:pPr indent="0" lvl="0" marL="114302" rtl="0" algn="l">
              <a:lnSpc>
                <a:spcPct val="100000"/>
              </a:lnSpc>
              <a:spcBef>
                <a:spcPts val="601"/>
              </a:spcBef>
              <a:spcAft>
                <a:spcPts val="0"/>
              </a:spcAft>
              <a:buSzPts val="1800"/>
              <a:buNone/>
            </a:pPr>
            <a:r>
              <a:rPr b="1" lang="ro-RO" sz="1300">
                <a:solidFill>
                  <a:srgbClr val="FFB600"/>
                </a:solidFill>
              </a:rPr>
              <a:t>Editor de scrisori de intenție: </a:t>
            </a:r>
            <a:r>
              <a:rPr lang="ro-RO" sz="1300" u="sng">
                <a:solidFill>
                  <a:schemeClr val="hlink"/>
                </a:solidFill>
                <a:hlinkClick r:id="rId4"/>
              </a:rPr>
              <a:t>https://www.cover-letter-now.com/build-letter/contact?doctypecode=LETR</a:t>
            </a:r>
            <a:r>
              <a:rPr lang="ro-RO" sz="1300"/>
              <a:t> </a:t>
            </a:r>
            <a:endParaRPr/>
          </a:p>
          <a:p>
            <a:pPr indent="0" lvl="0" marL="114302" rtl="0" algn="l">
              <a:lnSpc>
                <a:spcPct val="100000"/>
              </a:lnSpc>
              <a:spcBef>
                <a:spcPts val="601"/>
              </a:spcBef>
              <a:spcAft>
                <a:spcPts val="0"/>
              </a:spcAft>
              <a:buSzPts val="1800"/>
              <a:buNone/>
            </a:pPr>
            <a:r>
              <a:rPr b="1" lang="ro-RO" sz="1300">
                <a:solidFill>
                  <a:srgbClr val="FFB600"/>
                </a:solidFill>
              </a:rPr>
              <a:t>Editor de scrisori de intenție : </a:t>
            </a:r>
            <a:r>
              <a:rPr lang="ro-RO" sz="1300" u="sng">
                <a:solidFill>
                  <a:schemeClr val="hlink"/>
                </a:solidFill>
                <a:hlinkClick r:id="rId5"/>
              </a:rPr>
              <a:t>https://www.jobseeker.com/app/letters/36a3126f-5cc5-4352-9b06-a64920a6d018/edit</a:t>
            </a:r>
            <a:r>
              <a:rPr lang="ro-RO" sz="1300"/>
              <a:t> </a:t>
            </a:r>
            <a:endParaRPr/>
          </a:p>
          <a:p>
            <a:pPr indent="0" lvl="0" marL="114302" rtl="0" algn="l">
              <a:lnSpc>
                <a:spcPct val="100000"/>
              </a:lnSpc>
              <a:spcBef>
                <a:spcPts val="601"/>
              </a:spcBef>
              <a:spcAft>
                <a:spcPts val="0"/>
              </a:spcAft>
              <a:buSzPts val="1800"/>
              <a:buNone/>
            </a:pPr>
            <a:r>
              <a:t/>
            </a:r>
            <a:endParaRPr sz="1200"/>
          </a:p>
          <a:p>
            <a:pPr indent="0" lvl="0" marL="0" rtl="0" algn="l">
              <a:lnSpc>
                <a:spcPct val="100000"/>
              </a:lnSpc>
              <a:spcBef>
                <a:spcPts val="601"/>
              </a:spcBef>
              <a:spcAft>
                <a:spcPts val="0"/>
              </a:spcAft>
              <a:buSzPts val="1800"/>
              <a:buNone/>
            </a:pPr>
            <a:r>
              <a:t/>
            </a:r>
            <a:endParaRPr sz="1200"/>
          </a:p>
        </p:txBody>
      </p:sp>
      <p:grpSp>
        <p:nvGrpSpPr>
          <p:cNvPr id="299" name="Google Shape;299;p24"/>
          <p:cNvGrpSpPr/>
          <p:nvPr/>
        </p:nvGrpSpPr>
        <p:grpSpPr>
          <a:xfrm>
            <a:off x="8089119" y="319162"/>
            <a:ext cx="728350" cy="743348"/>
            <a:chOff x="3955900" y="2984500"/>
            <a:chExt cx="414000" cy="422525"/>
          </a:xfrm>
        </p:grpSpPr>
        <p:sp>
          <p:nvSpPr>
            <p:cNvPr id="300" name="Google Shape;300;p24"/>
            <p:cNvSpPr/>
            <p:nvPr/>
          </p:nvSpPr>
          <p:spPr>
            <a:xfrm>
              <a:off x="3955900" y="2984500"/>
              <a:ext cx="315700" cy="315675"/>
            </a:xfrm>
            <a:custGeom>
              <a:rect b="b" l="l" r="r" t="t"/>
              <a:pathLst>
                <a:path extrusionOk="0" h="12627" w="12628">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301" name="Google Shape;301;p24"/>
            <p:cNvSpPr/>
            <p:nvPr/>
          </p:nvSpPr>
          <p:spPr>
            <a:xfrm>
              <a:off x="3992525" y="3021125"/>
              <a:ext cx="242425" cy="242425"/>
            </a:xfrm>
            <a:custGeom>
              <a:rect b="b" l="l" r="r" t="t"/>
              <a:pathLst>
                <a:path extrusionOk="0" h="9697" w="9697">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302" name="Google Shape;302;p24"/>
            <p:cNvSpPr/>
            <p:nvPr/>
          </p:nvSpPr>
          <p:spPr>
            <a:xfrm>
              <a:off x="4215400" y="3253150"/>
              <a:ext cx="154500" cy="153875"/>
            </a:xfrm>
            <a:custGeom>
              <a:rect b="b" l="l" r="r" t="t"/>
              <a:pathLst>
                <a:path extrusionOk="0" h="6155" w="618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25"/>
          <p:cNvSpPr txBox="1"/>
          <p:nvPr>
            <p:ph idx="1" type="body"/>
          </p:nvPr>
        </p:nvSpPr>
        <p:spPr>
          <a:xfrm>
            <a:off x="1757201" y="2161800"/>
            <a:ext cx="5629801" cy="8199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601"/>
              </a:spcBef>
              <a:spcAft>
                <a:spcPts val="0"/>
              </a:spcAft>
              <a:buSzPts val="3000"/>
              <a:buNone/>
            </a:pPr>
            <a:r>
              <a:rPr lang="ro-RO">
                <a:solidFill>
                  <a:srgbClr val="981C22"/>
                </a:solidFill>
                <a:latin typeface="Raleway ExtraBold"/>
                <a:ea typeface="Raleway ExtraBold"/>
                <a:cs typeface="Raleway ExtraBold"/>
                <a:sym typeface="Raleway ExtraBold"/>
              </a:rPr>
              <a:t>„Aspectul tău exterior oglindește starea ta interioară" </a:t>
            </a:r>
            <a:endParaRPr/>
          </a:p>
          <a:p>
            <a:pPr indent="0" lvl="0" marL="0" rtl="0" algn="ctr">
              <a:lnSpc>
                <a:spcPct val="100000"/>
              </a:lnSpc>
              <a:spcBef>
                <a:spcPts val="601"/>
              </a:spcBef>
              <a:spcAft>
                <a:spcPts val="0"/>
              </a:spcAft>
              <a:buSzPts val="3000"/>
              <a:buNone/>
            </a:pPr>
            <a:r>
              <a:rPr i="0" lang="ro-RO">
                <a:solidFill>
                  <a:srgbClr val="981C22"/>
                </a:solidFill>
                <a:latin typeface="Raleway ExtraBold"/>
                <a:ea typeface="Raleway ExtraBold"/>
                <a:cs typeface="Raleway ExtraBold"/>
                <a:sym typeface="Raleway ExtraBold"/>
              </a:rPr>
              <a:t>Hildebrandt, Murphy, and Thomas</a:t>
            </a:r>
            <a:endParaRPr/>
          </a:p>
          <a:p>
            <a:pPr indent="0" lvl="0" marL="0" rtl="0" algn="ctr">
              <a:lnSpc>
                <a:spcPct val="100000"/>
              </a:lnSpc>
              <a:spcBef>
                <a:spcPts val="601"/>
              </a:spcBef>
              <a:spcAft>
                <a:spcPts val="0"/>
              </a:spcAft>
              <a:buSzPts val="3000"/>
              <a:buNone/>
            </a:pPr>
            <a:r>
              <a:t/>
            </a:r>
            <a:endParaRPr>
              <a:latin typeface="Raleway ExtraBold"/>
              <a:ea typeface="Raleway ExtraBold"/>
              <a:cs typeface="Raleway ExtraBold"/>
              <a:sym typeface="Raleway ExtraBo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26"/>
          <p:cNvSpPr txBox="1"/>
          <p:nvPr>
            <p:ph type="title"/>
          </p:nvPr>
        </p:nvSpPr>
        <p:spPr>
          <a:xfrm>
            <a:off x="922001" y="891775"/>
            <a:ext cx="2711700" cy="857401"/>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ro-RO" sz="3600"/>
              <a:t>Stabilește </a:t>
            </a:r>
            <a:r>
              <a:rPr lang="ro-RO" sz="3600">
                <a:solidFill>
                  <a:srgbClr val="FFB600"/>
                </a:solidFill>
              </a:rPr>
              <a:t>un nou obiectiv </a:t>
            </a:r>
            <a:r>
              <a:rPr lang="ro-RO" sz="3600"/>
              <a:t>și finalizează un alt modul!</a:t>
            </a:r>
            <a:endParaRPr sz="3600"/>
          </a:p>
        </p:txBody>
      </p:sp>
      <p:sp>
        <p:nvSpPr>
          <p:cNvPr id="313" name="Google Shape;313;p26"/>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ro-RO"/>
              <a:t>‹#›</a:t>
            </a:fld>
            <a:endParaRPr/>
          </a:p>
        </p:txBody>
      </p:sp>
      <p:grpSp>
        <p:nvGrpSpPr>
          <p:cNvPr id="314" name="Google Shape;314;p26"/>
          <p:cNvGrpSpPr/>
          <p:nvPr/>
        </p:nvGrpSpPr>
        <p:grpSpPr>
          <a:xfrm>
            <a:off x="8152039" y="369833"/>
            <a:ext cx="602425" cy="641836"/>
            <a:chOff x="5970800" y="1619250"/>
            <a:chExt cx="428650" cy="456725"/>
          </a:xfrm>
        </p:grpSpPr>
        <p:sp>
          <p:nvSpPr>
            <p:cNvPr id="315" name="Google Shape;315;p26"/>
            <p:cNvSpPr/>
            <p:nvPr/>
          </p:nvSpPr>
          <p:spPr>
            <a:xfrm>
              <a:off x="5970800" y="1674200"/>
              <a:ext cx="377975" cy="377950"/>
            </a:xfrm>
            <a:custGeom>
              <a:rect b="b" l="l" r="r" t="t"/>
              <a:pathLst>
                <a:path extrusionOk="0" h="15118" w="15119">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316" name="Google Shape;316;p26"/>
            <p:cNvSpPr/>
            <p:nvPr/>
          </p:nvSpPr>
          <p:spPr>
            <a:xfrm>
              <a:off x="6068500" y="1771875"/>
              <a:ext cx="182575" cy="182600"/>
            </a:xfrm>
            <a:custGeom>
              <a:rect b="b" l="l" r="r" t="t"/>
              <a:pathLst>
                <a:path extrusionOk="0" h="7304" w="7303">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317" name="Google Shape;317;p26"/>
            <p:cNvSpPr/>
            <p:nvPr/>
          </p:nvSpPr>
          <p:spPr>
            <a:xfrm>
              <a:off x="5981175" y="2005125"/>
              <a:ext cx="75125" cy="70850"/>
            </a:xfrm>
            <a:custGeom>
              <a:rect b="b" l="l" r="r" t="t"/>
              <a:pathLst>
                <a:path extrusionOk="0" h="2834" w="3005">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318" name="Google Shape;318;p26"/>
            <p:cNvSpPr/>
            <p:nvPr/>
          </p:nvSpPr>
          <p:spPr>
            <a:xfrm>
              <a:off x="6263875" y="2005125"/>
              <a:ext cx="74525" cy="70850"/>
            </a:xfrm>
            <a:custGeom>
              <a:rect b="b" l="l" r="r" t="t"/>
              <a:pathLst>
                <a:path extrusionOk="0" h="2834" w="2981">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319" name="Google Shape;319;p26"/>
            <p:cNvSpPr/>
            <p:nvPr/>
          </p:nvSpPr>
          <p:spPr>
            <a:xfrm>
              <a:off x="6147875" y="1619250"/>
              <a:ext cx="251575" cy="255850"/>
            </a:xfrm>
            <a:custGeom>
              <a:rect b="b" l="l" r="r" t="t"/>
              <a:pathLst>
                <a:path extrusionOk="0" h="10234" w="10063">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grpSp>
      <p:graphicFrame>
        <p:nvGraphicFramePr>
          <p:cNvPr id="320" name="Google Shape;320;p26"/>
          <p:cNvGraphicFramePr/>
          <p:nvPr/>
        </p:nvGraphicFramePr>
        <p:xfrm>
          <a:off x="3925427" y="703846"/>
          <a:ext cx="3000000" cy="3000000"/>
        </p:xfrm>
        <a:graphic>
          <a:graphicData uri="http://schemas.openxmlformats.org/drawingml/2006/table">
            <a:tbl>
              <a:tblPr bandRow="1" firstRow="1">
                <a:noFill/>
                <a:tableStyleId>{FA33AF1A-E1D7-4B44-AE9D-0A4DFB7FAFC5}</a:tableStyleId>
              </a:tblPr>
              <a:tblGrid>
                <a:gridCol w="3819725"/>
              </a:tblGrid>
              <a:tr h="466275">
                <a:tc>
                  <a:txBody>
                    <a:bodyPr/>
                    <a:lstStyle/>
                    <a:p>
                      <a:pPr indent="0" lvl="0" marL="0" marR="0" rtl="0" algn="l">
                        <a:lnSpc>
                          <a:spcPct val="100000"/>
                        </a:lnSpc>
                        <a:spcBef>
                          <a:spcPts val="0"/>
                        </a:spcBef>
                        <a:spcAft>
                          <a:spcPts val="0"/>
                        </a:spcAft>
                        <a:buClr>
                          <a:schemeClr val="dk1"/>
                        </a:buClr>
                        <a:buSzPts val="5800"/>
                        <a:buFont typeface="Raleway Thin"/>
                        <a:buNone/>
                      </a:pPr>
                      <a:r>
                        <a:rPr b="1" i="0" lang="ro-RO" sz="2250" u="none" cap="none" strike="noStrike">
                          <a:solidFill>
                            <a:schemeClr val="lt1"/>
                          </a:solidFill>
                          <a:latin typeface="Raleway Thin"/>
                          <a:ea typeface="Raleway Thin"/>
                          <a:cs typeface="Raleway Thin"/>
                          <a:sym typeface="Raleway Thin"/>
                        </a:rPr>
                        <a:t>Perfecționarea abilităților soft</a:t>
                      </a:r>
                      <a:endParaRPr sz="28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B600"/>
                    </a:solidFill>
                  </a:tcPr>
                </a:tc>
              </a:tr>
              <a:tr h="425375">
                <a:tc>
                  <a:txBody>
                    <a:bodyPr/>
                    <a:lstStyle/>
                    <a:p>
                      <a:pPr indent="0" lvl="0" marL="0" marR="0" rtl="0" algn="l">
                        <a:lnSpc>
                          <a:spcPct val="100000"/>
                        </a:lnSpc>
                        <a:spcBef>
                          <a:spcPts val="0"/>
                        </a:spcBef>
                        <a:spcAft>
                          <a:spcPts val="0"/>
                        </a:spcAft>
                        <a:buClr>
                          <a:srgbClr val="000000"/>
                        </a:buClr>
                        <a:buSzPts val="1000"/>
                        <a:buFont typeface="Arial"/>
                        <a:buNone/>
                      </a:pPr>
                      <a:r>
                        <a:rPr b="1" i="0" lang="ro-RO" sz="1000" u="none" cap="none" strike="noStrike">
                          <a:solidFill>
                            <a:srgbClr val="FFB600"/>
                          </a:solidFill>
                          <a:latin typeface="Raleway Thin"/>
                          <a:ea typeface="Raleway Thin"/>
                          <a:cs typeface="Raleway Thin"/>
                          <a:sym typeface="Raleway Thin"/>
                        </a:rPr>
                        <a:t>M6:  </a:t>
                      </a:r>
                      <a:r>
                        <a:rPr b="1" i="0" lang="ro-RO" sz="1000" u="none" cap="none" strike="noStrike">
                          <a:solidFill>
                            <a:srgbClr val="000000"/>
                          </a:solidFill>
                          <a:latin typeface="Raleway Thin"/>
                          <a:ea typeface="Raleway Thin"/>
                          <a:cs typeface="Raleway Thin"/>
                          <a:sym typeface="Raleway Thin"/>
                        </a:rPr>
                        <a:t>Abilități de comunicare</a:t>
                      </a:r>
                      <a:endParaRPr b="1" i="0" sz="1000" u="none" cap="none" strike="noStrike">
                        <a:solidFill>
                          <a:srgbClr val="000000"/>
                        </a:solidFill>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5375">
                <a:tc>
                  <a:txBody>
                    <a:bodyPr/>
                    <a:lstStyle/>
                    <a:p>
                      <a:pPr indent="0" lvl="0" marL="0" marR="0" rtl="0" algn="l">
                        <a:lnSpc>
                          <a:spcPct val="100000"/>
                        </a:lnSpc>
                        <a:spcBef>
                          <a:spcPts val="0"/>
                        </a:spcBef>
                        <a:spcAft>
                          <a:spcPts val="0"/>
                        </a:spcAft>
                        <a:buClr>
                          <a:srgbClr val="000000"/>
                        </a:buClr>
                        <a:buSzPts val="1000"/>
                        <a:buFont typeface="Arial"/>
                        <a:buNone/>
                      </a:pPr>
                      <a:r>
                        <a:rPr b="1" i="0" lang="ro-RO" sz="1000" u="none" cap="none" strike="noStrike">
                          <a:solidFill>
                            <a:srgbClr val="FFB600"/>
                          </a:solidFill>
                          <a:latin typeface="Raleway Thin"/>
                          <a:ea typeface="Raleway Thin"/>
                          <a:cs typeface="Raleway Thin"/>
                          <a:sym typeface="Raleway Thin"/>
                        </a:rPr>
                        <a:t>M7: </a:t>
                      </a:r>
                      <a:r>
                        <a:rPr b="1" i="0" lang="ro-RO" sz="1000" u="none" cap="none" strike="noStrike">
                          <a:solidFill>
                            <a:srgbClr val="000000"/>
                          </a:solidFill>
                          <a:latin typeface="Raleway Thin"/>
                          <a:ea typeface="Raleway Thin"/>
                          <a:cs typeface="Raleway Thin"/>
                          <a:sym typeface="Raleway Thin"/>
                        </a:rPr>
                        <a:t>Motivație și împuternicire personală</a:t>
                      </a:r>
                      <a:endParaRPr sz="1401"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5375">
                <a:tc>
                  <a:txBody>
                    <a:bodyPr/>
                    <a:lstStyle/>
                    <a:p>
                      <a:pPr indent="0" lvl="0" marL="0" marR="0" rtl="0" algn="l">
                        <a:lnSpc>
                          <a:spcPct val="100000"/>
                        </a:lnSpc>
                        <a:spcBef>
                          <a:spcPts val="0"/>
                        </a:spcBef>
                        <a:spcAft>
                          <a:spcPts val="0"/>
                        </a:spcAft>
                        <a:buClr>
                          <a:srgbClr val="000000"/>
                        </a:buClr>
                        <a:buSzPts val="1000"/>
                        <a:buFont typeface="Arial"/>
                        <a:buNone/>
                      </a:pPr>
                      <a:r>
                        <a:rPr b="1" i="0" lang="ro-RO" sz="1000" u="none" cap="none" strike="noStrike">
                          <a:solidFill>
                            <a:srgbClr val="FFB600"/>
                          </a:solidFill>
                          <a:latin typeface="Raleway Thin"/>
                          <a:ea typeface="Raleway Thin"/>
                          <a:cs typeface="Raleway Thin"/>
                          <a:sym typeface="Raleway Thin"/>
                        </a:rPr>
                        <a:t>M8: </a:t>
                      </a:r>
                      <a:r>
                        <a:rPr b="1" i="0" lang="ro-RO" sz="1000" u="none" cap="none" strike="noStrike">
                          <a:solidFill>
                            <a:srgbClr val="000000"/>
                          </a:solidFill>
                          <a:latin typeface="Raleway Thin"/>
                          <a:ea typeface="Raleway Thin"/>
                          <a:cs typeface="Raleway Thin"/>
                          <a:sym typeface="Raleway Thin"/>
                        </a:rPr>
                        <a:t>Managementul timpului</a:t>
                      </a:r>
                      <a:endParaRPr sz="1401"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5375">
                <a:tc>
                  <a:txBody>
                    <a:bodyPr/>
                    <a:lstStyle/>
                    <a:p>
                      <a:pPr indent="0" lvl="0" marL="0" marR="0" rtl="0" algn="l">
                        <a:lnSpc>
                          <a:spcPct val="100000"/>
                        </a:lnSpc>
                        <a:spcBef>
                          <a:spcPts val="0"/>
                        </a:spcBef>
                        <a:spcAft>
                          <a:spcPts val="0"/>
                        </a:spcAft>
                        <a:buClr>
                          <a:srgbClr val="000000"/>
                        </a:buClr>
                        <a:buSzPts val="1000"/>
                        <a:buFont typeface="Arial"/>
                        <a:buNone/>
                      </a:pPr>
                      <a:r>
                        <a:rPr b="1" i="0" lang="ro-RO" sz="1000" u="none" cap="none" strike="noStrike">
                          <a:solidFill>
                            <a:srgbClr val="FFB600"/>
                          </a:solidFill>
                          <a:latin typeface="Raleway Thin"/>
                          <a:ea typeface="Raleway Thin"/>
                          <a:cs typeface="Raleway Thin"/>
                          <a:sym typeface="Raleway Thin"/>
                        </a:rPr>
                        <a:t>M9: </a:t>
                      </a:r>
                      <a:r>
                        <a:rPr b="1" i="0" lang="ro-RO" sz="1000" u="none" cap="none" strike="noStrike">
                          <a:solidFill>
                            <a:srgbClr val="000000"/>
                          </a:solidFill>
                          <a:latin typeface="Raleway Thin"/>
                          <a:ea typeface="Raleway Thin"/>
                          <a:cs typeface="Raleway Thin"/>
                          <a:sym typeface="Raleway Thin"/>
                        </a:rPr>
                        <a:t>Echilibru dintre viață și profesie</a:t>
                      </a:r>
                      <a:endParaRPr sz="1401"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5375">
                <a:tc>
                  <a:txBody>
                    <a:bodyPr/>
                    <a:lstStyle/>
                    <a:p>
                      <a:pPr indent="0" lvl="0" marL="0" marR="0" rtl="0" algn="l">
                        <a:lnSpc>
                          <a:spcPct val="100000"/>
                        </a:lnSpc>
                        <a:spcBef>
                          <a:spcPts val="0"/>
                        </a:spcBef>
                        <a:spcAft>
                          <a:spcPts val="0"/>
                        </a:spcAft>
                        <a:buClr>
                          <a:srgbClr val="000000"/>
                        </a:buClr>
                        <a:buSzPts val="1000"/>
                        <a:buFont typeface="Arial"/>
                        <a:buNone/>
                      </a:pPr>
                      <a:r>
                        <a:rPr b="1" i="0" lang="ro-RO" sz="1000" u="none" cap="none" strike="noStrike">
                          <a:solidFill>
                            <a:srgbClr val="FFB600"/>
                          </a:solidFill>
                          <a:latin typeface="Raleway Thin"/>
                          <a:ea typeface="Raleway Thin"/>
                          <a:cs typeface="Raleway Thin"/>
                          <a:sym typeface="Raleway Thin"/>
                        </a:rPr>
                        <a:t>M10: </a:t>
                      </a:r>
                      <a:r>
                        <a:rPr b="1" i="0" lang="ro-RO" sz="1000" u="none" cap="none" strike="noStrike">
                          <a:solidFill>
                            <a:srgbClr val="000000"/>
                          </a:solidFill>
                          <a:latin typeface="Raleway Thin"/>
                          <a:ea typeface="Raleway Thin"/>
                          <a:cs typeface="Raleway Thin"/>
                          <a:sym typeface="Raleway Thin"/>
                        </a:rPr>
                        <a:t>Stabilirea obiectivelor</a:t>
                      </a:r>
                      <a:endParaRPr sz="1401"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5375">
                <a:tc>
                  <a:txBody>
                    <a:bodyPr/>
                    <a:lstStyle/>
                    <a:p>
                      <a:pPr indent="0" lvl="0" marL="0" marR="0" rtl="0" algn="l">
                        <a:lnSpc>
                          <a:spcPct val="100000"/>
                        </a:lnSpc>
                        <a:spcBef>
                          <a:spcPts val="0"/>
                        </a:spcBef>
                        <a:spcAft>
                          <a:spcPts val="0"/>
                        </a:spcAft>
                        <a:buClr>
                          <a:srgbClr val="000000"/>
                        </a:buClr>
                        <a:buSzPts val="1000"/>
                        <a:buFont typeface="Arial"/>
                        <a:buNone/>
                      </a:pPr>
                      <a:r>
                        <a:rPr b="1" i="0" lang="ro-RO" sz="1000" u="none" cap="none" strike="noStrike">
                          <a:solidFill>
                            <a:srgbClr val="FFB600"/>
                          </a:solidFill>
                          <a:latin typeface="Raleway Thin"/>
                          <a:ea typeface="Raleway Thin"/>
                          <a:cs typeface="Raleway Thin"/>
                          <a:sym typeface="Raleway Thin"/>
                        </a:rPr>
                        <a:t>M11: </a:t>
                      </a:r>
                      <a:r>
                        <a:rPr b="1" i="0" lang="ro-RO" sz="1000" u="none" cap="none" strike="noStrike">
                          <a:solidFill>
                            <a:srgbClr val="000000"/>
                          </a:solidFill>
                          <a:latin typeface="Raleway Thin"/>
                          <a:ea typeface="Raleway Thin"/>
                          <a:cs typeface="Raleway Thin"/>
                          <a:sym typeface="Raleway Thin"/>
                        </a:rPr>
                        <a:t>Rezolvarea problemelor</a:t>
                      </a:r>
                      <a:endParaRPr sz="1401"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5375">
                <a:tc>
                  <a:txBody>
                    <a:bodyPr/>
                    <a:lstStyle/>
                    <a:p>
                      <a:pPr indent="0" lvl="0" marL="0" marR="0" rtl="0" algn="l">
                        <a:lnSpc>
                          <a:spcPct val="100000"/>
                        </a:lnSpc>
                        <a:spcBef>
                          <a:spcPts val="0"/>
                        </a:spcBef>
                        <a:spcAft>
                          <a:spcPts val="0"/>
                        </a:spcAft>
                        <a:buClr>
                          <a:srgbClr val="000000"/>
                        </a:buClr>
                        <a:buSzPts val="1000"/>
                        <a:buFont typeface="Arial"/>
                        <a:buNone/>
                      </a:pPr>
                      <a:r>
                        <a:rPr b="1" i="0" lang="ro-RO" sz="1000" u="none" cap="none" strike="noStrike">
                          <a:solidFill>
                            <a:srgbClr val="FFB600"/>
                          </a:solidFill>
                          <a:latin typeface="Raleway Thin"/>
                          <a:ea typeface="Raleway Thin"/>
                          <a:cs typeface="Raleway Thin"/>
                          <a:sym typeface="Raleway Thin"/>
                        </a:rPr>
                        <a:t>M12: </a:t>
                      </a:r>
                      <a:r>
                        <a:rPr b="1" i="0" lang="ro-RO" sz="1000" u="none" cap="none" strike="noStrike">
                          <a:solidFill>
                            <a:srgbClr val="000000"/>
                          </a:solidFill>
                          <a:latin typeface="Raleway Thin"/>
                          <a:ea typeface="Raleway Thin"/>
                          <a:cs typeface="Raleway Thin"/>
                          <a:sym typeface="Raleway Thin"/>
                        </a:rPr>
                        <a:t>Promovare personală</a:t>
                      </a:r>
                      <a:endParaRPr sz="1401"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5375">
                <a:tc>
                  <a:txBody>
                    <a:bodyPr/>
                    <a:lstStyle/>
                    <a:p>
                      <a:pPr indent="0" lvl="0" marL="0" marR="0" rtl="0" algn="l">
                        <a:lnSpc>
                          <a:spcPct val="100000"/>
                        </a:lnSpc>
                        <a:spcBef>
                          <a:spcPts val="0"/>
                        </a:spcBef>
                        <a:spcAft>
                          <a:spcPts val="0"/>
                        </a:spcAft>
                        <a:buClr>
                          <a:srgbClr val="000000"/>
                        </a:buClr>
                        <a:buSzPts val="1000"/>
                        <a:buFont typeface="Arial"/>
                        <a:buNone/>
                      </a:pPr>
                      <a:r>
                        <a:rPr b="1" i="0" lang="ro-RO" sz="1000" u="none" cap="none" strike="noStrike">
                          <a:solidFill>
                            <a:srgbClr val="FFB600"/>
                          </a:solidFill>
                          <a:latin typeface="Raleway Thin"/>
                          <a:ea typeface="Raleway Thin"/>
                          <a:cs typeface="Raleway Thin"/>
                          <a:sym typeface="Raleway Thin"/>
                        </a:rPr>
                        <a:t>M13: </a:t>
                      </a:r>
                      <a:r>
                        <a:rPr b="1" i="0" lang="ro-RO" sz="1000" u="none" cap="none" strike="noStrike">
                          <a:solidFill>
                            <a:srgbClr val="000000"/>
                          </a:solidFill>
                          <a:latin typeface="Raleway Thin"/>
                          <a:ea typeface="Raleway Thin"/>
                          <a:cs typeface="Raleway Thin"/>
                          <a:sym typeface="Raleway Thin"/>
                        </a:rPr>
                        <a:t>Abilități de prezentare</a:t>
                      </a:r>
                      <a:endParaRPr b="1" i="0" sz="1000" u="none" cap="none" strike="noStrike">
                        <a:solidFill>
                          <a:srgbClr val="000000"/>
                        </a:solidFill>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27"/>
          <p:cNvSpPr txBox="1"/>
          <p:nvPr>
            <p:ph idx="1" type="body"/>
          </p:nvPr>
        </p:nvSpPr>
        <p:spPr>
          <a:xfrm>
            <a:off x="3848430" y="4031027"/>
            <a:ext cx="4643562" cy="595528"/>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ro-RO" sz="700"/>
              <a:t>Sprijinul Comisiei Europene pentru producerea acestei publicații nu constituie o aprobare a conținutului, care reflectă doar opiniile autorilor, iar Comisia nu poate fi făcută responsabilă pentru nicio utilizare care poate fi făcută a informațiilor conținute în aceasta. </a:t>
            </a:r>
            <a:endParaRPr/>
          </a:p>
          <a:p>
            <a:pPr indent="0" lvl="0" marL="0" rtl="0" algn="l">
              <a:lnSpc>
                <a:spcPct val="100000"/>
              </a:lnSpc>
              <a:spcBef>
                <a:spcPts val="0"/>
              </a:spcBef>
              <a:spcAft>
                <a:spcPts val="0"/>
              </a:spcAft>
              <a:buSzPts val="1800"/>
              <a:buNone/>
            </a:pPr>
            <a:r>
              <a:rPr lang="ro-RO" sz="700">
                <a:solidFill>
                  <a:srgbClr val="981C22"/>
                </a:solidFill>
              </a:rPr>
              <a:t>Project number 2021-1-RO01-KA220-ADU-000026741</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p:txBody>
      </p:sp>
      <p:pic>
        <p:nvPicPr>
          <p:cNvPr id="326" name="Google Shape;326;p27"/>
          <p:cNvPicPr preferRelativeResize="0"/>
          <p:nvPr/>
        </p:nvPicPr>
        <p:blipFill rotWithShape="1">
          <a:blip r:embed="rId3">
            <a:alphaModFix/>
          </a:blip>
          <a:srcRect b="0" l="0" r="0" t="0"/>
          <a:stretch/>
        </p:blipFill>
        <p:spPr>
          <a:xfrm>
            <a:off x="6997148" y="416610"/>
            <a:ext cx="1763711" cy="1324726"/>
          </a:xfrm>
          <a:prstGeom prst="rect">
            <a:avLst/>
          </a:prstGeom>
          <a:noFill/>
          <a:ln>
            <a:noFill/>
          </a:ln>
        </p:spPr>
      </p:pic>
      <p:pic>
        <p:nvPicPr>
          <p:cNvPr descr="Text&#10;&#10;Description automatically generated with medium confidence" id="327" name="Google Shape;327;p27"/>
          <p:cNvPicPr preferRelativeResize="0"/>
          <p:nvPr/>
        </p:nvPicPr>
        <p:blipFill rotWithShape="1">
          <a:blip r:embed="rId4">
            <a:alphaModFix/>
          </a:blip>
          <a:srcRect b="0" l="0" r="0" t="0"/>
          <a:stretch/>
        </p:blipFill>
        <p:spPr>
          <a:xfrm>
            <a:off x="922001" y="4031027"/>
            <a:ext cx="2838616" cy="595528"/>
          </a:xfrm>
          <a:prstGeom prst="rect">
            <a:avLst/>
          </a:prstGeom>
          <a:noFill/>
          <a:ln>
            <a:noFill/>
          </a:ln>
        </p:spPr>
      </p:pic>
      <p:pic>
        <p:nvPicPr>
          <p:cNvPr id="328" name="Google Shape;328;p27"/>
          <p:cNvPicPr preferRelativeResize="0"/>
          <p:nvPr/>
        </p:nvPicPr>
        <p:blipFill rotWithShape="1">
          <a:blip r:embed="rId5">
            <a:alphaModFix/>
          </a:blip>
          <a:srcRect b="0" l="0" r="0" t="0"/>
          <a:stretch/>
        </p:blipFill>
        <p:spPr>
          <a:xfrm>
            <a:off x="922001" y="795261"/>
            <a:ext cx="5894599" cy="275350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3"/>
          <p:cNvSpPr txBox="1"/>
          <p:nvPr>
            <p:ph idx="1" type="body"/>
          </p:nvPr>
        </p:nvSpPr>
        <p:spPr>
          <a:xfrm>
            <a:off x="1757201" y="2161800"/>
            <a:ext cx="6139024" cy="8199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601"/>
              </a:spcBef>
              <a:spcAft>
                <a:spcPts val="0"/>
              </a:spcAft>
              <a:buSzPts val="3000"/>
              <a:buNone/>
            </a:pPr>
            <a:r>
              <a:rPr lang="ro-RO">
                <a:latin typeface="Raleway Medium"/>
                <a:ea typeface="Raleway Medium"/>
                <a:cs typeface="Raleway Medium"/>
                <a:sym typeface="Raleway Medium"/>
              </a:rPr>
              <a:t>“Primele impresii contează. Experții spun că evaluăm oameni noi între aproximativ 30 de secunde și două minute.” </a:t>
            </a:r>
            <a:endParaRPr/>
          </a:p>
          <a:p>
            <a:pPr indent="0" lvl="0" marL="0" rtl="0" algn="ctr">
              <a:lnSpc>
                <a:spcPct val="100000"/>
              </a:lnSpc>
              <a:spcBef>
                <a:spcPts val="601"/>
              </a:spcBef>
              <a:spcAft>
                <a:spcPts val="0"/>
              </a:spcAft>
              <a:buSzPts val="3000"/>
              <a:buNone/>
            </a:pPr>
            <a:r>
              <a:rPr i="0" lang="ro-RO">
                <a:latin typeface="Raleway Medium"/>
                <a:ea typeface="Raleway Medium"/>
                <a:cs typeface="Raleway Medium"/>
                <a:sym typeface="Raleway Medium"/>
              </a:rPr>
              <a:t>Elliott Abrams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4"/>
          <p:cNvSpPr txBox="1"/>
          <p:nvPr>
            <p:ph type="ctrTitle"/>
          </p:nvPr>
        </p:nvSpPr>
        <p:spPr>
          <a:xfrm>
            <a:off x="685802" y="2726342"/>
            <a:ext cx="7772400" cy="1159801"/>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800"/>
              <a:buNone/>
            </a:pPr>
            <a:r>
              <a:rPr lang="ro-RO">
                <a:solidFill>
                  <a:srgbClr val="981C22"/>
                </a:solidFill>
              </a:rPr>
              <a:t>Abilități de prezentare</a:t>
            </a:r>
            <a:endParaRPr>
              <a:solidFill>
                <a:srgbClr val="981C22"/>
              </a:solidFill>
            </a:endParaRPr>
          </a:p>
        </p:txBody>
      </p:sp>
      <p:sp>
        <p:nvSpPr>
          <p:cNvPr id="84" name="Google Shape;84;p4"/>
          <p:cNvSpPr txBox="1"/>
          <p:nvPr>
            <p:ph idx="1" type="subTitle"/>
          </p:nvPr>
        </p:nvSpPr>
        <p:spPr>
          <a:xfrm>
            <a:off x="685802" y="3830653"/>
            <a:ext cx="7772400" cy="78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b="1" lang="ro-RO" sz="2800"/>
              <a:t>Elaborat de: Asociația Culturală ARTEC</a:t>
            </a:r>
            <a:endParaRPr/>
          </a:p>
        </p:txBody>
      </p:sp>
      <p:sp>
        <p:nvSpPr>
          <p:cNvPr id="85" name="Google Shape;85;p4"/>
          <p:cNvSpPr txBox="1"/>
          <p:nvPr/>
        </p:nvSpPr>
        <p:spPr>
          <a:xfrm>
            <a:off x="7811324" y="0"/>
            <a:ext cx="960900" cy="1390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ro-RO" sz="5400" u="none" cap="none" strike="noStrike">
                <a:solidFill>
                  <a:srgbClr val="981C22"/>
                </a:solidFill>
                <a:latin typeface="Raleway Thin"/>
                <a:ea typeface="Raleway Thin"/>
                <a:cs typeface="Raleway Thin"/>
                <a:sym typeface="Raleway Thin"/>
              </a:rPr>
              <a:t>13</a:t>
            </a:r>
            <a:endParaRPr b="0" i="0" sz="5400" u="none" cap="none" strike="noStrike">
              <a:solidFill>
                <a:srgbClr val="981C22"/>
              </a:solidFill>
              <a:latin typeface="Raleway Thin"/>
              <a:ea typeface="Raleway Thin"/>
              <a:cs typeface="Raleway Thin"/>
              <a:sym typeface="Raleway Thi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5"/>
          <p:cNvSpPr txBox="1"/>
          <p:nvPr>
            <p:ph type="title"/>
          </p:nvPr>
        </p:nvSpPr>
        <p:spPr>
          <a:xfrm>
            <a:off x="972335" y="692100"/>
            <a:ext cx="68661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ro-RO" sz="3200">
                <a:latin typeface="Raleway ExtraLight"/>
                <a:ea typeface="Raleway ExtraLight"/>
                <a:cs typeface="Raleway ExtraLight"/>
                <a:sym typeface="Raleway ExtraLight"/>
              </a:rPr>
              <a:t>După finalizarea acestui modul </a:t>
            </a:r>
            <a:br>
              <a:rPr lang="ro-RO" sz="3200">
                <a:latin typeface="Raleway ExtraLight"/>
                <a:ea typeface="Raleway ExtraLight"/>
                <a:cs typeface="Raleway ExtraLight"/>
                <a:sym typeface="Raleway ExtraLight"/>
              </a:rPr>
            </a:br>
            <a:r>
              <a:rPr lang="ro-RO" sz="3200">
                <a:solidFill>
                  <a:srgbClr val="FFB600"/>
                </a:solidFill>
                <a:latin typeface="Raleway ExtraLight"/>
                <a:ea typeface="Raleway ExtraLight"/>
                <a:cs typeface="Raleway ExtraLight"/>
                <a:sym typeface="Raleway ExtraLight"/>
              </a:rPr>
              <a:t>veți putea </a:t>
            </a:r>
            <a:r>
              <a:rPr lang="ro-RO" sz="3200">
                <a:latin typeface="Raleway ExtraLight"/>
                <a:ea typeface="Raleway ExtraLight"/>
                <a:cs typeface="Raleway ExtraLight"/>
                <a:sym typeface="Raleway ExtraLight"/>
              </a:rPr>
              <a:t>să:</a:t>
            </a:r>
            <a:endParaRPr sz="3200">
              <a:latin typeface="Raleway ExtraLight"/>
              <a:ea typeface="Raleway ExtraLight"/>
              <a:cs typeface="Raleway ExtraLight"/>
              <a:sym typeface="Raleway ExtraLight"/>
            </a:endParaRPr>
          </a:p>
        </p:txBody>
      </p:sp>
      <p:sp>
        <p:nvSpPr>
          <p:cNvPr id="91" name="Google Shape;91;p5"/>
          <p:cNvSpPr txBox="1"/>
          <p:nvPr>
            <p:ph idx="1" type="body"/>
          </p:nvPr>
        </p:nvSpPr>
        <p:spPr>
          <a:xfrm>
            <a:off x="817226" y="1978125"/>
            <a:ext cx="2332201" cy="2778660"/>
          </a:xfrm>
          <a:prstGeom prst="rect">
            <a:avLst/>
          </a:prstGeom>
          <a:noFill/>
          <a:ln>
            <a:noFill/>
          </a:ln>
        </p:spPr>
        <p:txBody>
          <a:bodyPr anchorCtr="0" anchor="t" bIns="91425" lIns="91425" spcFirstLastPara="1" rIns="91425" wrap="square" tIns="91425">
            <a:noAutofit/>
          </a:bodyPr>
          <a:lstStyle/>
          <a:p>
            <a:pPr indent="-285750" lvl="0" marL="285750" rtl="0" algn="l">
              <a:lnSpc>
                <a:spcPct val="100000"/>
              </a:lnSpc>
              <a:spcBef>
                <a:spcPts val="601"/>
              </a:spcBef>
              <a:spcAft>
                <a:spcPts val="0"/>
              </a:spcAft>
              <a:buSzPts val="1400"/>
              <a:buFont typeface="Noto Sans Symbols"/>
              <a:buChar char="▪"/>
            </a:pPr>
            <a:r>
              <a:rPr lang="ro-RO" sz="1400">
                <a:latin typeface="Raleway Light"/>
                <a:ea typeface="Raleway Light"/>
                <a:cs typeface="Raleway Light"/>
                <a:sym typeface="Raleway Light"/>
              </a:rPr>
              <a:t>Folosiți strategii de vorbire în public (limbajul corpului, tonul vocii, alegerea cuvintelor)</a:t>
            </a:r>
            <a:endParaRPr/>
          </a:p>
          <a:p>
            <a:pPr indent="-285750" lvl="0" marL="285750" rtl="0" algn="l">
              <a:lnSpc>
                <a:spcPct val="100000"/>
              </a:lnSpc>
              <a:spcBef>
                <a:spcPts val="601"/>
              </a:spcBef>
              <a:spcAft>
                <a:spcPts val="0"/>
              </a:spcAft>
              <a:buSzPts val="1400"/>
              <a:buFont typeface="Noto Sans Symbols"/>
              <a:buChar char="▪"/>
            </a:pPr>
            <a:r>
              <a:rPr lang="ro-RO" sz="1400">
                <a:latin typeface="Raleway Light"/>
                <a:ea typeface="Raleway Light"/>
                <a:cs typeface="Raleway Light"/>
                <a:sym typeface="Raleway Light"/>
              </a:rPr>
              <a:t>V</a:t>
            </a:r>
            <a:r>
              <a:rPr lang="ro-RO" sz="1400">
                <a:latin typeface="Raleway Light"/>
                <a:ea typeface="Raleway Light"/>
                <a:cs typeface="Raleway Light"/>
                <a:sym typeface="Raleway Light"/>
              </a:rPr>
              <a:t>ă descrieți</a:t>
            </a:r>
            <a:endParaRPr sz="1400">
              <a:latin typeface="Raleway Light"/>
              <a:ea typeface="Raleway Light"/>
              <a:cs typeface="Raleway Light"/>
              <a:sym typeface="Raleway Light"/>
            </a:endParaRPr>
          </a:p>
          <a:p>
            <a:pPr indent="-285750" lvl="0" marL="285750" rtl="0" algn="l">
              <a:lnSpc>
                <a:spcPct val="100000"/>
              </a:lnSpc>
              <a:spcBef>
                <a:spcPts val="601"/>
              </a:spcBef>
              <a:spcAft>
                <a:spcPts val="0"/>
              </a:spcAft>
              <a:buSzPts val="1400"/>
              <a:buFont typeface="Noto Sans Symbols"/>
              <a:buChar char="▪"/>
            </a:pPr>
            <a:r>
              <a:rPr lang="ro-RO" sz="1400">
                <a:latin typeface="Raleway Light"/>
                <a:ea typeface="Raleway Light"/>
                <a:cs typeface="Raleway Light"/>
                <a:sym typeface="Raleway Light"/>
              </a:rPr>
              <a:t>Răspundeți clar la întrebările intervievatorului</a:t>
            </a:r>
            <a:endParaRPr>
              <a:latin typeface="Raleway Medium"/>
              <a:ea typeface="Raleway Medium"/>
              <a:cs typeface="Raleway Medium"/>
              <a:sym typeface="Raleway Medium"/>
            </a:endParaRPr>
          </a:p>
        </p:txBody>
      </p:sp>
      <p:sp>
        <p:nvSpPr>
          <p:cNvPr id="92" name="Google Shape;92;p5"/>
          <p:cNvSpPr txBox="1"/>
          <p:nvPr>
            <p:ph idx="2" type="body"/>
          </p:nvPr>
        </p:nvSpPr>
        <p:spPr>
          <a:xfrm>
            <a:off x="3373779" y="1930500"/>
            <a:ext cx="2332201" cy="2778660"/>
          </a:xfrm>
          <a:prstGeom prst="rect">
            <a:avLst/>
          </a:prstGeom>
          <a:noFill/>
          <a:ln>
            <a:noFill/>
          </a:ln>
        </p:spPr>
        <p:txBody>
          <a:bodyPr anchorCtr="0" anchor="t" bIns="91425" lIns="91425" spcFirstLastPara="1" rIns="91425" wrap="square" tIns="91425">
            <a:noAutofit/>
          </a:bodyPr>
          <a:lstStyle/>
          <a:p>
            <a:pPr indent="-285750" lvl="0" marL="285750" rtl="0" algn="l">
              <a:lnSpc>
                <a:spcPct val="100000"/>
              </a:lnSpc>
              <a:spcBef>
                <a:spcPts val="601"/>
              </a:spcBef>
              <a:spcAft>
                <a:spcPts val="0"/>
              </a:spcAft>
              <a:buSzPts val="1400"/>
              <a:buFont typeface="Noto Sans Symbols"/>
              <a:buChar char="▪"/>
            </a:pPr>
            <a:r>
              <a:rPr lang="ro-RO">
                <a:latin typeface="Raleway Light"/>
                <a:ea typeface="Raleway Light"/>
                <a:cs typeface="Raleway Light"/>
                <a:sym typeface="Raleway Light"/>
              </a:rPr>
              <a:t>Vorbiți cu încredere; prezentați-vă potențialului angajator</a:t>
            </a:r>
            <a:endParaRPr>
              <a:latin typeface="Raleway Light"/>
              <a:ea typeface="Raleway Light"/>
              <a:cs typeface="Raleway Light"/>
              <a:sym typeface="Raleway Light"/>
            </a:endParaRPr>
          </a:p>
          <a:p>
            <a:pPr indent="-285750" lvl="0" marL="285750" rtl="0" algn="l">
              <a:lnSpc>
                <a:spcPct val="100000"/>
              </a:lnSpc>
              <a:spcBef>
                <a:spcPts val="601"/>
              </a:spcBef>
              <a:spcAft>
                <a:spcPts val="0"/>
              </a:spcAft>
              <a:buSzPts val="1400"/>
              <a:buFont typeface="Noto Sans Symbols"/>
              <a:buChar char="▪"/>
            </a:pPr>
            <a:r>
              <a:rPr lang="ro-RO">
                <a:latin typeface="Raleway Light"/>
                <a:ea typeface="Raleway Light"/>
                <a:cs typeface="Raleway Light"/>
                <a:sym typeface="Raleway Light"/>
              </a:rPr>
              <a:t>Prezentați competențe care sunt  relevante pentru post; fiți concise</a:t>
            </a:r>
            <a:endParaRPr>
              <a:latin typeface="Raleway Light"/>
              <a:ea typeface="Raleway Light"/>
              <a:cs typeface="Raleway Light"/>
              <a:sym typeface="Raleway Light"/>
            </a:endParaRPr>
          </a:p>
          <a:p>
            <a:pPr indent="-285750" lvl="0" marL="285750" rtl="0" algn="l">
              <a:lnSpc>
                <a:spcPct val="100000"/>
              </a:lnSpc>
              <a:spcBef>
                <a:spcPts val="601"/>
              </a:spcBef>
              <a:spcAft>
                <a:spcPts val="0"/>
              </a:spcAft>
              <a:buSzPts val="1400"/>
              <a:buFont typeface="Noto Sans Symbols"/>
              <a:buChar char="▪"/>
            </a:pPr>
            <a:r>
              <a:rPr lang="ro-RO">
                <a:latin typeface="Raleway Light"/>
                <a:ea typeface="Raleway Light"/>
                <a:cs typeface="Raleway Light"/>
                <a:sym typeface="Raleway Light"/>
              </a:rPr>
              <a:t>Interacționați cu încredere cu  </a:t>
            </a:r>
            <a:r>
              <a:rPr lang="ro-RO" sz="1400">
                <a:latin typeface="Raleway Light"/>
                <a:ea typeface="Raleway Light"/>
                <a:cs typeface="Raleway Light"/>
                <a:sym typeface="Raleway Light"/>
              </a:rPr>
              <a:t>intervievatorul vostru</a:t>
            </a:r>
            <a:endParaRPr>
              <a:latin typeface="Raleway Medium"/>
              <a:ea typeface="Raleway Medium"/>
              <a:cs typeface="Raleway Medium"/>
              <a:sym typeface="Raleway Medium"/>
            </a:endParaRPr>
          </a:p>
        </p:txBody>
      </p:sp>
      <p:sp>
        <p:nvSpPr>
          <p:cNvPr id="93" name="Google Shape;93;p5"/>
          <p:cNvSpPr txBox="1"/>
          <p:nvPr>
            <p:ph idx="3" type="body"/>
          </p:nvPr>
        </p:nvSpPr>
        <p:spPr>
          <a:xfrm>
            <a:off x="5758883" y="1451295"/>
            <a:ext cx="2332201" cy="2642533"/>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400"/>
              <a:buNone/>
            </a:pPr>
            <a:r>
              <a:t/>
            </a:r>
            <a:endParaRPr>
              <a:latin typeface="Raleway Medium"/>
              <a:ea typeface="Raleway Medium"/>
              <a:cs typeface="Raleway Medium"/>
              <a:sym typeface="Raleway Medium"/>
            </a:endParaRPr>
          </a:p>
          <a:p>
            <a:pPr indent="-285750" lvl="0" marL="285750" rtl="0" algn="l">
              <a:lnSpc>
                <a:spcPct val="100000"/>
              </a:lnSpc>
              <a:spcBef>
                <a:spcPts val="601"/>
              </a:spcBef>
              <a:spcAft>
                <a:spcPts val="0"/>
              </a:spcAft>
              <a:buSzPts val="1400"/>
              <a:buFont typeface="Noto Sans Symbols"/>
              <a:buChar char="▪"/>
            </a:pPr>
            <a:r>
              <a:rPr lang="ro-RO">
                <a:latin typeface="Raleway Light"/>
                <a:ea typeface="Raleway Light"/>
                <a:cs typeface="Raleway Light"/>
                <a:sym typeface="Raleway Light"/>
              </a:rPr>
              <a:t>Respectați regulile și normele de comportament</a:t>
            </a:r>
            <a:endParaRPr>
              <a:latin typeface="Raleway Light"/>
              <a:ea typeface="Raleway Light"/>
              <a:cs typeface="Raleway Light"/>
              <a:sym typeface="Raleway Light"/>
            </a:endParaRPr>
          </a:p>
          <a:p>
            <a:pPr indent="-285750" lvl="0" marL="285750" rtl="0" algn="l">
              <a:lnSpc>
                <a:spcPct val="100000"/>
              </a:lnSpc>
              <a:spcBef>
                <a:spcPts val="601"/>
              </a:spcBef>
              <a:spcAft>
                <a:spcPts val="0"/>
              </a:spcAft>
              <a:buSzPts val="1400"/>
              <a:buFont typeface="Noto Sans Symbols"/>
              <a:buChar char="▪"/>
            </a:pPr>
            <a:r>
              <a:rPr lang="ro-RO">
                <a:latin typeface="Raleway Light"/>
                <a:ea typeface="Raleway Light"/>
                <a:cs typeface="Raleway Light"/>
                <a:sym typeface="Raleway Light"/>
              </a:rPr>
              <a:t>Fiți responsibile  pentru felul în care vă prezentați; acordați atenție conturilor  de rețele sociale (alegeți cu înțelepciune informațiile  pe care le distribuiți)</a:t>
            </a:r>
            <a:endParaRPr/>
          </a:p>
          <a:p>
            <a:pPr indent="-285750" lvl="0" marL="285750" rtl="0" algn="l">
              <a:lnSpc>
                <a:spcPct val="100000"/>
              </a:lnSpc>
              <a:spcBef>
                <a:spcPts val="601"/>
              </a:spcBef>
              <a:spcAft>
                <a:spcPts val="0"/>
              </a:spcAft>
              <a:buSzPts val="1400"/>
              <a:buFont typeface="Noto Sans Symbols"/>
              <a:buChar char="▪"/>
            </a:pPr>
            <a:r>
              <a:rPr lang="ro-RO">
                <a:latin typeface="Raleway Light"/>
                <a:ea typeface="Raleway Light"/>
                <a:cs typeface="Raleway Light"/>
                <a:sym typeface="Raleway Light"/>
              </a:rPr>
              <a:t>Colaborați și demonstrați abilități de lucru în echipă</a:t>
            </a:r>
            <a:endParaRPr>
              <a:latin typeface="Raleway Medium"/>
              <a:ea typeface="Raleway Medium"/>
              <a:cs typeface="Raleway Medium"/>
              <a:sym typeface="Raleway Medium"/>
            </a:endParaRPr>
          </a:p>
        </p:txBody>
      </p:sp>
      <p:pic>
        <p:nvPicPr>
          <p:cNvPr id="94" name="Google Shape;94;p5"/>
          <p:cNvPicPr preferRelativeResize="0"/>
          <p:nvPr/>
        </p:nvPicPr>
        <p:blipFill rotWithShape="1">
          <a:blip r:embed="rId3">
            <a:alphaModFix/>
          </a:blip>
          <a:srcRect b="0" l="0" r="0" t="0"/>
          <a:stretch/>
        </p:blipFill>
        <p:spPr>
          <a:xfrm>
            <a:off x="7760474" y="377738"/>
            <a:ext cx="952452" cy="98854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6"/>
          <p:cNvSpPr txBox="1"/>
          <p:nvPr>
            <p:ph type="ctrTitle"/>
          </p:nvPr>
        </p:nvSpPr>
        <p:spPr>
          <a:xfrm>
            <a:off x="685802" y="3287213"/>
            <a:ext cx="7772400" cy="1159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lt1"/>
              </a:buClr>
              <a:buSzPts val="6000"/>
              <a:buNone/>
            </a:pPr>
            <a:r>
              <a:rPr b="1" lang="ro-RO">
                <a:solidFill>
                  <a:schemeClr val="lt1"/>
                </a:solidFill>
              </a:rPr>
              <a:t>Ce este frica de a vorbi în public?</a:t>
            </a:r>
            <a:endParaRPr/>
          </a:p>
        </p:txBody>
      </p:sp>
      <p:pic>
        <p:nvPicPr>
          <p:cNvPr id="100" name="Google Shape;100;p6"/>
          <p:cNvPicPr preferRelativeResize="0"/>
          <p:nvPr/>
        </p:nvPicPr>
        <p:blipFill rotWithShape="1">
          <a:blip r:embed="rId3">
            <a:alphaModFix/>
          </a:blip>
          <a:srcRect b="0" l="0" r="0" t="0"/>
          <a:stretch/>
        </p:blipFill>
        <p:spPr>
          <a:xfrm>
            <a:off x="7489247" y="389614"/>
            <a:ext cx="1263188" cy="131933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7"/>
          <p:cNvSpPr txBox="1"/>
          <p:nvPr>
            <p:ph type="title"/>
          </p:nvPr>
        </p:nvSpPr>
        <p:spPr>
          <a:xfrm>
            <a:off x="950576" y="548876"/>
            <a:ext cx="68661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ro-RO" sz="3600">
                <a:latin typeface="Raleway ExtraLight"/>
                <a:ea typeface="Raleway ExtraLight"/>
                <a:cs typeface="Raleway ExtraLight"/>
                <a:sym typeface="Raleway ExtraLight"/>
              </a:rPr>
              <a:t>Ce știi despre </a:t>
            </a:r>
            <a:br>
              <a:rPr lang="ro-RO" sz="3600">
                <a:latin typeface="Raleway ExtraLight"/>
                <a:ea typeface="Raleway ExtraLight"/>
                <a:cs typeface="Raleway ExtraLight"/>
                <a:sym typeface="Raleway ExtraLight"/>
              </a:rPr>
            </a:br>
            <a:r>
              <a:rPr lang="ro-RO" sz="3600">
                <a:solidFill>
                  <a:srgbClr val="FFB600"/>
                </a:solidFill>
                <a:latin typeface="Raleway ExtraLight"/>
                <a:ea typeface="Raleway ExtraLight"/>
                <a:cs typeface="Raleway ExtraLight"/>
                <a:sym typeface="Raleway ExtraLight"/>
              </a:rPr>
              <a:t>abilitățile de vorbire în public</a:t>
            </a:r>
            <a:r>
              <a:rPr lang="ro-RO" sz="3600">
                <a:solidFill>
                  <a:schemeClr val="dk1"/>
                </a:solidFill>
                <a:latin typeface="Raleway ExtraLight"/>
                <a:ea typeface="Raleway ExtraLight"/>
                <a:cs typeface="Raleway ExtraLight"/>
                <a:sym typeface="Raleway ExtraLight"/>
              </a:rPr>
              <a:t>?</a:t>
            </a:r>
            <a:endParaRPr sz="3600">
              <a:solidFill>
                <a:schemeClr val="dk1"/>
              </a:solidFill>
              <a:latin typeface="Raleway ExtraLight"/>
              <a:ea typeface="Raleway ExtraLight"/>
              <a:cs typeface="Raleway ExtraLight"/>
              <a:sym typeface="Raleway ExtraLight"/>
            </a:endParaRPr>
          </a:p>
        </p:txBody>
      </p:sp>
      <p:sp>
        <p:nvSpPr>
          <p:cNvPr id="106" name="Google Shape;106;p7"/>
          <p:cNvSpPr txBox="1"/>
          <p:nvPr>
            <p:ph idx="1" type="body"/>
          </p:nvPr>
        </p:nvSpPr>
        <p:spPr>
          <a:xfrm>
            <a:off x="982960" y="1819275"/>
            <a:ext cx="7627639" cy="2758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lang="ro-RO" sz="1300">
                <a:latin typeface="Raleway Light"/>
                <a:ea typeface="Raleway Light"/>
                <a:cs typeface="Raleway Light"/>
                <a:sym typeface="Raleway Light"/>
              </a:rPr>
              <a:t>Majoritatea oamenilor au cel puțin un anumit grad de teamă de a vorbi în public. De fapt, foarte puțini oameni spun că le place cu adevărat.  Dezvoltarea abilităților de vorbire în public vă poate aduce la un mare avantaj în cariera dumneavoastră.</a:t>
            </a:r>
            <a:endParaRPr/>
          </a:p>
          <a:p>
            <a:pPr indent="0" lvl="0" marL="0" rtl="0" algn="l">
              <a:lnSpc>
                <a:spcPct val="100000"/>
              </a:lnSpc>
              <a:spcBef>
                <a:spcPts val="601"/>
              </a:spcBef>
              <a:spcAft>
                <a:spcPts val="0"/>
              </a:spcAft>
              <a:buSzPts val="1800"/>
              <a:buNone/>
            </a:pPr>
            <a:r>
              <a:t/>
            </a:r>
            <a:endParaRPr sz="13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lang="ro-RO" sz="1300">
                <a:latin typeface="Raleway Light"/>
                <a:ea typeface="Raleway Light"/>
                <a:cs typeface="Raleway Light"/>
                <a:sym typeface="Raleway Light"/>
              </a:rPr>
              <a:t>Șerpi? Amendă. Zbor? Nici o problemă. Vorbitul în public? Da! Doar gândirea la vorbitul în public —descrisă în mod obișnuit ca fiind una dintre cele mai mari (și cele mai comune) temeri—vă poate face să transpire palmele. Dar există multe modalități de a aborda această anxietate și de a învăța să susțineți un discurs memorabil.</a:t>
            </a:r>
            <a:endParaRPr sz="13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sz="13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lang="ro-RO" sz="1300">
                <a:latin typeface="Raleway Light"/>
                <a:ea typeface="Raleway Light"/>
                <a:cs typeface="Raleway Light"/>
                <a:sym typeface="Raleway Light"/>
              </a:rPr>
              <a:t>Nu există o formulă unică pentru o discuție grozavă, dar există câteva sfaturi care vă pot ajuta:</a:t>
            </a:r>
            <a:endParaRPr/>
          </a:p>
          <a:p>
            <a:pPr indent="0" lvl="0" marL="0" rtl="0" algn="l">
              <a:lnSpc>
                <a:spcPct val="100000"/>
              </a:lnSpc>
              <a:spcBef>
                <a:spcPts val="601"/>
              </a:spcBef>
              <a:spcAft>
                <a:spcPts val="0"/>
              </a:spcAft>
              <a:buSzPts val="1800"/>
              <a:buNone/>
            </a:pPr>
            <a:r>
              <a:t/>
            </a:r>
            <a:endParaRPr sz="1300">
              <a:latin typeface="Raleway ExtraLight"/>
              <a:ea typeface="Raleway ExtraLight"/>
              <a:cs typeface="Raleway ExtraLight"/>
              <a:sym typeface="Raleway ExtraLight"/>
            </a:endParaRPr>
          </a:p>
        </p:txBody>
      </p:sp>
      <p:sp>
        <p:nvSpPr>
          <p:cNvPr id="107" name="Google Shape;107;p7"/>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descr="photo-1481456384069-0effc539ab7e" id="112" name="Google Shape;112;p8"/>
          <p:cNvPicPr preferRelativeResize="0"/>
          <p:nvPr/>
        </p:nvPicPr>
        <p:blipFill rotWithShape="1">
          <a:blip r:embed="rId3">
            <a:alphaModFix/>
          </a:blip>
          <a:srcRect b="0" l="0" r="0" t="0"/>
          <a:stretch/>
        </p:blipFill>
        <p:spPr>
          <a:xfrm>
            <a:off x="6677024" y="1557773"/>
            <a:ext cx="2143125" cy="1205507"/>
          </a:xfrm>
          <a:prstGeom prst="ellipse">
            <a:avLst/>
          </a:prstGeom>
          <a:noFill/>
          <a:ln>
            <a:noFill/>
          </a:ln>
        </p:spPr>
      </p:pic>
      <p:sp>
        <p:nvSpPr>
          <p:cNvPr id="113" name="Google Shape;113;p8"/>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114" name="Google Shape;114;p8"/>
          <p:cNvSpPr txBox="1"/>
          <p:nvPr/>
        </p:nvSpPr>
        <p:spPr>
          <a:xfrm>
            <a:off x="523876" y="552450"/>
            <a:ext cx="6238874" cy="4133851"/>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None/>
            </a:pPr>
            <a:r>
              <a:rPr b="1" i="0" lang="ro-RO" sz="1300" u="none" cap="none" strike="noStrike">
                <a:solidFill>
                  <a:srgbClr val="000000"/>
                </a:solidFill>
                <a:latin typeface="Raleway Light"/>
                <a:ea typeface="Raleway Light"/>
                <a:cs typeface="Raleway Light"/>
                <a:sym typeface="Raleway Light"/>
              </a:rPr>
              <a:t>Relaxează-ți limbajul corpului</a:t>
            </a:r>
            <a:r>
              <a:rPr b="0" i="0" lang="ro-RO" sz="1300" u="none" cap="none" strike="noStrike">
                <a:solidFill>
                  <a:srgbClr val="000000"/>
                </a:solidFill>
                <a:latin typeface="Raleway Light"/>
                <a:ea typeface="Raleway Light"/>
                <a:cs typeface="Raleway Light"/>
                <a:sym typeface="Raleway Light"/>
              </a:rPr>
              <a:t>. Încercați să mențineți o postură adecvată, să faceți contact vizual cu publicul și să vă miscați în moduri care să pară naturale. Evitați să vă băgați mâinile în buzunare sau să vă încrucișați brațele. Folosiți gesturi intenționate ale mâinii în timp ce vă exprimați punctele de vedere. Nu te uita în jos la pământ sau la notițele tale pentru perioade lungi de timp. </a:t>
            </a:r>
            <a:endParaRPr/>
          </a:p>
          <a:p>
            <a:pPr indent="0" lvl="0" marL="0" marR="0" rtl="0" algn="just">
              <a:lnSpc>
                <a:spcPct val="100000"/>
              </a:lnSpc>
              <a:spcBef>
                <a:spcPts val="0"/>
              </a:spcBef>
              <a:spcAft>
                <a:spcPts val="0"/>
              </a:spcAft>
              <a:buNone/>
            </a:pPr>
            <a:r>
              <a:t/>
            </a:r>
            <a:endParaRPr b="0" i="0" sz="1300" u="none" cap="none" strike="noStrike">
              <a:solidFill>
                <a:srgbClr val="000000"/>
              </a:solidFill>
              <a:latin typeface="Raleway Light"/>
              <a:ea typeface="Raleway Light"/>
              <a:cs typeface="Raleway Light"/>
              <a:sym typeface="Raleway Light"/>
            </a:endParaRPr>
          </a:p>
          <a:p>
            <a:pPr indent="0" lvl="0" marL="0" marR="0" rtl="0" algn="just">
              <a:lnSpc>
                <a:spcPct val="100000"/>
              </a:lnSpc>
              <a:spcBef>
                <a:spcPts val="0"/>
              </a:spcBef>
              <a:spcAft>
                <a:spcPts val="0"/>
              </a:spcAft>
              <a:buNone/>
            </a:pPr>
            <a:r>
              <a:rPr b="1" i="0" lang="ro-RO" sz="1300" u="none" cap="none" strike="noStrike">
                <a:solidFill>
                  <a:srgbClr val="000000"/>
                </a:solidFill>
                <a:latin typeface="Raleway Light"/>
                <a:ea typeface="Raleway Light"/>
                <a:cs typeface="Raleway Light"/>
                <a:sym typeface="Raleway Light"/>
              </a:rPr>
              <a:t>Practicați controlul vocii și al respirației</a:t>
            </a:r>
            <a:r>
              <a:rPr b="0" i="0" lang="ro-RO" sz="1300" u="none" cap="none" strike="noStrike">
                <a:solidFill>
                  <a:srgbClr val="000000"/>
                </a:solidFill>
                <a:latin typeface="Raleway Light"/>
                <a:ea typeface="Raleway Light"/>
                <a:cs typeface="Raleway Light"/>
                <a:sym typeface="Raleway Light"/>
              </a:rPr>
              <a:t>. Luați în considerare înălțimea, ritmul și volumul vocii.</a:t>
            </a:r>
            <a:endParaRPr/>
          </a:p>
          <a:p>
            <a:pPr indent="0" lvl="0" marL="0" marR="0" rtl="0" algn="just">
              <a:lnSpc>
                <a:spcPct val="100000"/>
              </a:lnSpc>
              <a:spcBef>
                <a:spcPts val="0"/>
              </a:spcBef>
              <a:spcAft>
                <a:spcPts val="0"/>
              </a:spcAft>
              <a:buNone/>
            </a:pPr>
            <a:r>
              <a:t/>
            </a:r>
            <a:endParaRPr b="0" i="0" sz="1300" u="none" cap="none" strike="noStrike">
              <a:solidFill>
                <a:srgbClr val="000000"/>
              </a:solidFill>
              <a:latin typeface="Raleway Light"/>
              <a:ea typeface="Raleway Light"/>
              <a:cs typeface="Raleway Light"/>
              <a:sym typeface="Raleway Light"/>
            </a:endParaRPr>
          </a:p>
          <a:p>
            <a:pPr indent="0" lvl="0" marL="0" marR="0" rtl="0" algn="just">
              <a:lnSpc>
                <a:spcPct val="100000"/>
              </a:lnSpc>
              <a:spcBef>
                <a:spcPts val="0"/>
              </a:spcBef>
              <a:spcAft>
                <a:spcPts val="0"/>
              </a:spcAft>
              <a:buNone/>
            </a:pPr>
            <a:r>
              <a:rPr b="1" i="0" lang="ro-RO" sz="1300" u="none" cap="none" strike="noStrike">
                <a:solidFill>
                  <a:srgbClr val="000000"/>
                </a:solidFill>
                <a:latin typeface="Raleway Light"/>
                <a:ea typeface="Raleway Light"/>
                <a:cs typeface="Raleway Light"/>
                <a:sym typeface="Raleway Light"/>
              </a:rPr>
              <a:t>Pregătiți puncte de discuție </a:t>
            </a:r>
            <a:r>
              <a:rPr b="0" i="0" lang="ro-RO" sz="1300" u="none" cap="none" strike="noStrike">
                <a:solidFill>
                  <a:srgbClr val="000000"/>
                </a:solidFill>
                <a:latin typeface="Raleway Light"/>
                <a:ea typeface="Raleway Light"/>
                <a:cs typeface="Raleway Light"/>
                <a:sym typeface="Raleway Light"/>
              </a:rPr>
              <a:t> care conțin mesajele-cheie pe care doriți să le cunoască, să simtă și să înțeleagă publicul dumneavoastră până când ați terminat de vorbit.</a:t>
            </a:r>
            <a:endParaRPr/>
          </a:p>
          <a:p>
            <a:pPr indent="0" lvl="0" marL="0" marR="0" rtl="0" algn="just">
              <a:lnSpc>
                <a:spcPct val="100000"/>
              </a:lnSpc>
              <a:spcBef>
                <a:spcPts val="0"/>
              </a:spcBef>
              <a:spcAft>
                <a:spcPts val="0"/>
              </a:spcAft>
              <a:buNone/>
            </a:pPr>
            <a:r>
              <a:t/>
            </a:r>
            <a:endParaRPr b="0" i="0" sz="1300" u="none" cap="none" strike="noStrike">
              <a:solidFill>
                <a:srgbClr val="000000"/>
              </a:solidFill>
              <a:latin typeface="Raleway Light"/>
              <a:ea typeface="Raleway Light"/>
              <a:cs typeface="Raleway Light"/>
              <a:sym typeface="Raleway Light"/>
            </a:endParaRPr>
          </a:p>
          <a:p>
            <a:pPr indent="0" lvl="0" marL="0" marR="0" rtl="0" algn="just">
              <a:lnSpc>
                <a:spcPct val="100000"/>
              </a:lnSpc>
              <a:spcBef>
                <a:spcPts val="0"/>
              </a:spcBef>
              <a:spcAft>
                <a:spcPts val="0"/>
              </a:spcAft>
              <a:buNone/>
            </a:pPr>
            <a:r>
              <a:rPr b="1" i="0" lang="ro-RO" sz="1300" u="none" cap="none" strike="noStrike">
                <a:solidFill>
                  <a:srgbClr val="000000"/>
                </a:solidFill>
                <a:latin typeface="Raleway Light"/>
                <a:ea typeface="Raleway Light"/>
                <a:cs typeface="Raleway Light"/>
                <a:sym typeface="Raleway Light"/>
              </a:rPr>
              <a:t>Cunoașteți publicul</a:t>
            </a:r>
            <a:r>
              <a:rPr b="0" i="0" lang="ro-RO" sz="1300" u="none" cap="none" strike="noStrike">
                <a:solidFill>
                  <a:srgbClr val="000000"/>
                </a:solidFill>
                <a:latin typeface="Raleway Light"/>
                <a:ea typeface="Raleway Light"/>
                <a:cs typeface="Raleway Light"/>
                <a:sym typeface="Raleway Light"/>
              </a:rPr>
              <a:t>. Fă-ți timp pentru a-ți înțelege publicul, astfel încât să-ți poți adapta discursul în funcție de el. Gândiți-vă la ceea ce este important pentru ei și la ceea ce este cel mai probabil să găsească util. </a:t>
            </a:r>
            <a:endParaRPr/>
          </a:p>
          <a:p>
            <a:pPr indent="0" lvl="0" marL="0" marR="0" rtl="0" algn="just">
              <a:lnSpc>
                <a:spcPct val="100000"/>
              </a:lnSpc>
              <a:spcBef>
                <a:spcPts val="0"/>
              </a:spcBef>
              <a:spcAft>
                <a:spcPts val="0"/>
              </a:spcAft>
              <a:buNone/>
            </a:pPr>
            <a:r>
              <a:t/>
            </a:r>
            <a:endParaRPr b="0" i="0" sz="1300" u="none" cap="none" strike="noStrike">
              <a:solidFill>
                <a:srgbClr val="000000"/>
              </a:solidFill>
              <a:latin typeface="Raleway Light"/>
              <a:ea typeface="Raleway Light"/>
              <a:cs typeface="Raleway Light"/>
              <a:sym typeface="Raleway Light"/>
            </a:endParaRPr>
          </a:p>
          <a:p>
            <a:pPr indent="0" lvl="0" marL="0" marR="0" rtl="0" algn="just">
              <a:lnSpc>
                <a:spcPct val="100000"/>
              </a:lnSpc>
              <a:spcBef>
                <a:spcPts val="0"/>
              </a:spcBef>
              <a:spcAft>
                <a:spcPts val="0"/>
              </a:spcAft>
              <a:buNone/>
            </a:pPr>
            <a:r>
              <a:rPr b="1" i="0" lang="ro-RO" sz="1300" u="none" cap="none" strike="noStrike">
                <a:solidFill>
                  <a:srgbClr val="000000"/>
                </a:solidFill>
                <a:latin typeface="Raleway Light"/>
                <a:ea typeface="Raleway Light"/>
                <a:cs typeface="Raleway Light"/>
                <a:sym typeface="Raleway Light"/>
              </a:rPr>
              <a:t>Adăugați un ajutor vizual</a:t>
            </a:r>
            <a:r>
              <a:rPr b="0" i="0" lang="ro-RO" sz="1300" u="none" cap="none" strike="noStrike">
                <a:solidFill>
                  <a:srgbClr val="000000"/>
                </a:solidFill>
                <a:latin typeface="Raleway Light"/>
                <a:ea typeface="Raleway Light"/>
                <a:cs typeface="Raleway Light"/>
                <a:sym typeface="Raleway Light"/>
              </a:rPr>
              <a:t>, cum ar fi o prezentare PowerPoint, care vă poate ajuta să vă prezentați punctele-cheie, în timp ce implicați mai bine publicul. </a:t>
            </a:r>
            <a:endParaRPr/>
          </a:p>
          <a:p>
            <a:pPr indent="-342904" lvl="0" marL="457206" marR="0" rtl="0" algn="just">
              <a:lnSpc>
                <a:spcPct val="100000"/>
              </a:lnSpc>
              <a:spcBef>
                <a:spcPts val="601"/>
              </a:spcBef>
              <a:spcAft>
                <a:spcPts val="0"/>
              </a:spcAft>
              <a:buClr>
                <a:srgbClr val="FFB600"/>
              </a:buClr>
              <a:buSzPts val="1800"/>
              <a:buFont typeface="Raleway Thin"/>
              <a:buNone/>
            </a:pPr>
            <a:r>
              <a:t/>
            </a:r>
            <a:endParaRPr b="1" i="0" sz="1400" u="none" cap="none" strike="noStrike">
              <a:solidFill>
                <a:schemeClr val="dk2"/>
              </a:solidFill>
              <a:latin typeface="Raleway Light"/>
              <a:ea typeface="Raleway Light"/>
              <a:cs typeface="Raleway Light"/>
              <a:sym typeface="Raleway Light"/>
            </a:endParaRPr>
          </a:p>
          <a:p>
            <a:pPr indent="-228604" lvl="0" marL="457206" marR="0" rtl="0" algn="l">
              <a:lnSpc>
                <a:spcPct val="100000"/>
              </a:lnSpc>
              <a:spcBef>
                <a:spcPts val="601"/>
              </a:spcBef>
              <a:spcAft>
                <a:spcPts val="0"/>
              </a:spcAft>
              <a:buClr>
                <a:srgbClr val="FFB600"/>
              </a:buClr>
              <a:buSzPts val="1800"/>
              <a:buFont typeface="Raleway Thin"/>
              <a:buNone/>
            </a:pPr>
            <a:r>
              <a:t/>
            </a:r>
            <a:endParaRPr b="1" i="0" sz="1400" u="none" cap="none" strike="noStrike">
              <a:solidFill>
                <a:schemeClr val="dk2"/>
              </a:solidFill>
              <a:latin typeface="Raleway Light"/>
              <a:ea typeface="Raleway Light"/>
              <a:cs typeface="Raleway Light"/>
              <a:sym typeface="Raleway Light"/>
            </a:endParaRPr>
          </a:p>
          <a:p>
            <a:pPr indent="-342904" lvl="0" marL="457206" marR="0" rtl="0" algn="l">
              <a:lnSpc>
                <a:spcPct val="100000"/>
              </a:lnSpc>
              <a:spcBef>
                <a:spcPts val="601"/>
              </a:spcBef>
              <a:spcAft>
                <a:spcPts val="0"/>
              </a:spcAft>
              <a:buClr>
                <a:srgbClr val="FFB600"/>
              </a:buClr>
              <a:buSzPts val="1800"/>
              <a:buFont typeface="Raleway Thin"/>
              <a:buNone/>
            </a:pPr>
            <a:r>
              <a:t/>
            </a:r>
            <a:endParaRPr b="0" i="0" sz="1400" u="none" cap="none" strike="noStrike">
              <a:solidFill>
                <a:schemeClr val="dk2"/>
              </a:solidFill>
              <a:latin typeface="Raleway Light"/>
              <a:ea typeface="Raleway Light"/>
              <a:cs typeface="Raleway Light"/>
              <a:sym typeface="Raleway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grpSp>
        <p:nvGrpSpPr>
          <p:cNvPr id="119" name="Google Shape;119;p9"/>
          <p:cNvGrpSpPr/>
          <p:nvPr/>
        </p:nvGrpSpPr>
        <p:grpSpPr>
          <a:xfrm>
            <a:off x="3703042" y="446283"/>
            <a:ext cx="3867359" cy="4096295"/>
            <a:chOff x="2256567" y="522483"/>
            <a:chExt cx="3867359" cy="4096295"/>
          </a:xfrm>
        </p:grpSpPr>
        <p:sp>
          <p:nvSpPr>
            <p:cNvPr id="120" name="Google Shape;120;p9"/>
            <p:cNvSpPr/>
            <p:nvPr/>
          </p:nvSpPr>
          <p:spPr>
            <a:xfrm rot="-6597333">
              <a:off x="4296826" y="3950027"/>
              <a:ext cx="586303" cy="586303"/>
            </a:xfrm>
            <a:prstGeom prst="ellipse">
              <a:avLst/>
            </a:pr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Raleway Thin"/>
                <a:ea typeface="Raleway Thin"/>
                <a:cs typeface="Raleway Thin"/>
                <a:sym typeface="Raleway Thin"/>
              </a:endParaRPr>
            </a:p>
          </p:txBody>
        </p:sp>
        <p:sp>
          <p:nvSpPr>
            <p:cNvPr id="121" name="Google Shape;121;p9"/>
            <p:cNvSpPr/>
            <p:nvPr/>
          </p:nvSpPr>
          <p:spPr>
            <a:xfrm rot="-6599386">
              <a:off x="2318596" y="1407533"/>
              <a:ext cx="440541" cy="440541"/>
            </a:xfrm>
            <a:prstGeom prst="ellipse">
              <a:avLst/>
            </a:pr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Raleway Thin"/>
                <a:ea typeface="Raleway Thin"/>
                <a:cs typeface="Raleway Thin"/>
                <a:sym typeface="Raleway Thin"/>
              </a:endParaRPr>
            </a:p>
          </p:txBody>
        </p:sp>
        <p:sp>
          <p:nvSpPr>
            <p:cNvPr id="122" name="Google Shape;122;p9"/>
            <p:cNvSpPr/>
            <p:nvPr/>
          </p:nvSpPr>
          <p:spPr>
            <a:xfrm rot="-203981">
              <a:off x="4393965" y="570863"/>
              <a:ext cx="1681581" cy="1681581"/>
            </a:xfrm>
            <a:prstGeom prst="ellipse">
              <a:avLst/>
            </a:prstGeom>
            <a:solidFill>
              <a:srgbClr val="FFE599"/>
            </a:solidFill>
            <a:ln>
              <a:noFill/>
            </a:ln>
          </p:spPr>
          <p:txBody>
            <a:bodyPr anchorCtr="0" anchor="ctr" bIns="91425" lIns="91425" spcFirstLastPara="1" rIns="91425" wrap="square" tIns="91425">
              <a:noAutofit/>
            </a:bodyPr>
            <a:lstStyle/>
            <a:p>
              <a:pPr indent="-266700" lvl="0" marL="266700" marR="0" rtl="0" algn="l">
                <a:lnSpc>
                  <a:spcPct val="100000"/>
                </a:lnSpc>
                <a:spcBef>
                  <a:spcPts val="0"/>
                </a:spcBef>
                <a:spcAft>
                  <a:spcPts val="0"/>
                </a:spcAft>
                <a:buNone/>
              </a:pPr>
              <a:r>
                <a:rPr b="0" i="0" lang="ro-RO" sz="1200" u="none" cap="none" strike="noStrike">
                  <a:solidFill>
                    <a:schemeClr val="lt1"/>
                  </a:solidFill>
                  <a:latin typeface="Arial Black"/>
                  <a:ea typeface="Arial Black"/>
                  <a:cs typeface="Arial Black"/>
                  <a:sym typeface="Arial Black"/>
                </a:rPr>
                <a:t>   PASIUNE</a:t>
              </a:r>
              <a:endParaRPr b="0" i="0" sz="1200" u="none" cap="none" strike="noStrike">
                <a:solidFill>
                  <a:schemeClr val="lt1"/>
                </a:solidFill>
                <a:latin typeface="Arial Black"/>
                <a:ea typeface="Arial Black"/>
                <a:cs typeface="Arial Black"/>
                <a:sym typeface="Arial Black"/>
              </a:endParaRPr>
            </a:p>
          </p:txBody>
        </p:sp>
        <p:sp>
          <p:nvSpPr>
            <p:cNvPr id="123" name="Google Shape;123;p9"/>
            <p:cNvSpPr/>
            <p:nvPr/>
          </p:nvSpPr>
          <p:spPr>
            <a:xfrm rot="-6597866">
              <a:off x="2661829" y="2208216"/>
              <a:ext cx="629106" cy="629106"/>
            </a:xfrm>
            <a:prstGeom prst="ellips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Raleway Thin"/>
                <a:ea typeface="Raleway Thin"/>
                <a:cs typeface="Raleway Thin"/>
                <a:sym typeface="Raleway Thin"/>
              </a:endParaRPr>
            </a:p>
          </p:txBody>
        </p:sp>
        <p:sp>
          <p:nvSpPr>
            <p:cNvPr id="124" name="Google Shape;124;p9"/>
            <p:cNvSpPr/>
            <p:nvPr/>
          </p:nvSpPr>
          <p:spPr>
            <a:xfrm rot="-6597701">
              <a:off x="3267625" y="1113818"/>
              <a:ext cx="274172" cy="274172"/>
            </a:xfrm>
            <a:prstGeom prst="ellipse">
              <a:avLst/>
            </a:prstGeom>
            <a:solidFill>
              <a:srgbClr val="FFE5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Raleway Thin"/>
                <a:ea typeface="Raleway Thin"/>
                <a:cs typeface="Raleway Thin"/>
                <a:sym typeface="Raleway Thin"/>
              </a:endParaRPr>
            </a:p>
          </p:txBody>
        </p:sp>
        <p:sp>
          <p:nvSpPr>
            <p:cNvPr id="125" name="Google Shape;125;p9"/>
            <p:cNvSpPr/>
            <p:nvPr/>
          </p:nvSpPr>
          <p:spPr>
            <a:xfrm rot="-1205565">
              <a:off x="2887641" y="2346984"/>
              <a:ext cx="1199287" cy="1199287"/>
            </a:xfrm>
            <a:prstGeom prst="ellipse">
              <a:avLst/>
            </a:prstGeom>
            <a:solidFill>
              <a:srgbClr val="FFE5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ro-RO" sz="1000" u="none" cap="none" strike="noStrike">
                  <a:solidFill>
                    <a:schemeClr val="lt1"/>
                  </a:solidFill>
                  <a:latin typeface="Arial"/>
                  <a:ea typeface="Arial"/>
                  <a:cs typeface="Arial"/>
                  <a:sym typeface="Arial"/>
                </a:rPr>
                <a:t>PAUZĂ</a:t>
              </a:r>
              <a:endParaRPr b="1" i="0" sz="1000" u="none" cap="none" strike="noStrike">
                <a:solidFill>
                  <a:schemeClr val="lt1"/>
                </a:solidFill>
                <a:latin typeface="Arial"/>
                <a:ea typeface="Arial"/>
                <a:cs typeface="Arial"/>
                <a:sym typeface="Arial"/>
              </a:endParaRPr>
            </a:p>
          </p:txBody>
        </p:sp>
      </p:grpSp>
      <p:grpSp>
        <p:nvGrpSpPr>
          <p:cNvPr id="126" name="Google Shape;126;p9"/>
          <p:cNvGrpSpPr/>
          <p:nvPr/>
        </p:nvGrpSpPr>
        <p:grpSpPr>
          <a:xfrm>
            <a:off x="5893670" y="1739566"/>
            <a:ext cx="2440201" cy="2440201"/>
            <a:chOff x="4447194" y="1815766"/>
            <a:chExt cx="2440200" cy="2440200"/>
          </a:xfrm>
        </p:grpSpPr>
        <p:sp>
          <p:nvSpPr>
            <p:cNvPr id="127" name="Google Shape;127;p9"/>
            <p:cNvSpPr/>
            <p:nvPr/>
          </p:nvSpPr>
          <p:spPr>
            <a:xfrm>
              <a:off x="4447194" y="1815766"/>
              <a:ext cx="2440200" cy="2440200"/>
            </a:xfrm>
            <a:prstGeom prst="ellipse">
              <a:avLst/>
            </a:prstGeom>
            <a:solidFill>
              <a:schemeClr val="accent1"/>
            </a:solidFill>
            <a:ln>
              <a:noFill/>
            </a:ln>
            <a:effectLst>
              <a:outerShdw blurRad="228600" rotWithShape="0" algn="tl" dir="5400000" dist="50800">
                <a:srgbClr val="000000">
                  <a:alpha val="5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900" u="none" cap="none" strike="noStrike">
                <a:solidFill>
                  <a:srgbClr val="00695C"/>
                </a:solidFill>
                <a:latin typeface="Raleway Thin"/>
                <a:ea typeface="Raleway Thin"/>
                <a:cs typeface="Raleway Thin"/>
                <a:sym typeface="Raleway Thin"/>
              </a:endParaRPr>
            </a:p>
          </p:txBody>
        </p:sp>
        <p:sp>
          <p:nvSpPr>
            <p:cNvPr id="128" name="Google Shape;128;p9"/>
            <p:cNvSpPr txBox="1"/>
            <p:nvPr/>
          </p:nvSpPr>
          <p:spPr>
            <a:xfrm>
              <a:off x="4735950" y="2504275"/>
              <a:ext cx="1862700" cy="11634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ro-RO" sz="2400" u="none" cap="none" strike="noStrike">
                  <a:solidFill>
                    <a:srgbClr val="FFFFFF"/>
                  </a:solidFill>
                  <a:latin typeface="Arial Black"/>
                  <a:ea typeface="Arial Black"/>
                  <a:cs typeface="Arial Black"/>
                  <a:sym typeface="Arial Black"/>
                </a:rPr>
                <a:t>POSTURĂ</a:t>
              </a:r>
              <a:endParaRPr b="0" i="0" sz="2400" u="none" cap="none" strike="noStrike">
                <a:solidFill>
                  <a:srgbClr val="FFFFFF"/>
                </a:solidFill>
                <a:latin typeface="Arial Black"/>
                <a:ea typeface="Arial Black"/>
                <a:cs typeface="Arial Black"/>
                <a:sym typeface="Arial Black"/>
              </a:endParaRPr>
            </a:p>
          </p:txBody>
        </p:sp>
      </p:grpSp>
      <p:grpSp>
        <p:nvGrpSpPr>
          <p:cNvPr id="129" name="Google Shape;129;p9"/>
          <p:cNvGrpSpPr/>
          <p:nvPr/>
        </p:nvGrpSpPr>
        <p:grpSpPr>
          <a:xfrm>
            <a:off x="4886325" y="1269278"/>
            <a:ext cx="1504950" cy="1423801"/>
            <a:chOff x="3363650" y="1345478"/>
            <a:chExt cx="1504949" cy="1423800"/>
          </a:xfrm>
        </p:grpSpPr>
        <p:sp>
          <p:nvSpPr>
            <p:cNvPr id="130" name="Google Shape;130;p9"/>
            <p:cNvSpPr/>
            <p:nvPr/>
          </p:nvSpPr>
          <p:spPr>
            <a:xfrm>
              <a:off x="3424062" y="1345478"/>
              <a:ext cx="1423800" cy="1423800"/>
            </a:xfrm>
            <a:prstGeom prst="ellipse">
              <a:avLst/>
            </a:prstGeom>
            <a:solidFill>
              <a:srgbClr val="F1C232"/>
            </a:solidFill>
            <a:ln>
              <a:noFill/>
            </a:ln>
            <a:effectLst>
              <a:outerShdw blurRad="228600" rotWithShape="0" algn="tl" dir="5400000" dist="50800">
                <a:srgbClr val="000000">
                  <a:alpha val="5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900" u="none" cap="none" strike="noStrike">
                <a:solidFill>
                  <a:srgbClr val="00695C"/>
                </a:solidFill>
                <a:latin typeface="Raleway Thin"/>
                <a:ea typeface="Raleway Thin"/>
                <a:cs typeface="Raleway Thin"/>
                <a:sym typeface="Raleway Thin"/>
              </a:endParaRPr>
            </a:p>
          </p:txBody>
        </p:sp>
        <p:sp>
          <p:nvSpPr>
            <p:cNvPr id="131" name="Google Shape;131;p9"/>
            <p:cNvSpPr txBox="1"/>
            <p:nvPr/>
          </p:nvSpPr>
          <p:spPr>
            <a:xfrm>
              <a:off x="3363650" y="1613603"/>
              <a:ext cx="1504949" cy="944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ro-RO" sz="1050" u="none" cap="none" strike="noStrike">
                  <a:solidFill>
                    <a:srgbClr val="FFFFFF"/>
                  </a:solidFill>
                  <a:latin typeface="Arial Black"/>
                  <a:ea typeface="Arial Black"/>
                  <a:cs typeface="Arial Black"/>
                  <a:sym typeface="Arial Black"/>
                </a:rPr>
                <a:t>PRONUNȚIE </a:t>
              </a:r>
              <a:endParaRPr b="0" i="0" sz="1050" u="none" cap="none" strike="noStrike">
                <a:solidFill>
                  <a:srgbClr val="FFFFFF"/>
                </a:solidFill>
                <a:latin typeface="Arial Black"/>
                <a:ea typeface="Arial Black"/>
                <a:cs typeface="Arial Black"/>
                <a:sym typeface="Arial Black"/>
              </a:endParaRPr>
            </a:p>
          </p:txBody>
        </p:sp>
      </p:grpSp>
      <p:grpSp>
        <p:nvGrpSpPr>
          <p:cNvPr id="132" name="Google Shape;132;p9"/>
          <p:cNvGrpSpPr/>
          <p:nvPr/>
        </p:nvGrpSpPr>
        <p:grpSpPr>
          <a:xfrm>
            <a:off x="4672228" y="2862090"/>
            <a:ext cx="1498800" cy="1498800"/>
            <a:chOff x="644203" y="3718814"/>
            <a:chExt cx="1498800" cy="1498800"/>
          </a:xfrm>
        </p:grpSpPr>
        <p:sp>
          <p:nvSpPr>
            <p:cNvPr id="133" name="Google Shape;133;p9"/>
            <p:cNvSpPr/>
            <p:nvPr/>
          </p:nvSpPr>
          <p:spPr>
            <a:xfrm>
              <a:off x="644203" y="3718814"/>
              <a:ext cx="1498800" cy="1498800"/>
            </a:xfrm>
            <a:prstGeom prst="ellipse">
              <a:avLst/>
            </a:prstGeom>
            <a:solidFill>
              <a:srgbClr val="F1C232"/>
            </a:solidFill>
            <a:ln>
              <a:noFill/>
            </a:ln>
            <a:effectLst>
              <a:outerShdw blurRad="228600" rotWithShape="0" algn="tl" dir="5400000" dist="50800">
                <a:srgbClr val="000000">
                  <a:alpha val="5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900" u="none" cap="none" strike="noStrike">
                <a:solidFill>
                  <a:srgbClr val="00695C"/>
                </a:solidFill>
                <a:latin typeface="Raleway Thin"/>
                <a:ea typeface="Raleway Thin"/>
                <a:cs typeface="Raleway Thin"/>
                <a:sym typeface="Raleway Thin"/>
              </a:endParaRPr>
            </a:p>
          </p:txBody>
        </p:sp>
        <p:sp>
          <p:nvSpPr>
            <p:cNvPr id="134" name="Google Shape;134;p9"/>
            <p:cNvSpPr txBox="1"/>
            <p:nvPr/>
          </p:nvSpPr>
          <p:spPr>
            <a:xfrm>
              <a:off x="820200" y="3995875"/>
              <a:ext cx="1110176" cy="944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ro-RO" sz="1001" u="none" cap="none" strike="noStrike">
                  <a:solidFill>
                    <a:srgbClr val="FFFFFF"/>
                  </a:solidFill>
                  <a:latin typeface="Arial Black"/>
                  <a:ea typeface="Arial Black"/>
                  <a:cs typeface="Arial Black"/>
                  <a:sym typeface="Arial Black"/>
                </a:rPr>
                <a:t>PUTERE</a:t>
              </a:r>
              <a:endParaRPr b="0" i="0" sz="1001" u="none" cap="none" strike="noStrike">
                <a:solidFill>
                  <a:srgbClr val="FFFFFF"/>
                </a:solidFill>
                <a:latin typeface="Arial Black"/>
                <a:ea typeface="Arial Black"/>
                <a:cs typeface="Arial Black"/>
                <a:sym typeface="Arial Black"/>
              </a:endParaRPr>
            </a:p>
          </p:txBody>
        </p:sp>
      </p:grpSp>
      <p:grpSp>
        <p:nvGrpSpPr>
          <p:cNvPr id="135" name="Google Shape;135;p9"/>
          <p:cNvGrpSpPr/>
          <p:nvPr/>
        </p:nvGrpSpPr>
        <p:grpSpPr>
          <a:xfrm>
            <a:off x="7334059" y="1114294"/>
            <a:ext cx="1030261" cy="1030261"/>
            <a:chOff x="3490737" y="1374053"/>
            <a:chExt cx="1423800" cy="1423800"/>
          </a:xfrm>
        </p:grpSpPr>
        <p:sp>
          <p:nvSpPr>
            <p:cNvPr id="136" name="Google Shape;136;p9"/>
            <p:cNvSpPr/>
            <p:nvPr/>
          </p:nvSpPr>
          <p:spPr>
            <a:xfrm>
              <a:off x="3490737" y="1374053"/>
              <a:ext cx="1423800" cy="1423800"/>
            </a:xfrm>
            <a:prstGeom prst="ellipse">
              <a:avLst/>
            </a:prstGeom>
            <a:solidFill>
              <a:srgbClr val="F1C232"/>
            </a:solidFill>
            <a:ln>
              <a:noFill/>
            </a:ln>
            <a:effectLst>
              <a:outerShdw blurRad="228600" rotWithShape="0" algn="tl" dir="5400000" dist="50800">
                <a:srgbClr val="000000">
                  <a:alpha val="5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900" u="none" cap="none" strike="noStrike">
                <a:solidFill>
                  <a:srgbClr val="00695C"/>
                </a:solidFill>
                <a:latin typeface="Raleway Thin"/>
                <a:ea typeface="Raleway Thin"/>
                <a:cs typeface="Raleway Thin"/>
                <a:sym typeface="Raleway Thin"/>
              </a:endParaRPr>
            </a:p>
          </p:txBody>
        </p:sp>
        <p:sp>
          <p:nvSpPr>
            <p:cNvPr id="137" name="Google Shape;137;p9"/>
            <p:cNvSpPr txBox="1"/>
            <p:nvPr/>
          </p:nvSpPr>
          <p:spPr>
            <a:xfrm>
              <a:off x="3718754" y="1613603"/>
              <a:ext cx="1062256" cy="944699"/>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ro-RO" sz="1400" u="none" cap="none" strike="noStrike">
                  <a:solidFill>
                    <a:srgbClr val="FFFFFF"/>
                  </a:solidFill>
                  <a:latin typeface="Arial"/>
                  <a:ea typeface="Arial"/>
                  <a:cs typeface="Arial"/>
                  <a:sym typeface="Arial"/>
                </a:rPr>
                <a:t>RITM</a:t>
              </a:r>
              <a:endParaRPr b="0" i="0" sz="1400" u="none" cap="none" strike="noStrike">
                <a:solidFill>
                  <a:srgbClr val="FFFFFF"/>
                </a:solidFill>
                <a:latin typeface="Arial"/>
                <a:ea typeface="Arial"/>
                <a:cs typeface="Arial"/>
                <a:sym typeface="Arial"/>
              </a:endParaRPr>
            </a:p>
          </p:txBody>
        </p:sp>
      </p:grpSp>
      <p:sp>
        <p:nvSpPr>
          <p:cNvPr id="138" name="Google Shape;138;p9"/>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139" name="Google Shape;139;p9"/>
          <p:cNvSpPr txBox="1"/>
          <p:nvPr/>
        </p:nvSpPr>
        <p:spPr>
          <a:xfrm>
            <a:off x="921999" y="541020"/>
            <a:ext cx="3164225" cy="4145279"/>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601"/>
              </a:spcBef>
              <a:spcAft>
                <a:spcPts val="0"/>
              </a:spcAft>
              <a:buNone/>
            </a:pPr>
            <a:r>
              <a:rPr b="0" i="0" lang="ro-RO" sz="1300" u="none" cap="none" strike="noStrike">
                <a:solidFill>
                  <a:schemeClr val="dk2"/>
                </a:solidFill>
                <a:latin typeface="Raleway Light"/>
                <a:ea typeface="Raleway Light"/>
                <a:cs typeface="Raleway Light"/>
                <a:sym typeface="Raleway Light"/>
              </a:rPr>
              <a:t>.</a:t>
            </a:r>
            <a:endParaRPr b="0" i="0" sz="1300" u="none" cap="none" strike="noStrike">
              <a:solidFill>
                <a:schemeClr val="dk2"/>
              </a:solidFill>
              <a:latin typeface="Raleway Light"/>
              <a:ea typeface="Raleway Light"/>
              <a:cs typeface="Raleway Light"/>
              <a:sym typeface="Raleway Light"/>
            </a:endParaRPr>
          </a:p>
          <a:p>
            <a:pPr indent="0" lvl="0" marL="0" marR="0" rtl="0" algn="l">
              <a:lnSpc>
                <a:spcPct val="100000"/>
              </a:lnSpc>
              <a:spcBef>
                <a:spcPts val="601"/>
              </a:spcBef>
              <a:spcAft>
                <a:spcPts val="0"/>
              </a:spcAft>
              <a:buNone/>
            </a:pPr>
            <a:r>
              <a:t/>
            </a:r>
            <a:endParaRPr b="0" i="0" sz="1300" u="none" cap="none" strike="noStrike">
              <a:solidFill>
                <a:srgbClr val="000000"/>
              </a:solidFill>
              <a:latin typeface="Raleway Light"/>
              <a:ea typeface="Raleway Light"/>
              <a:cs typeface="Raleway Light"/>
              <a:sym typeface="Raleway Light"/>
            </a:endParaRPr>
          </a:p>
        </p:txBody>
      </p:sp>
      <p:sp>
        <p:nvSpPr>
          <p:cNvPr id="140" name="Google Shape;140;p9"/>
          <p:cNvSpPr/>
          <p:nvPr/>
        </p:nvSpPr>
        <p:spPr>
          <a:xfrm>
            <a:off x="676275" y="462974"/>
            <a:ext cx="3943350" cy="449353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ro-RO" sz="1300" u="none" cap="none" strike="noStrike">
                <a:solidFill>
                  <a:srgbClr val="000000"/>
                </a:solidFill>
                <a:latin typeface="Raleway Light"/>
                <a:ea typeface="Raleway Light"/>
                <a:cs typeface="Raleway Light"/>
                <a:sym typeface="Raleway Light"/>
              </a:rPr>
              <a:t>Comunicarea bună nu este niciodată perfectă și nimeni nu se așteaptă să fii perfect. Cu toate acestea, acordarea timpului necesar pentru a vă pregăti vă va ajuta să susțineți un discurs mai bun. Este posibil să nu reușiți să vă scuturați nervii în întregime, dar puteți învăța să îi minimizați.</a:t>
            </a:r>
            <a:endParaRPr/>
          </a:p>
          <a:p>
            <a:pPr indent="0" lvl="0" marL="0" marR="0" rtl="0" algn="l">
              <a:lnSpc>
                <a:spcPct val="100000"/>
              </a:lnSpc>
              <a:spcBef>
                <a:spcPts val="0"/>
              </a:spcBef>
              <a:spcAft>
                <a:spcPts val="0"/>
              </a:spcAft>
              <a:buNone/>
            </a:pPr>
            <a:r>
              <a:t/>
            </a:r>
            <a:endParaRPr b="0" i="0" sz="1300" u="none" cap="none" strike="noStrike">
              <a:solidFill>
                <a:srgbClr val="000000"/>
              </a:solidFill>
              <a:latin typeface="Raleway Light"/>
              <a:ea typeface="Raleway Light"/>
              <a:cs typeface="Raleway Light"/>
              <a:sym typeface="Raleway Light"/>
            </a:endParaRPr>
          </a:p>
          <a:p>
            <a:pPr indent="0" lvl="0" marL="0" marR="0" rtl="0" algn="l">
              <a:lnSpc>
                <a:spcPct val="100000"/>
              </a:lnSpc>
              <a:spcBef>
                <a:spcPts val="0"/>
              </a:spcBef>
              <a:spcAft>
                <a:spcPts val="0"/>
              </a:spcAft>
              <a:buNone/>
            </a:pPr>
            <a:r>
              <a:rPr b="0" i="0" lang="ro-RO" sz="1300" u="none" cap="none" strike="noStrike">
                <a:solidFill>
                  <a:srgbClr val="000000"/>
                </a:solidFill>
                <a:latin typeface="Raleway Light"/>
                <a:ea typeface="Raleway Light"/>
                <a:cs typeface="Raleway Light"/>
                <a:sym typeface="Raleway Light"/>
              </a:rPr>
              <a:t>Nu citi decât dacă trebuie. Lucrează dintr-un contur.</a:t>
            </a:r>
            <a:endParaRPr b="0" i="0" sz="1300" u="none" cap="none" strike="noStrike">
              <a:solidFill>
                <a:srgbClr val="000000"/>
              </a:solidFill>
              <a:latin typeface="Raleway Light"/>
              <a:ea typeface="Raleway Light"/>
              <a:cs typeface="Raleway Light"/>
              <a:sym typeface="Raleway Light"/>
            </a:endParaRPr>
          </a:p>
          <a:p>
            <a:pPr indent="0" lvl="0" marL="0" marR="0" rtl="0" algn="l">
              <a:lnSpc>
                <a:spcPct val="100000"/>
              </a:lnSpc>
              <a:spcBef>
                <a:spcPts val="0"/>
              </a:spcBef>
              <a:spcAft>
                <a:spcPts val="0"/>
              </a:spcAft>
              <a:buNone/>
            </a:pPr>
            <a:r>
              <a:rPr b="0" i="0" lang="ro-RO" sz="1300" u="none" cap="none" strike="noStrike">
                <a:solidFill>
                  <a:srgbClr val="000000"/>
                </a:solidFill>
                <a:latin typeface="Raleway Light"/>
                <a:ea typeface="Raleway Light"/>
                <a:cs typeface="Raleway Light"/>
                <a:sym typeface="Raleway Light"/>
              </a:rPr>
              <a:t>Citirea dintr-un scenariu sau dispozitiv rupe conexiunea interpersonală. Menținând contactul vizual cu publicul, vă mențineți concentrarea asupra dumneavoastră și a mesajului dumneavoastră.</a:t>
            </a:r>
            <a:endParaRPr b="0" i="0" sz="1300" u="none" cap="none" strike="noStrike">
              <a:solidFill>
                <a:srgbClr val="000000"/>
              </a:solidFill>
              <a:latin typeface="Raleway Light"/>
              <a:ea typeface="Raleway Light"/>
              <a:cs typeface="Raleway Light"/>
              <a:sym typeface="Raleway Light"/>
            </a:endParaRPr>
          </a:p>
          <a:p>
            <a:pPr indent="0" lvl="0" marL="0" marR="0" rtl="0" algn="l">
              <a:lnSpc>
                <a:spcPct val="100000"/>
              </a:lnSpc>
              <a:spcBef>
                <a:spcPts val="0"/>
              </a:spcBef>
              <a:spcAft>
                <a:spcPts val="0"/>
              </a:spcAft>
              <a:buNone/>
            </a:pPr>
            <a:r>
              <a:t/>
            </a:r>
            <a:endParaRPr b="0" i="0" sz="1300" u="none" cap="none" strike="noStrike">
              <a:solidFill>
                <a:srgbClr val="000000"/>
              </a:solidFill>
              <a:latin typeface="Raleway Light"/>
              <a:ea typeface="Raleway Light"/>
              <a:cs typeface="Raleway Light"/>
              <a:sym typeface="Raleway Light"/>
            </a:endParaRPr>
          </a:p>
          <a:p>
            <a:pPr indent="0" lvl="0" marL="0" marR="0" rtl="0" algn="l">
              <a:lnSpc>
                <a:spcPct val="100000"/>
              </a:lnSpc>
              <a:spcBef>
                <a:spcPts val="0"/>
              </a:spcBef>
              <a:spcAft>
                <a:spcPts val="0"/>
              </a:spcAft>
              <a:buNone/>
            </a:pPr>
            <a:r>
              <a:rPr b="0" i="0" lang="ro-RO" sz="1300" u="none" cap="none" strike="noStrike">
                <a:solidFill>
                  <a:srgbClr val="000000"/>
                </a:solidFill>
                <a:latin typeface="Raleway Light"/>
                <a:ea typeface="Raleway Light"/>
                <a:cs typeface="Raleway Light"/>
                <a:sym typeface="Raleway Light"/>
              </a:rPr>
              <a:t>Urmăriți feed-back-ul și adaptați-vă la acesta.</a:t>
            </a:r>
            <a:endParaRPr/>
          </a:p>
          <a:p>
            <a:pPr indent="0" lvl="0" marL="0" marR="0" rtl="0" algn="l">
              <a:lnSpc>
                <a:spcPct val="100000"/>
              </a:lnSpc>
              <a:spcBef>
                <a:spcPts val="0"/>
              </a:spcBef>
              <a:spcAft>
                <a:spcPts val="0"/>
              </a:spcAft>
              <a:buNone/>
            </a:pPr>
            <a:r>
              <a:rPr b="0" i="0" lang="ro-RO" sz="1300" u="none" cap="none" strike="noStrike">
                <a:solidFill>
                  <a:srgbClr val="000000"/>
                </a:solidFill>
                <a:latin typeface="Raleway Light"/>
                <a:ea typeface="Raleway Light"/>
                <a:cs typeface="Raleway Light"/>
                <a:sym typeface="Raleway Light"/>
              </a:rPr>
              <a:t>Păstrați atenția asupra publicului. Evaluați-le reacțiile, ajustați-vă mesajul și rămâneți flexibil. Susținerea unui discurs predefinit va garanta că veți pierde atenția sau îi veți deruta chiar și pe cei mai devotați ascultători.</a:t>
            </a:r>
            <a:endParaRPr b="0" i="0" sz="1300" u="none" cap="none" strike="noStrike">
              <a:solidFill>
                <a:srgbClr val="000000"/>
              </a:solidFill>
              <a:latin typeface="Raleway Light"/>
              <a:ea typeface="Raleway Light"/>
              <a:cs typeface="Raleway Light"/>
              <a:sym typeface="Raleway Light"/>
            </a:endParaRPr>
          </a:p>
          <a:p>
            <a:pPr indent="0" lvl="0" marL="0" marR="0" rtl="0" algn="l">
              <a:lnSpc>
                <a:spcPct val="100000"/>
              </a:lnSpc>
              <a:spcBef>
                <a:spcPts val="0"/>
              </a:spcBef>
              <a:spcAft>
                <a:spcPts val="0"/>
              </a:spcAft>
              <a:buNone/>
            </a:pPr>
            <a:r>
              <a:t/>
            </a:r>
            <a:endParaRPr b="0" i="0" sz="1300" u="none" cap="none" strike="noStrike">
              <a:solidFill>
                <a:srgbClr val="000000"/>
              </a:solidFill>
              <a:latin typeface="Raleway Light"/>
              <a:ea typeface="Raleway Light"/>
              <a:cs typeface="Raleway Light"/>
              <a:sym typeface="Raleway Light"/>
            </a:endParaRPr>
          </a:p>
        </p:txBody>
      </p:sp>
    </p:spTree>
  </p:cSld>
  <p:clrMapOvr>
    <a:masterClrMapping/>
  </p:clrMapOvr>
</p:sld>
</file>

<file path=ppt/theme/theme1.xml><?xml version="1.0" encoding="utf-8"?>
<a:theme xmlns:a="http://schemas.openxmlformats.org/drawingml/2006/main" xmlns:r="http://schemas.openxmlformats.org/officeDocument/2006/relationships" name="Olivia template">
  <a:themeElements>
    <a:clrScheme name="Custom 347">
      <a:dk1>
        <a:srgbClr val="434343"/>
      </a:dk1>
      <a:lt1>
        <a:srgbClr val="FFFFFF"/>
      </a:lt1>
      <a:dk2>
        <a:srgbClr val="666666"/>
      </a:dk2>
      <a:lt2>
        <a:srgbClr val="ECE9E6"/>
      </a:lt2>
      <a:accent1>
        <a:srgbClr val="FFB600"/>
      </a:accent1>
      <a:accent2>
        <a:srgbClr val="FF8400"/>
      </a:accent2>
      <a:accent3>
        <a:srgbClr val="FA5E5E"/>
      </a:accent3>
      <a:accent4>
        <a:srgbClr val="E42A87"/>
      </a:accent4>
      <a:accent5>
        <a:srgbClr val="B143C7"/>
      </a:accent5>
      <a:accent6>
        <a:srgbClr val="7241B4"/>
      </a:accent6>
      <a:hlink>
        <a:srgbClr val="43434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livia template">
  <a:themeElements>
    <a:clrScheme name="Custom 347">
      <a:dk1>
        <a:srgbClr val="434343"/>
      </a:dk1>
      <a:lt1>
        <a:srgbClr val="FFFFFF"/>
      </a:lt1>
      <a:dk2>
        <a:srgbClr val="666666"/>
      </a:dk2>
      <a:lt2>
        <a:srgbClr val="ECE9E6"/>
      </a:lt2>
      <a:accent1>
        <a:srgbClr val="FFB600"/>
      </a:accent1>
      <a:accent2>
        <a:srgbClr val="FF8400"/>
      </a:accent2>
      <a:accent3>
        <a:srgbClr val="FA5E5E"/>
      </a:accent3>
      <a:accent4>
        <a:srgbClr val="E42A87"/>
      </a:accent4>
      <a:accent5>
        <a:srgbClr val="B143C7"/>
      </a:accent5>
      <a:accent6>
        <a:srgbClr val="7241B4"/>
      </a:accent6>
      <a:hlink>
        <a:srgbClr val="43434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adina.demetrian</dc:creator>
</cp:coreProperties>
</file>