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 id="2147483657"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Lst>
  <p:sldSz cy="5143500" cx="9144000"/>
  <p:notesSz cx="6858000" cy="9144000"/>
  <p:embeddedFontLst>
    <p:embeddedFont>
      <p:font typeface="Raleway"/>
      <p:regular r:id="rId35"/>
      <p:bold r:id="rId36"/>
      <p:italic r:id="rId37"/>
      <p:boldItalic r:id="rId38"/>
    </p:embeddedFont>
    <p:embeddedFont>
      <p:font typeface="Raleway ExtraBold"/>
      <p:bold r:id="rId39"/>
      <p:boldItalic r:id="rId40"/>
    </p:embeddedFont>
    <p:embeddedFont>
      <p:font typeface="Lato"/>
      <p:regular r:id="rId41"/>
      <p:bold r:id="rId42"/>
      <p:italic r:id="rId43"/>
      <p:boldItalic r:id="rId44"/>
    </p:embeddedFont>
    <p:embeddedFont>
      <p:font typeface="Raleway Thin"/>
      <p:regular r:id="rId45"/>
      <p:bold r:id="rId46"/>
      <p:italic r:id="rId47"/>
      <p:boldItalic r:id="rId48"/>
    </p:embeddedFont>
    <p:embeddedFont>
      <p:font typeface="Raleway Light"/>
      <p:regular r:id="rId49"/>
      <p:bold r:id="rId50"/>
      <p:italic r:id="rId51"/>
      <p:boldItalic r:id="rId52"/>
    </p:embeddedFont>
    <p:embeddedFont>
      <p:font typeface="Raleway Medium"/>
      <p:regular r:id="rId53"/>
      <p:bold r:id="rId54"/>
      <p:italic r:id="rId55"/>
      <p:boldItalic r:id="rId56"/>
    </p:embeddedFont>
    <p:embeddedFont>
      <p:font typeface="Arial Black"/>
      <p:regular r:id="rId57"/>
    </p:embeddedFont>
    <p:embeddedFont>
      <p:font typeface="Raleway ExtraLight"/>
      <p:regular r:id="rId58"/>
      <p:bold r:id="rId59"/>
      <p:italic r:id="rId60"/>
      <p:boldItalic r:id="rId61"/>
    </p:embeddedFont>
    <p:embeddedFont>
      <p:font typeface="Open Sans"/>
      <p:regular r:id="rId62"/>
      <p:bold r:id="rId63"/>
      <p:italic r:id="rId64"/>
      <p:boldItalic r:id="rId6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66" roundtripDataSignature="AMtx7mhWFLBRah9HKGDBGGMk288omeNuB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4BFCEED-B8FC-4F9E-8C62-A9D5A7CFDE40}">
  <a:tblStyle styleId="{84BFCEED-B8FC-4F9E-8C62-A9D5A7CFDE40}" styleName="Table_0">
    <a:wholeTbl>
      <a:tcTxStyle b="off" i="off">
        <a:font>
          <a:latin typeface="Arial"/>
          <a:ea typeface="Arial"/>
          <a:cs typeface="Arial"/>
        </a:font>
        <a:srgbClr val="000000"/>
      </a:tcTxStyle>
      <a:tcStyle>
        <a:tcBdr>
          <a:left>
            <a:ln cap="flat" cmpd="sng" w="9525">
              <a:solidFill>
                <a:srgbClr val="000000"/>
              </a:solidFill>
              <a:prstDash val="solid"/>
              <a:round/>
              <a:headEnd len="sm" w="sm" type="none"/>
              <a:tailEnd len="sm" w="sm" type="none"/>
            </a:ln>
          </a:left>
          <a:right>
            <a:ln cap="flat" cmpd="sng" w="9525">
              <a:solidFill>
                <a:srgbClr val="000000"/>
              </a:solidFill>
              <a:prstDash val="solid"/>
              <a:round/>
              <a:headEnd len="sm" w="sm" type="none"/>
              <a:tailEnd len="sm" w="sm" type="none"/>
            </a:ln>
          </a:right>
          <a:top>
            <a:ln cap="flat" cmpd="sng" w="9525">
              <a:solidFill>
                <a:srgbClr val="000000"/>
              </a:solidFill>
              <a:prstDash val="solid"/>
              <a:round/>
              <a:headEnd len="sm" w="sm" type="none"/>
              <a:tailEnd len="sm" w="sm" type="none"/>
            </a:ln>
          </a:top>
          <a:bottom>
            <a:ln cap="flat" cmpd="sng" w="9525">
              <a:solidFill>
                <a:srgbClr val="000000"/>
              </a:solidFill>
              <a:prstDash val="solid"/>
              <a:round/>
              <a:headEnd len="sm" w="sm" type="none"/>
              <a:tailEnd len="sm" w="sm" type="none"/>
            </a:ln>
          </a:bottom>
          <a:insideH>
            <a:ln cap="flat" cmpd="sng" w="9525">
              <a:solidFill>
                <a:srgbClr val="000000"/>
              </a:solidFill>
              <a:prstDash val="solid"/>
              <a:round/>
              <a:headEnd len="sm" w="sm" type="none"/>
              <a:tailEnd len="sm" w="sm" type="none"/>
            </a:ln>
          </a:insideH>
          <a:insideV>
            <a:ln cap="flat" cmpd="sng" w="9525">
              <a:solidFill>
                <a:srgbClr val="000000"/>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alewayExtraBold-boldItalic.fntdata"/><Relationship Id="rId42" Type="http://schemas.openxmlformats.org/officeDocument/2006/relationships/font" Target="fonts/Lato-bold.fntdata"/><Relationship Id="rId41" Type="http://schemas.openxmlformats.org/officeDocument/2006/relationships/font" Target="fonts/Lato-regular.fntdata"/><Relationship Id="rId44" Type="http://schemas.openxmlformats.org/officeDocument/2006/relationships/font" Target="fonts/Lato-boldItalic.fntdata"/><Relationship Id="rId43" Type="http://schemas.openxmlformats.org/officeDocument/2006/relationships/font" Target="fonts/Lato-italic.fntdata"/><Relationship Id="rId46" Type="http://schemas.openxmlformats.org/officeDocument/2006/relationships/font" Target="fonts/RalewayThin-bold.fntdata"/><Relationship Id="rId45" Type="http://schemas.openxmlformats.org/officeDocument/2006/relationships/font" Target="fonts/RalewayThin-regular.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font" Target="fonts/RalewayThin-boldItalic.fntdata"/><Relationship Id="rId47" Type="http://schemas.openxmlformats.org/officeDocument/2006/relationships/font" Target="fonts/RalewayThin-italic.fntdata"/><Relationship Id="rId49" Type="http://schemas.openxmlformats.org/officeDocument/2006/relationships/font" Target="fonts/RalewayLight-regular.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font" Target="fonts/Raleway-regular.fntdata"/><Relationship Id="rId34" Type="http://schemas.openxmlformats.org/officeDocument/2006/relationships/slide" Target="slides/slide27.xml"/><Relationship Id="rId37" Type="http://schemas.openxmlformats.org/officeDocument/2006/relationships/font" Target="fonts/Raleway-italic.fntdata"/><Relationship Id="rId36" Type="http://schemas.openxmlformats.org/officeDocument/2006/relationships/font" Target="fonts/Raleway-bold.fntdata"/><Relationship Id="rId39" Type="http://schemas.openxmlformats.org/officeDocument/2006/relationships/font" Target="fonts/RalewayExtraBold-bold.fntdata"/><Relationship Id="rId38" Type="http://schemas.openxmlformats.org/officeDocument/2006/relationships/font" Target="fonts/Raleway-boldItalic.fntdata"/><Relationship Id="rId62" Type="http://schemas.openxmlformats.org/officeDocument/2006/relationships/font" Target="fonts/OpenSans-regular.fntdata"/><Relationship Id="rId61" Type="http://schemas.openxmlformats.org/officeDocument/2006/relationships/font" Target="fonts/RalewayExtraLight-boldItalic.fntdata"/><Relationship Id="rId20" Type="http://schemas.openxmlformats.org/officeDocument/2006/relationships/slide" Target="slides/slide13.xml"/><Relationship Id="rId64" Type="http://schemas.openxmlformats.org/officeDocument/2006/relationships/font" Target="fonts/OpenSans-italic.fntdata"/><Relationship Id="rId63" Type="http://schemas.openxmlformats.org/officeDocument/2006/relationships/font" Target="fonts/OpenSans-bold.fntdata"/><Relationship Id="rId22" Type="http://schemas.openxmlformats.org/officeDocument/2006/relationships/slide" Target="slides/slide15.xml"/><Relationship Id="rId66" Type="http://customschemas.google.com/relationships/presentationmetadata" Target="metadata"/><Relationship Id="rId21" Type="http://schemas.openxmlformats.org/officeDocument/2006/relationships/slide" Target="slides/slide14.xml"/><Relationship Id="rId65" Type="http://schemas.openxmlformats.org/officeDocument/2006/relationships/font" Target="fonts/OpenSans-boldItalic.fntdata"/><Relationship Id="rId24" Type="http://schemas.openxmlformats.org/officeDocument/2006/relationships/slide" Target="slides/slide17.xml"/><Relationship Id="rId23" Type="http://schemas.openxmlformats.org/officeDocument/2006/relationships/slide" Target="slides/slide16.xml"/><Relationship Id="rId60" Type="http://schemas.openxmlformats.org/officeDocument/2006/relationships/font" Target="fonts/RalewayExtraLight-italic.fntdata"/><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RalewayLight-italic.fntdata"/><Relationship Id="rId50" Type="http://schemas.openxmlformats.org/officeDocument/2006/relationships/font" Target="fonts/RalewayLight-bold.fntdata"/><Relationship Id="rId53" Type="http://schemas.openxmlformats.org/officeDocument/2006/relationships/font" Target="fonts/RalewayMedium-regular.fntdata"/><Relationship Id="rId52" Type="http://schemas.openxmlformats.org/officeDocument/2006/relationships/font" Target="fonts/RalewayLight-boldItalic.fntdata"/><Relationship Id="rId11" Type="http://schemas.openxmlformats.org/officeDocument/2006/relationships/slide" Target="slides/slide4.xml"/><Relationship Id="rId55" Type="http://schemas.openxmlformats.org/officeDocument/2006/relationships/font" Target="fonts/RalewayMedium-italic.fntdata"/><Relationship Id="rId10" Type="http://schemas.openxmlformats.org/officeDocument/2006/relationships/slide" Target="slides/slide3.xml"/><Relationship Id="rId54" Type="http://schemas.openxmlformats.org/officeDocument/2006/relationships/font" Target="fonts/RalewayMedium-bold.fntdata"/><Relationship Id="rId13" Type="http://schemas.openxmlformats.org/officeDocument/2006/relationships/slide" Target="slides/slide6.xml"/><Relationship Id="rId57" Type="http://schemas.openxmlformats.org/officeDocument/2006/relationships/font" Target="fonts/ArialBlack-regular.fntdata"/><Relationship Id="rId12" Type="http://schemas.openxmlformats.org/officeDocument/2006/relationships/slide" Target="slides/slide5.xml"/><Relationship Id="rId56" Type="http://schemas.openxmlformats.org/officeDocument/2006/relationships/font" Target="fonts/RalewayMedium-boldItalic.fntdata"/><Relationship Id="rId15" Type="http://schemas.openxmlformats.org/officeDocument/2006/relationships/slide" Target="slides/slide8.xml"/><Relationship Id="rId59" Type="http://schemas.openxmlformats.org/officeDocument/2006/relationships/font" Target="fonts/RalewayExtraLight-bold.fntdata"/><Relationship Id="rId14" Type="http://schemas.openxmlformats.org/officeDocument/2006/relationships/slide" Target="slides/slide7.xml"/><Relationship Id="rId58" Type="http://schemas.openxmlformats.org/officeDocument/2006/relationships/font" Target="fonts/RalewayExtraLight-regular.fnt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 name="Google Shape;6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1" name="Google Shape;151;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3" name="Google Shape;163;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3" name="Google Shape;173;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9" name="Google Shape;179;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8" name="Google Shape;188;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5" name="Google Shape;205;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1" name="Google Shape;221;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1" name="Google Shape;231;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1" name="Google Shape;241;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7" name="Google Shape;247;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b="1"/>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 name="Google Shape;6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b="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4" name="Google Shape;254;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5" name="Google Shape;265;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4" name="Google Shape;274;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a:solidFill>
                  <a:srgbClr val="343E47"/>
                </a:solidFill>
                <a:latin typeface="Lato"/>
                <a:ea typeface="Lato"/>
                <a:cs typeface="Lato"/>
                <a:sym typeface="Lato"/>
              </a:rPr>
              <a:t>The Circle of Trust could be a good exercise here but it is a group exercise (https://cultureplusconsulting.com/2018/08/16/a-ha-activities-for-unconscious-bias-training/)</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4" name="Google Shape;294;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4" name="Google Shape;304;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4" name="Google Shape;314;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b="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9" name="Google Shape;319;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2" name="Google Shape;332;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b="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b="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 name="Google Shape;8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 name="Google Shape;8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 name="Google Shape;103;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82550" lvl="0" marL="171450" marR="0" rtl="0" algn="l">
              <a:lnSpc>
                <a:spcPct val="100000"/>
              </a:lnSpc>
              <a:spcBef>
                <a:spcPts val="0"/>
              </a:spcBef>
              <a:spcAft>
                <a:spcPts val="0"/>
              </a:spcAft>
              <a:buClr>
                <a:srgbClr val="000000"/>
              </a:buClr>
              <a:buSzPts val="1400"/>
              <a:buFont typeface="Arial"/>
              <a:buNone/>
            </a:pPr>
            <a:r>
              <a:t/>
            </a:r>
            <a:endParaRPr/>
          </a:p>
          <a:p>
            <a:pPr indent="-82550" lvl="0" marL="171450" marR="0" rtl="0" algn="l">
              <a:lnSpc>
                <a:spcPct val="100000"/>
              </a:lnSpc>
              <a:spcBef>
                <a:spcPts val="0"/>
              </a:spcBef>
              <a:spcAft>
                <a:spcPts val="0"/>
              </a:spcAft>
              <a:buClr>
                <a:srgbClr val="000000"/>
              </a:buClr>
              <a:buSzPts val="1400"/>
              <a:buFont typeface="Arial"/>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1" name="Google Shape;111;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2" name="Google Shape;122;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solidFill>
          <a:schemeClr val="accent1"/>
        </a:solidFill>
      </p:bgPr>
    </p:bg>
    <p:spTree>
      <p:nvGrpSpPr>
        <p:cNvPr id="9" name="Shape 9"/>
        <p:cNvGrpSpPr/>
        <p:nvPr/>
      </p:nvGrpSpPr>
      <p:grpSpPr>
        <a:xfrm>
          <a:off x="0" y="0"/>
          <a:ext cx="0" cy="0"/>
          <a:chOff x="0" y="0"/>
          <a:chExt cx="0" cy="0"/>
        </a:xfrm>
      </p:grpSpPr>
      <p:sp>
        <p:nvSpPr>
          <p:cNvPr id="10" name="Google Shape;10;p29"/>
          <p:cNvSpPr/>
          <p:nvPr/>
        </p:nvSpPr>
        <p:spPr>
          <a:xfrm>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chemeClr val="lt1"/>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11" name="Google Shape;11;p29"/>
          <p:cNvSpPr txBox="1"/>
          <p:nvPr>
            <p:ph type="ctrTitle"/>
          </p:nvPr>
        </p:nvSpPr>
        <p:spPr>
          <a:xfrm>
            <a:off x="685802" y="3287213"/>
            <a:ext cx="7772400" cy="1159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6000"/>
              <a:buNone/>
              <a:defRPr sz="6000">
                <a:solidFill>
                  <a:schemeClr val="lt1"/>
                </a:solidFill>
              </a:defRPr>
            </a:lvl1pPr>
            <a:lvl2pPr lvl="1" algn="l">
              <a:lnSpc>
                <a:spcPct val="100000"/>
              </a:lnSpc>
              <a:spcBef>
                <a:spcPts val="0"/>
              </a:spcBef>
              <a:spcAft>
                <a:spcPts val="0"/>
              </a:spcAft>
              <a:buClr>
                <a:schemeClr val="lt1"/>
              </a:buClr>
              <a:buSzPts val="6000"/>
              <a:buNone/>
              <a:defRPr sz="6000">
                <a:solidFill>
                  <a:schemeClr val="lt1"/>
                </a:solidFill>
              </a:defRPr>
            </a:lvl2pPr>
            <a:lvl3pPr lvl="2" algn="l">
              <a:lnSpc>
                <a:spcPct val="100000"/>
              </a:lnSpc>
              <a:spcBef>
                <a:spcPts val="0"/>
              </a:spcBef>
              <a:spcAft>
                <a:spcPts val="0"/>
              </a:spcAft>
              <a:buClr>
                <a:schemeClr val="lt1"/>
              </a:buClr>
              <a:buSzPts val="6000"/>
              <a:buNone/>
              <a:defRPr sz="6000">
                <a:solidFill>
                  <a:schemeClr val="lt1"/>
                </a:solidFill>
              </a:defRPr>
            </a:lvl3pPr>
            <a:lvl4pPr lvl="3" algn="l">
              <a:lnSpc>
                <a:spcPct val="100000"/>
              </a:lnSpc>
              <a:spcBef>
                <a:spcPts val="0"/>
              </a:spcBef>
              <a:spcAft>
                <a:spcPts val="0"/>
              </a:spcAft>
              <a:buClr>
                <a:schemeClr val="lt1"/>
              </a:buClr>
              <a:buSzPts val="6000"/>
              <a:buNone/>
              <a:defRPr sz="6000">
                <a:solidFill>
                  <a:schemeClr val="lt1"/>
                </a:solidFill>
              </a:defRPr>
            </a:lvl4pPr>
            <a:lvl5pPr lvl="4" algn="l">
              <a:lnSpc>
                <a:spcPct val="100000"/>
              </a:lnSpc>
              <a:spcBef>
                <a:spcPts val="0"/>
              </a:spcBef>
              <a:spcAft>
                <a:spcPts val="0"/>
              </a:spcAft>
              <a:buClr>
                <a:schemeClr val="lt1"/>
              </a:buClr>
              <a:buSzPts val="6000"/>
              <a:buNone/>
              <a:defRPr sz="6000">
                <a:solidFill>
                  <a:schemeClr val="lt1"/>
                </a:solidFill>
              </a:defRPr>
            </a:lvl5pPr>
            <a:lvl6pPr lvl="5" algn="l">
              <a:lnSpc>
                <a:spcPct val="100000"/>
              </a:lnSpc>
              <a:spcBef>
                <a:spcPts val="0"/>
              </a:spcBef>
              <a:spcAft>
                <a:spcPts val="0"/>
              </a:spcAft>
              <a:buClr>
                <a:schemeClr val="lt1"/>
              </a:buClr>
              <a:buSzPts val="6000"/>
              <a:buNone/>
              <a:defRPr sz="6000">
                <a:solidFill>
                  <a:schemeClr val="lt1"/>
                </a:solidFill>
              </a:defRPr>
            </a:lvl6pPr>
            <a:lvl7pPr lvl="6" algn="l">
              <a:lnSpc>
                <a:spcPct val="100000"/>
              </a:lnSpc>
              <a:spcBef>
                <a:spcPts val="0"/>
              </a:spcBef>
              <a:spcAft>
                <a:spcPts val="0"/>
              </a:spcAft>
              <a:buClr>
                <a:schemeClr val="lt1"/>
              </a:buClr>
              <a:buSzPts val="6000"/>
              <a:buNone/>
              <a:defRPr sz="6000">
                <a:solidFill>
                  <a:schemeClr val="lt1"/>
                </a:solidFill>
              </a:defRPr>
            </a:lvl7pPr>
            <a:lvl8pPr lvl="7" algn="l">
              <a:lnSpc>
                <a:spcPct val="100000"/>
              </a:lnSpc>
              <a:spcBef>
                <a:spcPts val="0"/>
              </a:spcBef>
              <a:spcAft>
                <a:spcPts val="0"/>
              </a:spcAft>
              <a:buClr>
                <a:schemeClr val="lt1"/>
              </a:buClr>
              <a:buSzPts val="6000"/>
              <a:buNone/>
              <a:defRPr sz="6000">
                <a:solidFill>
                  <a:schemeClr val="lt1"/>
                </a:solidFill>
              </a:defRPr>
            </a:lvl8pPr>
            <a:lvl9pPr lvl="8" algn="l">
              <a:lnSpc>
                <a:spcPct val="100000"/>
              </a:lnSpc>
              <a:spcBef>
                <a:spcPts val="0"/>
              </a:spcBef>
              <a:spcAft>
                <a:spcPts val="0"/>
              </a:spcAft>
              <a:buClr>
                <a:schemeClr val="lt1"/>
              </a:buClr>
              <a:buSzPts val="6000"/>
              <a:buNone/>
              <a:defRPr sz="6000">
                <a:solidFill>
                  <a:schemeClr val="lt1"/>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1_Quote">
    <p:bg>
      <p:bgPr>
        <a:solidFill>
          <a:srgbClr val="FFB600"/>
        </a:solidFill>
      </p:bgPr>
    </p:bg>
    <p:spTree>
      <p:nvGrpSpPr>
        <p:cNvPr id="56" name="Shape 56"/>
        <p:cNvGrpSpPr/>
        <p:nvPr/>
      </p:nvGrpSpPr>
      <p:grpSpPr>
        <a:xfrm>
          <a:off x="0" y="0"/>
          <a:ext cx="0" cy="0"/>
          <a:chOff x="0" y="0"/>
          <a:chExt cx="0" cy="0"/>
        </a:xfrm>
      </p:grpSpPr>
      <p:sp>
        <p:nvSpPr>
          <p:cNvPr id="57" name="Google Shape;57;p39"/>
          <p:cNvSpPr/>
          <p:nvPr/>
        </p:nvSpPr>
        <p:spPr>
          <a:xfrm flipH="1">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981C22"/>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58" name="Google Shape;58;p39"/>
          <p:cNvSpPr txBox="1"/>
          <p:nvPr>
            <p:ph idx="1" type="body"/>
          </p:nvPr>
        </p:nvSpPr>
        <p:spPr>
          <a:xfrm>
            <a:off x="1757201" y="2161800"/>
            <a:ext cx="5629801" cy="819900"/>
          </a:xfrm>
          <a:prstGeom prst="rect">
            <a:avLst/>
          </a:prstGeom>
          <a:noFill/>
          <a:ln>
            <a:noFill/>
          </a:ln>
        </p:spPr>
        <p:txBody>
          <a:bodyPr anchorCtr="0" anchor="ctr" bIns="91425" lIns="91425" spcFirstLastPara="1" rIns="91425" wrap="square" tIns="91425">
            <a:noAutofit/>
          </a:bodyPr>
          <a:lstStyle>
            <a:lvl1pPr indent="-228600" lvl="0" marL="457200" algn="ctr">
              <a:lnSpc>
                <a:spcPct val="100000"/>
              </a:lnSpc>
              <a:spcBef>
                <a:spcPts val="601"/>
              </a:spcBef>
              <a:spcAft>
                <a:spcPts val="0"/>
              </a:spcAft>
              <a:buClr>
                <a:schemeClr val="dk1"/>
              </a:buClr>
              <a:buSzPts val="3000"/>
              <a:buFont typeface="Raleway Thin"/>
              <a:buNone/>
              <a:defRPr i="1" sz="2400">
                <a:solidFill>
                  <a:schemeClr val="dk1"/>
                </a:solidFill>
              </a:defRPr>
            </a:lvl1pPr>
            <a:lvl2pPr indent="-419100" lvl="1" marL="914400" algn="ctr">
              <a:lnSpc>
                <a:spcPct val="100000"/>
              </a:lnSpc>
              <a:spcBef>
                <a:spcPts val="0"/>
              </a:spcBef>
              <a:spcAft>
                <a:spcPts val="0"/>
              </a:spcAft>
              <a:buClr>
                <a:schemeClr val="dk1"/>
              </a:buClr>
              <a:buSzPts val="3000"/>
              <a:buChar char="○"/>
              <a:defRPr i="1" sz="3001">
                <a:solidFill>
                  <a:schemeClr val="dk1"/>
                </a:solidFill>
              </a:defRPr>
            </a:lvl2pPr>
            <a:lvl3pPr indent="-419100" lvl="2" marL="1371600" algn="ctr">
              <a:lnSpc>
                <a:spcPct val="100000"/>
              </a:lnSpc>
              <a:spcBef>
                <a:spcPts val="0"/>
              </a:spcBef>
              <a:spcAft>
                <a:spcPts val="0"/>
              </a:spcAft>
              <a:buClr>
                <a:schemeClr val="dk1"/>
              </a:buClr>
              <a:buSzPts val="3000"/>
              <a:buChar char="■"/>
              <a:defRPr i="1" sz="3001">
                <a:solidFill>
                  <a:schemeClr val="dk1"/>
                </a:solidFill>
              </a:defRPr>
            </a:lvl3pPr>
            <a:lvl4pPr indent="-419100" lvl="3" marL="1828800" algn="ctr">
              <a:lnSpc>
                <a:spcPct val="100000"/>
              </a:lnSpc>
              <a:spcBef>
                <a:spcPts val="0"/>
              </a:spcBef>
              <a:spcAft>
                <a:spcPts val="0"/>
              </a:spcAft>
              <a:buClr>
                <a:schemeClr val="dk1"/>
              </a:buClr>
              <a:buSzPts val="3000"/>
              <a:buChar char="●"/>
              <a:defRPr i="1" sz="3001">
                <a:solidFill>
                  <a:schemeClr val="dk1"/>
                </a:solidFill>
              </a:defRPr>
            </a:lvl4pPr>
            <a:lvl5pPr indent="-419100" lvl="4" marL="2286000" algn="ctr">
              <a:lnSpc>
                <a:spcPct val="100000"/>
              </a:lnSpc>
              <a:spcBef>
                <a:spcPts val="0"/>
              </a:spcBef>
              <a:spcAft>
                <a:spcPts val="0"/>
              </a:spcAft>
              <a:buClr>
                <a:schemeClr val="dk1"/>
              </a:buClr>
              <a:buSzPts val="3000"/>
              <a:buChar char="○"/>
              <a:defRPr i="1" sz="3001">
                <a:solidFill>
                  <a:schemeClr val="dk1"/>
                </a:solidFill>
              </a:defRPr>
            </a:lvl5pPr>
            <a:lvl6pPr indent="-419100" lvl="5" marL="2743200" algn="ctr">
              <a:lnSpc>
                <a:spcPct val="100000"/>
              </a:lnSpc>
              <a:spcBef>
                <a:spcPts val="0"/>
              </a:spcBef>
              <a:spcAft>
                <a:spcPts val="0"/>
              </a:spcAft>
              <a:buClr>
                <a:schemeClr val="dk1"/>
              </a:buClr>
              <a:buSzPts val="3000"/>
              <a:buChar char="■"/>
              <a:defRPr i="1" sz="3001">
                <a:solidFill>
                  <a:schemeClr val="dk1"/>
                </a:solidFill>
              </a:defRPr>
            </a:lvl6pPr>
            <a:lvl7pPr indent="-419100" lvl="6" marL="3200400" algn="ctr">
              <a:lnSpc>
                <a:spcPct val="100000"/>
              </a:lnSpc>
              <a:spcBef>
                <a:spcPts val="0"/>
              </a:spcBef>
              <a:spcAft>
                <a:spcPts val="0"/>
              </a:spcAft>
              <a:buClr>
                <a:schemeClr val="dk1"/>
              </a:buClr>
              <a:buSzPts val="3000"/>
              <a:buChar char="●"/>
              <a:defRPr i="1" sz="3001">
                <a:solidFill>
                  <a:schemeClr val="dk1"/>
                </a:solidFill>
              </a:defRPr>
            </a:lvl7pPr>
            <a:lvl8pPr indent="-419100" lvl="7" marL="3657600" algn="ctr">
              <a:lnSpc>
                <a:spcPct val="100000"/>
              </a:lnSpc>
              <a:spcBef>
                <a:spcPts val="0"/>
              </a:spcBef>
              <a:spcAft>
                <a:spcPts val="0"/>
              </a:spcAft>
              <a:buClr>
                <a:schemeClr val="dk1"/>
              </a:buClr>
              <a:buSzPts val="3000"/>
              <a:buChar char="○"/>
              <a:defRPr i="1" sz="3001">
                <a:solidFill>
                  <a:schemeClr val="dk1"/>
                </a:solidFill>
              </a:defRPr>
            </a:lvl8pPr>
            <a:lvl9pPr indent="-419100" lvl="8" marL="4114800" algn="ctr">
              <a:lnSpc>
                <a:spcPct val="100000"/>
              </a:lnSpc>
              <a:spcBef>
                <a:spcPts val="0"/>
              </a:spcBef>
              <a:spcAft>
                <a:spcPts val="0"/>
              </a:spcAft>
              <a:buClr>
                <a:schemeClr val="dk1"/>
              </a:buClr>
              <a:buSzPts val="3000"/>
              <a:buChar char="■"/>
              <a:defRPr i="1" sz="3001">
                <a:solidFill>
                  <a:schemeClr val="dk1"/>
                </a:solidFill>
              </a:defRPr>
            </a:lvl9pPr>
          </a:lstStyle>
          <a:p/>
        </p:txBody>
      </p:sp>
      <p:sp>
        <p:nvSpPr>
          <p:cNvPr id="59" name="Google Shape;59;p39"/>
          <p:cNvSpPr txBox="1"/>
          <p:nvPr/>
        </p:nvSpPr>
        <p:spPr>
          <a:xfrm>
            <a:off x="205551" y="75075"/>
            <a:ext cx="799500" cy="65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0"/>
              <a:buFont typeface="Arial"/>
              <a:buNone/>
            </a:pPr>
            <a:r>
              <a:rPr b="1" i="0" lang="en-US" sz="12000" u="none" cap="none" strike="noStrike">
                <a:solidFill>
                  <a:srgbClr val="981C22"/>
                </a:solidFill>
                <a:latin typeface="Raleway"/>
                <a:ea typeface="Raleway"/>
                <a:cs typeface="Raleway"/>
                <a:sym typeface="Raleway"/>
              </a:rPr>
              <a:t>“</a:t>
            </a:r>
            <a:endParaRPr b="1" i="0" sz="12000" u="none" cap="none" strike="noStrike">
              <a:solidFill>
                <a:srgbClr val="981C22"/>
              </a:solidFill>
              <a:latin typeface="Raleway"/>
              <a:ea typeface="Raleway"/>
              <a:cs typeface="Raleway"/>
              <a:sym typeface="Raleway"/>
            </a:endParaRPr>
          </a:p>
        </p:txBody>
      </p:sp>
      <p:sp>
        <p:nvSpPr>
          <p:cNvPr id="60" name="Google Shape;60;p39"/>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1pPr>
            <a:lvl2pPr indent="0" lvl="1"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2pPr>
            <a:lvl3pPr indent="0" lvl="2"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3pPr>
            <a:lvl4pPr indent="0" lvl="3"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4pPr>
            <a:lvl5pPr indent="0" lvl="4"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5pPr>
            <a:lvl6pPr indent="0" lvl="5"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6pPr>
            <a:lvl7pPr indent="0" lvl="6"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7pPr>
            <a:lvl8pPr indent="0" lvl="7"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8pPr>
            <a:lvl9pPr indent="0" lvl="8"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12" name="Shape 12"/>
        <p:cNvGrpSpPr/>
        <p:nvPr/>
      </p:nvGrpSpPr>
      <p:grpSpPr>
        <a:xfrm>
          <a:off x="0" y="0"/>
          <a:ext cx="0" cy="0"/>
          <a:chOff x="0" y="0"/>
          <a:chExt cx="0" cy="0"/>
        </a:xfrm>
      </p:grpSpPr>
      <p:sp>
        <p:nvSpPr>
          <p:cNvPr id="13" name="Google Shape;13;p30"/>
          <p:cNvSpPr/>
          <p:nvPr/>
        </p:nvSpPr>
        <p:spPr>
          <a:xfrm>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FFB600"/>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14" name="Google Shape;14;p30"/>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15" name="Google Shape;15;p30"/>
          <p:cNvSpPr txBox="1"/>
          <p:nvPr>
            <p:ph idx="1" type="body"/>
          </p:nvPr>
        </p:nvSpPr>
        <p:spPr>
          <a:xfrm>
            <a:off x="922001" y="1885951"/>
            <a:ext cx="6866100" cy="23661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1"/>
              </a:spcBef>
              <a:spcAft>
                <a:spcPts val="0"/>
              </a:spcAft>
              <a:buClr>
                <a:srgbClr val="FFB600"/>
              </a:buClr>
              <a:buSzPts val="1800"/>
              <a:buChar char="●"/>
              <a:defRPr/>
            </a:lvl1pPr>
            <a:lvl2pPr indent="-342900" lvl="1" marL="914400" algn="l">
              <a:lnSpc>
                <a:spcPct val="100000"/>
              </a:lnSpc>
              <a:spcBef>
                <a:spcPts val="0"/>
              </a:spcBef>
              <a:spcAft>
                <a:spcPts val="0"/>
              </a:spcAft>
              <a:buClr>
                <a:srgbClr val="FFB600"/>
              </a:buClr>
              <a:buSzPts val="1800"/>
              <a:buChar char="○"/>
              <a:defRPr/>
            </a:lvl2pPr>
            <a:lvl3pPr indent="-342900" lvl="2" marL="1371600" algn="l">
              <a:lnSpc>
                <a:spcPct val="100000"/>
              </a:lnSpc>
              <a:spcBef>
                <a:spcPts val="0"/>
              </a:spcBef>
              <a:spcAft>
                <a:spcPts val="0"/>
              </a:spcAft>
              <a:buClr>
                <a:srgbClr val="FFB600"/>
              </a:buClr>
              <a:buSzPts val="1800"/>
              <a:buChar char="■"/>
              <a:defRPr/>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
        <p:nvSpPr>
          <p:cNvPr id="16" name="Google Shape;16;p30"/>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Thin"/>
                <a:ea typeface="Raleway Thin"/>
                <a:cs typeface="Raleway Thin"/>
                <a:sym typeface="Raleway Thin"/>
              </a:defRPr>
            </a:lvl1pPr>
            <a:lvl2pPr indent="0" lvl="1"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Thin"/>
                <a:ea typeface="Raleway Thin"/>
                <a:cs typeface="Raleway Thin"/>
                <a:sym typeface="Raleway Thin"/>
              </a:defRPr>
            </a:lvl2pPr>
            <a:lvl3pPr indent="0" lvl="2"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Thin"/>
                <a:ea typeface="Raleway Thin"/>
                <a:cs typeface="Raleway Thin"/>
                <a:sym typeface="Raleway Thin"/>
              </a:defRPr>
            </a:lvl3pPr>
            <a:lvl4pPr indent="0" lvl="3"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Thin"/>
                <a:ea typeface="Raleway Thin"/>
                <a:cs typeface="Raleway Thin"/>
                <a:sym typeface="Raleway Thin"/>
              </a:defRPr>
            </a:lvl4pPr>
            <a:lvl5pPr indent="0" lvl="4"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Thin"/>
                <a:ea typeface="Raleway Thin"/>
                <a:cs typeface="Raleway Thin"/>
                <a:sym typeface="Raleway Thin"/>
              </a:defRPr>
            </a:lvl5pPr>
            <a:lvl6pPr indent="0" lvl="5"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Thin"/>
                <a:ea typeface="Raleway Thin"/>
                <a:cs typeface="Raleway Thin"/>
                <a:sym typeface="Raleway Thin"/>
              </a:defRPr>
            </a:lvl6pPr>
            <a:lvl7pPr indent="0" lvl="6"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Thin"/>
                <a:ea typeface="Raleway Thin"/>
                <a:cs typeface="Raleway Thin"/>
                <a:sym typeface="Raleway Thin"/>
              </a:defRPr>
            </a:lvl7pPr>
            <a:lvl8pPr indent="0" lvl="7"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Thin"/>
                <a:ea typeface="Raleway Thin"/>
                <a:cs typeface="Raleway Thin"/>
                <a:sym typeface="Raleway Thin"/>
              </a:defRPr>
            </a:lvl8pPr>
            <a:lvl9pPr indent="0" lvl="8"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bg>
      <p:bgPr>
        <a:solidFill>
          <a:schemeClr val="accent1"/>
        </a:solidFill>
      </p:bgPr>
    </p:bg>
    <p:spTree>
      <p:nvGrpSpPr>
        <p:cNvPr id="17" name="Shape 17"/>
        <p:cNvGrpSpPr/>
        <p:nvPr/>
      </p:nvGrpSpPr>
      <p:grpSpPr>
        <a:xfrm>
          <a:off x="0" y="0"/>
          <a:ext cx="0" cy="0"/>
          <a:chOff x="0" y="0"/>
          <a:chExt cx="0" cy="0"/>
        </a:xfrm>
      </p:grpSpPr>
      <p:sp>
        <p:nvSpPr>
          <p:cNvPr id="18" name="Google Shape;18;p34"/>
          <p:cNvSpPr/>
          <p:nvPr/>
        </p:nvSpPr>
        <p:spPr>
          <a:xfrm>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solidFill>
            <a:srgbClr val="981C22"/>
          </a:solidFill>
          <a:ln cap="flat" cmpd="sng" w="19050">
            <a:solidFill>
              <a:srgbClr val="981C22"/>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19" name="Google Shape;19;p34"/>
          <p:cNvSpPr txBox="1"/>
          <p:nvPr>
            <p:ph type="ctrTitle"/>
          </p:nvPr>
        </p:nvSpPr>
        <p:spPr>
          <a:xfrm>
            <a:off x="685802" y="2726342"/>
            <a:ext cx="7772400" cy="1159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20" name="Google Shape;20;p34"/>
          <p:cNvSpPr txBox="1"/>
          <p:nvPr>
            <p:ph idx="1" type="subTitle"/>
          </p:nvPr>
        </p:nvSpPr>
        <p:spPr>
          <a:xfrm>
            <a:off x="685802" y="3830653"/>
            <a:ext cx="7772400" cy="784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1800"/>
              <a:buNone/>
              <a:defRPr>
                <a:solidFill>
                  <a:schemeClr val="lt1"/>
                </a:solidFill>
              </a:defRPr>
            </a:lvl1pPr>
            <a:lvl2pPr lvl="1" algn="l">
              <a:lnSpc>
                <a:spcPct val="100000"/>
              </a:lnSpc>
              <a:spcBef>
                <a:spcPts val="0"/>
              </a:spcBef>
              <a:spcAft>
                <a:spcPts val="0"/>
              </a:spcAft>
              <a:buClr>
                <a:schemeClr val="lt1"/>
              </a:buClr>
              <a:buSzPts val="3000"/>
              <a:buNone/>
              <a:defRPr sz="3001">
                <a:solidFill>
                  <a:schemeClr val="lt1"/>
                </a:solidFill>
              </a:defRPr>
            </a:lvl2pPr>
            <a:lvl3pPr lvl="2" algn="l">
              <a:lnSpc>
                <a:spcPct val="100000"/>
              </a:lnSpc>
              <a:spcBef>
                <a:spcPts val="0"/>
              </a:spcBef>
              <a:spcAft>
                <a:spcPts val="0"/>
              </a:spcAft>
              <a:buClr>
                <a:schemeClr val="lt1"/>
              </a:buClr>
              <a:buSzPts val="3000"/>
              <a:buNone/>
              <a:defRPr sz="3001">
                <a:solidFill>
                  <a:schemeClr val="lt1"/>
                </a:solidFill>
              </a:defRPr>
            </a:lvl3pPr>
            <a:lvl4pPr lvl="3" algn="l">
              <a:lnSpc>
                <a:spcPct val="100000"/>
              </a:lnSpc>
              <a:spcBef>
                <a:spcPts val="0"/>
              </a:spcBef>
              <a:spcAft>
                <a:spcPts val="0"/>
              </a:spcAft>
              <a:buClr>
                <a:schemeClr val="lt1"/>
              </a:buClr>
              <a:buSzPts val="3000"/>
              <a:buNone/>
              <a:defRPr sz="3001">
                <a:solidFill>
                  <a:schemeClr val="lt1"/>
                </a:solidFill>
              </a:defRPr>
            </a:lvl4pPr>
            <a:lvl5pPr lvl="4" algn="l">
              <a:lnSpc>
                <a:spcPct val="100000"/>
              </a:lnSpc>
              <a:spcBef>
                <a:spcPts val="0"/>
              </a:spcBef>
              <a:spcAft>
                <a:spcPts val="0"/>
              </a:spcAft>
              <a:buClr>
                <a:schemeClr val="lt1"/>
              </a:buClr>
              <a:buSzPts val="3000"/>
              <a:buNone/>
              <a:defRPr sz="3001">
                <a:solidFill>
                  <a:schemeClr val="lt1"/>
                </a:solidFill>
              </a:defRPr>
            </a:lvl5pPr>
            <a:lvl6pPr lvl="5" algn="l">
              <a:lnSpc>
                <a:spcPct val="100000"/>
              </a:lnSpc>
              <a:spcBef>
                <a:spcPts val="0"/>
              </a:spcBef>
              <a:spcAft>
                <a:spcPts val="0"/>
              </a:spcAft>
              <a:buClr>
                <a:schemeClr val="lt1"/>
              </a:buClr>
              <a:buSzPts val="3000"/>
              <a:buNone/>
              <a:defRPr sz="3001">
                <a:solidFill>
                  <a:schemeClr val="lt1"/>
                </a:solidFill>
              </a:defRPr>
            </a:lvl6pPr>
            <a:lvl7pPr lvl="6" algn="l">
              <a:lnSpc>
                <a:spcPct val="100000"/>
              </a:lnSpc>
              <a:spcBef>
                <a:spcPts val="0"/>
              </a:spcBef>
              <a:spcAft>
                <a:spcPts val="0"/>
              </a:spcAft>
              <a:buClr>
                <a:schemeClr val="lt1"/>
              </a:buClr>
              <a:buSzPts val="3000"/>
              <a:buNone/>
              <a:defRPr sz="3001">
                <a:solidFill>
                  <a:schemeClr val="lt1"/>
                </a:solidFill>
              </a:defRPr>
            </a:lvl7pPr>
            <a:lvl8pPr lvl="7" algn="l">
              <a:lnSpc>
                <a:spcPct val="100000"/>
              </a:lnSpc>
              <a:spcBef>
                <a:spcPts val="0"/>
              </a:spcBef>
              <a:spcAft>
                <a:spcPts val="0"/>
              </a:spcAft>
              <a:buClr>
                <a:schemeClr val="lt1"/>
              </a:buClr>
              <a:buSzPts val="3000"/>
              <a:buNone/>
              <a:defRPr sz="3001">
                <a:solidFill>
                  <a:schemeClr val="lt1"/>
                </a:solidFill>
              </a:defRPr>
            </a:lvl8pPr>
            <a:lvl9pPr lvl="8" algn="l">
              <a:lnSpc>
                <a:spcPct val="100000"/>
              </a:lnSpc>
              <a:spcBef>
                <a:spcPts val="0"/>
              </a:spcBef>
              <a:spcAft>
                <a:spcPts val="0"/>
              </a:spcAft>
              <a:buClr>
                <a:schemeClr val="lt1"/>
              </a:buClr>
              <a:buSzPts val="3000"/>
              <a:buNone/>
              <a:defRPr sz="3001">
                <a:solidFill>
                  <a:schemeClr val="lt1"/>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21" name="Shape 21"/>
        <p:cNvGrpSpPr/>
        <p:nvPr/>
      </p:nvGrpSpPr>
      <p:grpSpPr>
        <a:xfrm>
          <a:off x="0" y="0"/>
          <a:ext cx="0" cy="0"/>
          <a:chOff x="0" y="0"/>
          <a:chExt cx="0" cy="0"/>
        </a:xfrm>
      </p:grpSpPr>
      <p:sp>
        <p:nvSpPr>
          <p:cNvPr id="22" name="Google Shape;22;p35"/>
          <p:cNvSpPr/>
          <p:nvPr/>
        </p:nvSpPr>
        <p:spPr>
          <a:xfrm>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chemeClr val="accent1"/>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23" name="Google Shape;23;p35"/>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24" name="Google Shape;24;p35"/>
          <p:cNvSpPr txBox="1"/>
          <p:nvPr>
            <p:ph idx="1" type="body"/>
          </p:nvPr>
        </p:nvSpPr>
        <p:spPr>
          <a:xfrm>
            <a:off x="922001" y="1930500"/>
            <a:ext cx="2332201" cy="29190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601"/>
              </a:spcBef>
              <a:spcAft>
                <a:spcPts val="0"/>
              </a:spcAft>
              <a:buSzPts val="1400"/>
              <a:buChar char="●"/>
              <a:defRPr sz="1401"/>
            </a:lvl1pPr>
            <a:lvl2pPr indent="-317500" lvl="1" marL="914400" algn="l">
              <a:lnSpc>
                <a:spcPct val="100000"/>
              </a:lnSpc>
              <a:spcBef>
                <a:spcPts val="0"/>
              </a:spcBef>
              <a:spcAft>
                <a:spcPts val="0"/>
              </a:spcAft>
              <a:buSzPts val="1400"/>
              <a:buChar char="○"/>
              <a:defRPr sz="1401"/>
            </a:lvl2pPr>
            <a:lvl3pPr indent="-317500" lvl="2" marL="1371600" algn="l">
              <a:lnSpc>
                <a:spcPct val="100000"/>
              </a:lnSpc>
              <a:spcBef>
                <a:spcPts val="0"/>
              </a:spcBef>
              <a:spcAft>
                <a:spcPts val="0"/>
              </a:spcAft>
              <a:buSzPts val="1400"/>
              <a:buChar char="■"/>
              <a:defRPr sz="1401"/>
            </a:lvl3pPr>
            <a:lvl4pPr indent="-317500" lvl="3" marL="1828800" algn="l">
              <a:lnSpc>
                <a:spcPct val="100000"/>
              </a:lnSpc>
              <a:spcBef>
                <a:spcPts val="0"/>
              </a:spcBef>
              <a:spcAft>
                <a:spcPts val="0"/>
              </a:spcAft>
              <a:buSzPts val="1400"/>
              <a:buChar char="●"/>
              <a:defRPr sz="1401"/>
            </a:lvl4pPr>
            <a:lvl5pPr indent="-317500" lvl="4" marL="2286000" algn="l">
              <a:lnSpc>
                <a:spcPct val="100000"/>
              </a:lnSpc>
              <a:spcBef>
                <a:spcPts val="0"/>
              </a:spcBef>
              <a:spcAft>
                <a:spcPts val="0"/>
              </a:spcAft>
              <a:buSzPts val="1400"/>
              <a:buChar char="○"/>
              <a:defRPr sz="1401"/>
            </a:lvl5pPr>
            <a:lvl6pPr indent="-317500" lvl="5" marL="2743200" algn="l">
              <a:lnSpc>
                <a:spcPct val="100000"/>
              </a:lnSpc>
              <a:spcBef>
                <a:spcPts val="0"/>
              </a:spcBef>
              <a:spcAft>
                <a:spcPts val="0"/>
              </a:spcAft>
              <a:buSzPts val="1400"/>
              <a:buChar char="■"/>
              <a:defRPr sz="1401"/>
            </a:lvl6pPr>
            <a:lvl7pPr indent="-317500" lvl="6" marL="3200400" algn="l">
              <a:lnSpc>
                <a:spcPct val="100000"/>
              </a:lnSpc>
              <a:spcBef>
                <a:spcPts val="0"/>
              </a:spcBef>
              <a:spcAft>
                <a:spcPts val="0"/>
              </a:spcAft>
              <a:buSzPts val="1400"/>
              <a:buChar char="●"/>
              <a:defRPr sz="1401"/>
            </a:lvl7pPr>
            <a:lvl8pPr indent="-317500" lvl="7" marL="3657600" algn="l">
              <a:lnSpc>
                <a:spcPct val="100000"/>
              </a:lnSpc>
              <a:spcBef>
                <a:spcPts val="0"/>
              </a:spcBef>
              <a:spcAft>
                <a:spcPts val="0"/>
              </a:spcAft>
              <a:buSzPts val="1400"/>
              <a:buChar char="○"/>
              <a:defRPr sz="1401"/>
            </a:lvl8pPr>
            <a:lvl9pPr indent="-317500" lvl="8" marL="4114800" algn="l">
              <a:lnSpc>
                <a:spcPct val="100000"/>
              </a:lnSpc>
              <a:spcBef>
                <a:spcPts val="0"/>
              </a:spcBef>
              <a:spcAft>
                <a:spcPts val="0"/>
              </a:spcAft>
              <a:buSzPts val="1400"/>
              <a:buChar char="■"/>
              <a:defRPr sz="1401"/>
            </a:lvl9pPr>
          </a:lstStyle>
          <a:p/>
        </p:txBody>
      </p:sp>
      <p:sp>
        <p:nvSpPr>
          <p:cNvPr id="25" name="Google Shape;25;p35"/>
          <p:cNvSpPr txBox="1"/>
          <p:nvPr>
            <p:ph idx="2" type="body"/>
          </p:nvPr>
        </p:nvSpPr>
        <p:spPr>
          <a:xfrm>
            <a:off x="3373779" y="1930500"/>
            <a:ext cx="2332201" cy="29190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601"/>
              </a:spcBef>
              <a:spcAft>
                <a:spcPts val="0"/>
              </a:spcAft>
              <a:buSzPts val="1400"/>
              <a:buChar char="●"/>
              <a:defRPr sz="1401"/>
            </a:lvl1pPr>
            <a:lvl2pPr indent="-317500" lvl="1" marL="914400" algn="l">
              <a:lnSpc>
                <a:spcPct val="100000"/>
              </a:lnSpc>
              <a:spcBef>
                <a:spcPts val="0"/>
              </a:spcBef>
              <a:spcAft>
                <a:spcPts val="0"/>
              </a:spcAft>
              <a:buSzPts val="1400"/>
              <a:buChar char="○"/>
              <a:defRPr sz="1401"/>
            </a:lvl2pPr>
            <a:lvl3pPr indent="-317500" lvl="2" marL="1371600" algn="l">
              <a:lnSpc>
                <a:spcPct val="100000"/>
              </a:lnSpc>
              <a:spcBef>
                <a:spcPts val="0"/>
              </a:spcBef>
              <a:spcAft>
                <a:spcPts val="0"/>
              </a:spcAft>
              <a:buSzPts val="1400"/>
              <a:buChar char="■"/>
              <a:defRPr sz="1401"/>
            </a:lvl3pPr>
            <a:lvl4pPr indent="-317500" lvl="3" marL="1828800" algn="l">
              <a:lnSpc>
                <a:spcPct val="100000"/>
              </a:lnSpc>
              <a:spcBef>
                <a:spcPts val="0"/>
              </a:spcBef>
              <a:spcAft>
                <a:spcPts val="0"/>
              </a:spcAft>
              <a:buSzPts val="1400"/>
              <a:buChar char="●"/>
              <a:defRPr sz="1401"/>
            </a:lvl4pPr>
            <a:lvl5pPr indent="-317500" lvl="4" marL="2286000" algn="l">
              <a:lnSpc>
                <a:spcPct val="100000"/>
              </a:lnSpc>
              <a:spcBef>
                <a:spcPts val="0"/>
              </a:spcBef>
              <a:spcAft>
                <a:spcPts val="0"/>
              </a:spcAft>
              <a:buSzPts val="1400"/>
              <a:buChar char="○"/>
              <a:defRPr sz="1401"/>
            </a:lvl5pPr>
            <a:lvl6pPr indent="-317500" lvl="5" marL="2743200" algn="l">
              <a:lnSpc>
                <a:spcPct val="100000"/>
              </a:lnSpc>
              <a:spcBef>
                <a:spcPts val="0"/>
              </a:spcBef>
              <a:spcAft>
                <a:spcPts val="0"/>
              </a:spcAft>
              <a:buSzPts val="1400"/>
              <a:buChar char="■"/>
              <a:defRPr sz="1401"/>
            </a:lvl6pPr>
            <a:lvl7pPr indent="-317500" lvl="6" marL="3200400" algn="l">
              <a:lnSpc>
                <a:spcPct val="100000"/>
              </a:lnSpc>
              <a:spcBef>
                <a:spcPts val="0"/>
              </a:spcBef>
              <a:spcAft>
                <a:spcPts val="0"/>
              </a:spcAft>
              <a:buSzPts val="1400"/>
              <a:buChar char="●"/>
              <a:defRPr sz="1401"/>
            </a:lvl7pPr>
            <a:lvl8pPr indent="-317500" lvl="7" marL="3657600" algn="l">
              <a:lnSpc>
                <a:spcPct val="100000"/>
              </a:lnSpc>
              <a:spcBef>
                <a:spcPts val="0"/>
              </a:spcBef>
              <a:spcAft>
                <a:spcPts val="0"/>
              </a:spcAft>
              <a:buSzPts val="1400"/>
              <a:buChar char="○"/>
              <a:defRPr sz="1401"/>
            </a:lvl8pPr>
            <a:lvl9pPr indent="-317500" lvl="8" marL="4114800" algn="l">
              <a:lnSpc>
                <a:spcPct val="100000"/>
              </a:lnSpc>
              <a:spcBef>
                <a:spcPts val="0"/>
              </a:spcBef>
              <a:spcAft>
                <a:spcPts val="0"/>
              </a:spcAft>
              <a:buSzPts val="1400"/>
              <a:buChar char="■"/>
              <a:defRPr sz="1401"/>
            </a:lvl9pPr>
          </a:lstStyle>
          <a:p/>
        </p:txBody>
      </p:sp>
      <p:sp>
        <p:nvSpPr>
          <p:cNvPr id="26" name="Google Shape;26;p35"/>
          <p:cNvSpPr txBox="1"/>
          <p:nvPr>
            <p:ph idx="3" type="body"/>
          </p:nvPr>
        </p:nvSpPr>
        <p:spPr>
          <a:xfrm>
            <a:off x="5825558" y="1930500"/>
            <a:ext cx="2332201" cy="29190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601"/>
              </a:spcBef>
              <a:spcAft>
                <a:spcPts val="0"/>
              </a:spcAft>
              <a:buSzPts val="1400"/>
              <a:buChar char="●"/>
              <a:defRPr sz="1401"/>
            </a:lvl1pPr>
            <a:lvl2pPr indent="-317500" lvl="1" marL="914400" algn="l">
              <a:lnSpc>
                <a:spcPct val="100000"/>
              </a:lnSpc>
              <a:spcBef>
                <a:spcPts val="0"/>
              </a:spcBef>
              <a:spcAft>
                <a:spcPts val="0"/>
              </a:spcAft>
              <a:buSzPts val="1400"/>
              <a:buChar char="○"/>
              <a:defRPr sz="1401"/>
            </a:lvl2pPr>
            <a:lvl3pPr indent="-317500" lvl="2" marL="1371600" algn="l">
              <a:lnSpc>
                <a:spcPct val="100000"/>
              </a:lnSpc>
              <a:spcBef>
                <a:spcPts val="0"/>
              </a:spcBef>
              <a:spcAft>
                <a:spcPts val="0"/>
              </a:spcAft>
              <a:buSzPts val="1400"/>
              <a:buChar char="■"/>
              <a:defRPr sz="1401"/>
            </a:lvl3pPr>
            <a:lvl4pPr indent="-317500" lvl="3" marL="1828800" algn="l">
              <a:lnSpc>
                <a:spcPct val="100000"/>
              </a:lnSpc>
              <a:spcBef>
                <a:spcPts val="0"/>
              </a:spcBef>
              <a:spcAft>
                <a:spcPts val="0"/>
              </a:spcAft>
              <a:buSzPts val="1400"/>
              <a:buChar char="●"/>
              <a:defRPr sz="1401"/>
            </a:lvl4pPr>
            <a:lvl5pPr indent="-317500" lvl="4" marL="2286000" algn="l">
              <a:lnSpc>
                <a:spcPct val="100000"/>
              </a:lnSpc>
              <a:spcBef>
                <a:spcPts val="0"/>
              </a:spcBef>
              <a:spcAft>
                <a:spcPts val="0"/>
              </a:spcAft>
              <a:buSzPts val="1400"/>
              <a:buChar char="○"/>
              <a:defRPr sz="1401"/>
            </a:lvl5pPr>
            <a:lvl6pPr indent="-317500" lvl="5" marL="2743200" algn="l">
              <a:lnSpc>
                <a:spcPct val="100000"/>
              </a:lnSpc>
              <a:spcBef>
                <a:spcPts val="0"/>
              </a:spcBef>
              <a:spcAft>
                <a:spcPts val="0"/>
              </a:spcAft>
              <a:buSzPts val="1400"/>
              <a:buChar char="■"/>
              <a:defRPr sz="1401"/>
            </a:lvl6pPr>
            <a:lvl7pPr indent="-317500" lvl="6" marL="3200400" algn="l">
              <a:lnSpc>
                <a:spcPct val="100000"/>
              </a:lnSpc>
              <a:spcBef>
                <a:spcPts val="0"/>
              </a:spcBef>
              <a:spcAft>
                <a:spcPts val="0"/>
              </a:spcAft>
              <a:buSzPts val="1400"/>
              <a:buChar char="●"/>
              <a:defRPr sz="1401"/>
            </a:lvl7pPr>
            <a:lvl8pPr indent="-317500" lvl="7" marL="3657600" algn="l">
              <a:lnSpc>
                <a:spcPct val="100000"/>
              </a:lnSpc>
              <a:spcBef>
                <a:spcPts val="0"/>
              </a:spcBef>
              <a:spcAft>
                <a:spcPts val="0"/>
              </a:spcAft>
              <a:buSzPts val="1400"/>
              <a:buChar char="○"/>
              <a:defRPr sz="1401"/>
            </a:lvl8pPr>
            <a:lvl9pPr indent="-317500" lvl="8" marL="4114800" algn="l">
              <a:lnSpc>
                <a:spcPct val="100000"/>
              </a:lnSpc>
              <a:spcBef>
                <a:spcPts val="0"/>
              </a:spcBef>
              <a:spcAft>
                <a:spcPts val="0"/>
              </a:spcAft>
              <a:buSzPts val="1400"/>
              <a:buChar char="■"/>
              <a:defRPr sz="1401"/>
            </a:lvl9pPr>
          </a:lstStyle>
          <a:p/>
        </p:txBody>
      </p:sp>
      <p:sp>
        <p:nvSpPr>
          <p:cNvPr id="27" name="Google Shape;27;p35"/>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1pPr>
            <a:lvl2pPr indent="0" lvl="1"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2pPr>
            <a:lvl3pPr indent="0" lvl="2"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3pPr>
            <a:lvl4pPr indent="0" lvl="3"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4pPr>
            <a:lvl5pPr indent="0" lvl="4"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5pPr>
            <a:lvl6pPr indent="0" lvl="5"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6pPr>
            <a:lvl7pPr indent="0" lvl="6"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7pPr>
            <a:lvl8pPr indent="0" lvl="7"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8pPr>
            <a:lvl9pPr indent="0" lvl="8"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36"/>
          <p:cNvSpPr/>
          <p:nvPr/>
        </p:nvSpPr>
        <p:spPr>
          <a:xfrm>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chemeClr val="accent1"/>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30" name="Google Shape;30;p36"/>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31" name="Google Shape;31;p36"/>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1pPr>
            <a:lvl2pPr indent="0" lvl="1"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2pPr>
            <a:lvl3pPr indent="0" lvl="2"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3pPr>
            <a:lvl4pPr indent="0" lvl="3"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4pPr>
            <a:lvl5pPr indent="0" lvl="4"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5pPr>
            <a:lvl6pPr indent="0" lvl="5"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6pPr>
            <a:lvl7pPr indent="0" lvl="6"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7pPr>
            <a:lvl8pPr indent="0" lvl="7"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8pPr>
            <a:lvl9pPr indent="0" lvl="8"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32" name="Shape 32"/>
        <p:cNvGrpSpPr/>
        <p:nvPr/>
      </p:nvGrpSpPr>
      <p:grpSpPr>
        <a:xfrm>
          <a:off x="0" y="0"/>
          <a:ext cx="0" cy="0"/>
          <a:chOff x="0" y="0"/>
          <a:chExt cx="0" cy="0"/>
        </a:xfrm>
      </p:grpSpPr>
      <p:sp>
        <p:nvSpPr>
          <p:cNvPr id="33" name="Google Shape;33;p37"/>
          <p:cNvSpPr/>
          <p:nvPr/>
        </p:nvSpPr>
        <p:spPr>
          <a:xfrm>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solidFill>
            <a:srgbClr val="FFB600"/>
          </a:solidFill>
          <a:ln cap="flat" cmpd="sng" w="19050">
            <a:solidFill>
              <a:srgbClr val="FFB600"/>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34" name="Google Shape;34;p37"/>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35" name="Google Shape;35;p37"/>
          <p:cNvSpPr txBox="1"/>
          <p:nvPr>
            <p:ph idx="1" type="body"/>
          </p:nvPr>
        </p:nvSpPr>
        <p:spPr>
          <a:xfrm>
            <a:off x="922000" y="1887378"/>
            <a:ext cx="3543300" cy="30276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1"/>
              </a:spcBef>
              <a:spcAft>
                <a:spcPts val="0"/>
              </a:spcAft>
              <a:buSzPts val="1800"/>
              <a:buChar char="●"/>
              <a:defRPr/>
            </a:lvl1pPr>
            <a:lvl2pPr indent="-342900" lvl="1" marL="914400" algn="l">
              <a:lnSpc>
                <a:spcPct val="100000"/>
              </a:lnSpc>
              <a:spcBef>
                <a:spcPts val="0"/>
              </a:spcBef>
              <a:spcAft>
                <a:spcPts val="0"/>
              </a:spcAft>
              <a:buSzPts val="1800"/>
              <a:buChar char="○"/>
              <a:defRPr/>
            </a:lvl2pPr>
            <a:lvl3pPr indent="-342900" lvl="2" marL="1371600" algn="l">
              <a:lnSpc>
                <a:spcPct val="100000"/>
              </a:lnSpc>
              <a:spcBef>
                <a:spcPts val="0"/>
              </a:spcBef>
              <a:spcAft>
                <a:spcPts val="0"/>
              </a:spcAft>
              <a:buSzPts val="1800"/>
              <a:buChar char="■"/>
              <a:defRPr/>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
        <p:nvSpPr>
          <p:cNvPr id="36" name="Google Shape;36;p37"/>
          <p:cNvSpPr txBox="1"/>
          <p:nvPr>
            <p:ph idx="2" type="body"/>
          </p:nvPr>
        </p:nvSpPr>
        <p:spPr>
          <a:xfrm>
            <a:off x="4678688" y="1887378"/>
            <a:ext cx="3543300" cy="30276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1"/>
              </a:spcBef>
              <a:spcAft>
                <a:spcPts val="0"/>
              </a:spcAft>
              <a:buSzPts val="1800"/>
              <a:buChar char="●"/>
              <a:defRPr/>
            </a:lvl1pPr>
            <a:lvl2pPr indent="-342900" lvl="1" marL="914400" algn="l">
              <a:lnSpc>
                <a:spcPct val="100000"/>
              </a:lnSpc>
              <a:spcBef>
                <a:spcPts val="0"/>
              </a:spcBef>
              <a:spcAft>
                <a:spcPts val="0"/>
              </a:spcAft>
              <a:buSzPts val="1800"/>
              <a:buChar char="○"/>
              <a:defRPr/>
            </a:lvl2pPr>
            <a:lvl3pPr indent="-342900" lvl="2" marL="1371600" algn="l">
              <a:lnSpc>
                <a:spcPct val="100000"/>
              </a:lnSpc>
              <a:spcBef>
                <a:spcPts val="0"/>
              </a:spcBef>
              <a:spcAft>
                <a:spcPts val="0"/>
              </a:spcAft>
              <a:buSzPts val="1800"/>
              <a:buChar char="■"/>
              <a:defRPr/>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solidFill>
          <a:schemeClr val="lt1"/>
        </a:solidFill>
      </p:bgPr>
    </p:bg>
    <p:spTree>
      <p:nvGrpSpPr>
        <p:cNvPr id="37" name="Shape 37"/>
        <p:cNvGrpSpPr/>
        <p:nvPr/>
      </p:nvGrpSpPr>
      <p:grpSpPr>
        <a:xfrm>
          <a:off x="0" y="0"/>
          <a:ext cx="0" cy="0"/>
          <a:chOff x="0" y="0"/>
          <a:chExt cx="0" cy="0"/>
        </a:xfrm>
      </p:grpSpPr>
      <p:sp>
        <p:nvSpPr>
          <p:cNvPr id="38" name="Google Shape;38;p32"/>
          <p:cNvSpPr/>
          <p:nvPr/>
        </p:nvSpPr>
        <p:spPr>
          <a:xfrm flipH="1">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FFB600"/>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39" name="Google Shape;39;p32"/>
          <p:cNvSpPr txBox="1"/>
          <p:nvPr>
            <p:ph idx="1" type="body"/>
          </p:nvPr>
        </p:nvSpPr>
        <p:spPr>
          <a:xfrm>
            <a:off x="1757201" y="2161800"/>
            <a:ext cx="5629801" cy="819900"/>
          </a:xfrm>
          <a:prstGeom prst="rect">
            <a:avLst/>
          </a:prstGeom>
          <a:noFill/>
          <a:ln>
            <a:noFill/>
          </a:ln>
        </p:spPr>
        <p:txBody>
          <a:bodyPr anchorCtr="0" anchor="ctr" bIns="91425" lIns="91425" spcFirstLastPara="1" rIns="91425" wrap="square" tIns="91425">
            <a:noAutofit/>
          </a:bodyPr>
          <a:lstStyle>
            <a:lvl1pPr indent="-228600" lvl="0" marL="457200" algn="ctr">
              <a:lnSpc>
                <a:spcPct val="100000"/>
              </a:lnSpc>
              <a:spcBef>
                <a:spcPts val="601"/>
              </a:spcBef>
              <a:spcAft>
                <a:spcPts val="0"/>
              </a:spcAft>
              <a:buClr>
                <a:schemeClr val="dk1"/>
              </a:buClr>
              <a:buSzPts val="3000"/>
              <a:buFont typeface="Raleway Thin"/>
              <a:buNone/>
              <a:defRPr i="1" sz="2400">
                <a:solidFill>
                  <a:schemeClr val="dk1"/>
                </a:solidFill>
              </a:defRPr>
            </a:lvl1pPr>
            <a:lvl2pPr indent="-419100" lvl="1" marL="914400" algn="ctr">
              <a:lnSpc>
                <a:spcPct val="100000"/>
              </a:lnSpc>
              <a:spcBef>
                <a:spcPts val="0"/>
              </a:spcBef>
              <a:spcAft>
                <a:spcPts val="0"/>
              </a:spcAft>
              <a:buClr>
                <a:schemeClr val="dk1"/>
              </a:buClr>
              <a:buSzPts val="3000"/>
              <a:buChar char="○"/>
              <a:defRPr i="1" sz="3001">
                <a:solidFill>
                  <a:schemeClr val="dk1"/>
                </a:solidFill>
              </a:defRPr>
            </a:lvl2pPr>
            <a:lvl3pPr indent="-419100" lvl="2" marL="1371600" algn="ctr">
              <a:lnSpc>
                <a:spcPct val="100000"/>
              </a:lnSpc>
              <a:spcBef>
                <a:spcPts val="0"/>
              </a:spcBef>
              <a:spcAft>
                <a:spcPts val="0"/>
              </a:spcAft>
              <a:buClr>
                <a:schemeClr val="dk1"/>
              </a:buClr>
              <a:buSzPts val="3000"/>
              <a:buChar char="■"/>
              <a:defRPr i="1" sz="3001">
                <a:solidFill>
                  <a:schemeClr val="dk1"/>
                </a:solidFill>
              </a:defRPr>
            </a:lvl3pPr>
            <a:lvl4pPr indent="-419100" lvl="3" marL="1828800" algn="ctr">
              <a:lnSpc>
                <a:spcPct val="100000"/>
              </a:lnSpc>
              <a:spcBef>
                <a:spcPts val="0"/>
              </a:spcBef>
              <a:spcAft>
                <a:spcPts val="0"/>
              </a:spcAft>
              <a:buClr>
                <a:schemeClr val="dk1"/>
              </a:buClr>
              <a:buSzPts val="3000"/>
              <a:buChar char="●"/>
              <a:defRPr i="1" sz="3001">
                <a:solidFill>
                  <a:schemeClr val="dk1"/>
                </a:solidFill>
              </a:defRPr>
            </a:lvl4pPr>
            <a:lvl5pPr indent="-419100" lvl="4" marL="2286000" algn="ctr">
              <a:lnSpc>
                <a:spcPct val="100000"/>
              </a:lnSpc>
              <a:spcBef>
                <a:spcPts val="0"/>
              </a:spcBef>
              <a:spcAft>
                <a:spcPts val="0"/>
              </a:spcAft>
              <a:buClr>
                <a:schemeClr val="dk1"/>
              </a:buClr>
              <a:buSzPts val="3000"/>
              <a:buChar char="○"/>
              <a:defRPr i="1" sz="3001">
                <a:solidFill>
                  <a:schemeClr val="dk1"/>
                </a:solidFill>
              </a:defRPr>
            </a:lvl5pPr>
            <a:lvl6pPr indent="-419100" lvl="5" marL="2743200" algn="ctr">
              <a:lnSpc>
                <a:spcPct val="100000"/>
              </a:lnSpc>
              <a:spcBef>
                <a:spcPts val="0"/>
              </a:spcBef>
              <a:spcAft>
                <a:spcPts val="0"/>
              </a:spcAft>
              <a:buClr>
                <a:schemeClr val="dk1"/>
              </a:buClr>
              <a:buSzPts val="3000"/>
              <a:buChar char="■"/>
              <a:defRPr i="1" sz="3001">
                <a:solidFill>
                  <a:schemeClr val="dk1"/>
                </a:solidFill>
              </a:defRPr>
            </a:lvl6pPr>
            <a:lvl7pPr indent="-419100" lvl="6" marL="3200400" algn="ctr">
              <a:lnSpc>
                <a:spcPct val="100000"/>
              </a:lnSpc>
              <a:spcBef>
                <a:spcPts val="0"/>
              </a:spcBef>
              <a:spcAft>
                <a:spcPts val="0"/>
              </a:spcAft>
              <a:buClr>
                <a:schemeClr val="dk1"/>
              </a:buClr>
              <a:buSzPts val="3000"/>
              <a:buChar char="●"/>
              <a:defRPr i="1" sz="3001">
                <a:solidFill>
                  <a:schemeClr val="dk1"/>
                </a:solidFill>
              </a:defRPr>
            </a:lvl7pPr>
            <a:lvl8pPr indent="-419100" lvl="7" marL="3657600" algn="ctr">
              <a:lnSpc>
                <a:spcPct val="100000"/>
              </a:lnSpc>
              <a:spcBef>
                <a:spcPts val="0"/>
              </a:spcBef>
              <a:spcAft>
                <a:spcPts val="0"/>
              </a:spcAft>
              <a:buClr>
                <a:schemeClr val="dk1"/>
              </a:buClr>
              <a:buSzPts val="3000"/>
              <a:buChar char="○"/>
              <a:defRPr i="1" sz="3001">
                <a:solidFill>
                  <a:schemeClr val="dk1"/>
                </a:solidFill>
              </a:defRPr>
            </a:lvl8pPr>
            <a:lvl9pPr indent="-419100" lvl="8" marL="4114800" algn="ctr">
              <a:lnSpc>
                <a:spcPct val="100000"/>
              </a:lnSpc>
              <a:spcBef>
                <a:spcPts val="0"/>
              </a:spcBef>
              <a:spcAft>
                <a:spcPts val="0"/>
              </a:spcAft>
              <a:buClr>
                <a:schemeClr val="dk1"/>
              </a:buClr>
              <a:buSzPts val="3000"/>
              <a:buChar char="■"/>
              <a:defRPr i="1" sz="3001">
                <a:solidFill>
                  <a:schemeClr val="dk1"/>
                </a:solidFill>
              </a:defRPr>
            </a:lvl9pPr>
          </a:lstStyle>
          <a:p/>
        </p:txBody>
      </p:sp>
      <p:sp>
        <p:nvSpPr>
          <p:cNvPr id="40" name="Google Shape;40;p32"/>
          <p:cNvSpPr txBox="1"/>
          <p:nvPr/>
        </p:nvSpPr>
        <p:spPr>
          <a:xfrm>
            <a:off x="205551" y="75075"/>
            <a:ext cx="799500" cy="65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0"/>
              <a:buFont typeface="Arial"/>
              <a:buNone/>
            </a:pPr>
            <a:r>
              <a:rPr b="1" i="0" lang="en-US" sz="12000" u="none" cap="none" strike="noStrike">
                <a:solidFill>
                  <a:srgbClr val="FFB600"/>
                </a:solidFill>
                <a:latin typeface="Raleway"/>
                <a:ea typeface="Raleway"/>
                <a:cs typeface="Raleway"/>
                <a:sym typeface="Raleway"/>
              </a:rPr>
              <a:t>“</a:t>
            </a:r>
            <a:endParaRPr b="1" i="0" sz="12000" u="none" cap="none" strike="noStrike">
              <a:solidFill>
                <a:srgbClr val="FFB600"/>
              </a:solidFill>
              <a:latin typeface="Raleway"/>
              <a:ea typeface="Raleway"/>
              <a:cs typeface="Raleway"/>
              <a:sym typeface="Raleway"/>
            </a:endParaRPr>
          </a:p>
        </p:txBody>
      </p:sp>
      <p:sp>
        <p:nvSpPr>
          <p:cNvPr id="41" name="Google Shape;41;p32"/>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1pPr>
            <a:lvl2pPr indent="0" lvl="1"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2pPr>
            <a:lvl3pPr indent="0" lvl="2"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3pPr>
            <a:lvl4pPr indent="0" lvl="3"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4pPr>
            <a:lvl5pPr indent="0" lvl="4"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5pPr>
            <a:lvl6pPr indent="0" lvl="5"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6pPr>
            <a:lvl7pPr indent="0" lvl="6"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7pPr>
            <a:lvl8pPr indent="0" lvl="7"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8pPr>
            <a:lvl9pPr indent="0" lvl="8"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1_Quote">
    <p:bg>
      <p:bgPr>
        <a:solidFill>
          <a:srgbClr val="FFB600"/>
        </a:solidFill>
      </p:bgPr>
    </p:bg>
    <p:spTree>
      <p:nvGrpSpPr>
        <p:cNvPr id="42" name="Shape 42"/>
        <p:cNvGrpSpPr/>
        <p:nvPr/>
      </p:nvGrpSpPr>
      <p:grpSpPr>
        <a:xfrm>
          <a:off x="0" y="0"/>
          <a:ext cx="0" cy="0"/>
          <a:chOff x="0" y="0"/>
          <a:chExt cx="0" cy="0"/>
        </a:xfrm>
      </p:grpSpPr>
      <p:sp>
        <p:nvSpPr>
          <p:cNvPr id="43" name="Google Shape;43;p38"/>
          <p:cNvSpPr/>
          <p:nvPr/>
        </p:nvSpPr>
        <p:spPr>
          <a:xfrm flipH="1">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981C22"/>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44" name="Google Shape;44;p38"/>
          <p:cNvSpPr txBox="1"/>
          <p:nvPr>
            <p:ph idx="1" type="body"/>
          </p:nvPr>
        </p:nvSpPr>
        <p:spPr>
          <a:xfrm>
            <a:off x="1757201" y="2161800"/>
            <a:ext cx="5629801" cy="819900"/>
          </a:xfrm>
          <a:prstGeom prst="rect">
            <a:avLst/>
          </a:prstGeom>
          <a:noFill/>
          <a:ln>
            <a:noFill/>
          </a:ln>
        </p:spPr>
        <p:txBody>
          <a:bodyPr anchorCtr="0" anchor="ctr" bIns="91425" lIns="91425" spcFirstLastPara="1" rIns="91425" wrap="square" tIns="91425">
            <a:noAutofit/>
          </a:bodyPr>
          <a:lstStyle>
            <a:lvl1pPr indent="-228600" lvl="0" marL="457200" algn="ctr">
              <a:lnSpc>
                <a:spcPct val="100000"/>
              </a:lnSpc>
              <a:spcBef>
                <a:spcPts val="601"/>
              </a:spcBef>
              <a:spcAft>
                <a:spcPts val="0"/>
              </a:spcAft>
              <a:buClr>
                <a:schemeClr val="dk1"/>
              </a:buClr>
              <a:buSzPts val="3000"/>
              <a:buFont typeface="Raleway Thin"/>
              <a:buNone/>
              <a:defRPr i="1" sz="2400">
                <a:solidFill>
                  <a:schemeClr val="dk1"/>
                </a:solidFill>
              </a:defRPr>
            </a:lvl1pPr>
            <a:lvl2pPr indent="-419100" lvl="1" marL="914400" algn="ctr">
              <a:lnSpc>
                <a:spcPct val="100000"/>
              </a:lnSpc>
              <a:spcBef>
                <a:spcPts val="0"/>
              </a:spcBef>
              <a:spcAft>
                <a:spcPts val="0"/>
              </a:spcAft>
              <a:buClr>
                <a:schemeClr val="dk1"/>
              </a:buClr>
              <a:buSzPts val="3000"/>
              <a:buChar char="○"/>
              <a:defRPr i="1" sz="3001">
                <a:solidFill>
                  <a:schemeClr val="dk1"/>
                </a:solidFill>
              </a:defRPr>
            </a:lvl2pPr>
            <a:lvl3pPr indent="-419100" lvl="2" marL="1371600" algn="ctr">
              <a:lnSpc>
                <a:spcPct val="100000"/>
              </a:lnSpc>
              <a:spcBef>
                <a:spcPts val="0"/>
              </a:spcBef>
              <a:spcAft>
                <a:spcPts val="0"/>
              </a:spcAft>
              <a:buClr>
                <a:schemeClr val="dk1"/>
              </a:buClr>
              <a:buSzPts val="3000"/>
              <a:buChar char="■"/>
              <a:defRPr i="1" sz="3001">
                <a:solidFill>
                  <a:schemeClr val="dk1"/>
                </a:solidFill>
              </a:defRPr>
            </a:lvl3pPr>
            <a:lvl4pPr indent="-419100" lvl="3" marL="1828800" algn="ctr">
              <a:lnSpc>
                <a:spcPct val="100000"/>
              </a:lnSpc>
              <a:spcBef>
                <a:spcPts val="0"/>
              </a:spcBef>
              <a:spcAft>
                <a:spcPts val="0"/>
              </a:spcAft>
              <a:buClr>
                <a:schemeClr val="dk1"/>
              </a:buClr>
              <a:buSzPts val="3000"/>
              <a:buChar char="●"/>
              <a:defRPr i="1" sz="3001">
                <a:solidFill>
                  <a:schemeClr val="dk1"/>
                </a:solidFill>
              </a:defRPr>
            </a:lvl4pPr>
            <a:lvl5pPr indent="-419100" lvl="4" marL="2286000" algn="ctr">
              <a:lnSpc>
                <a:spcPct val="100000"/>
              </a:lnSpc>
              <a:spcBef>
                <a:spcPts val="0"/>
              </a:spcBef>
              <a:spcAft>
                <a:spcPts val="0"/>
              </a:spcAft>
              <a:buClr>
                <a:schemeClr val="dk1"/>
              </a:buClr>
              <a:buSzPts val="3000"/>
              <a:buChar char="○"/>
              <a:defRPr i="1" sz="3001">
                <a:solidFill>
                  <a:schemeClr val="dk1"/>
                </a:solidFill>
              </a:defRPr>
            </a:lvl5pPr>
            <a:lvl6pPr indent="-419100" lvl="5" marL="2743200" algn="ctr">
              <a:lnSpc>
                <a:spcPct val="100000"/>
              </a:lnSpc>
              <a:spcBef>
                <a:spcPts val="0"/>
              </a:spcBef>
              <a:spcAft>
                <a:spcPts val="0"/>
              </a:spcAft>
              <a:buClr>
                <a:schemeClr val="dk1"/>
              </a:buClr>
              <a:buSzPts val="3000"/>
              <a:buChar char="■"/>
              <a:defRPr i="1" sz="3001">
                <a:solidFill>
                  <a:schemeClr val="dk1"/>
                </a:solidFill>
              </a:defRPr>
            </a:lvl6pPr>
            <a:lvl7pPr indent="-419100" lvl="6" marL="3200400" algn="ctr">
              <a:lnSpc>
                <a:spcPct val="100000"/>
              </a:lnSpc>
              <a:spcBef>
                <a:spcPts val="0"/>
              </a:spcBef>
              <a:spcAft>
                <a:spcPts val="0"/>
              </a:spcAft>
              <a:buClr>
                <a:schemeClr val="dk1"/>
              </a:buClr>
              <a:buSzPts val="3000"/>
              <a:buChar char="●"/>
              <a:defRPr i="1" sz="3001">
                <a:solidFill>
                  <a:schemeClr val="dk1"/>
                </a:solidFill>
              </a:defRPr>
            </a:lvl7pPr>
            <a:lvl8pPr indent="-419100" lvl="7" marL="3657600" algn="ctr">
              <a:lnSpc>
                <a:spcPct val="100000"/>
              </a:lnSpc>
              <a:spcBef>
                <a:spcPts val="0"/>
              </a:spcBef>
              <a:spcAft>
                <a:spcPts val="0"/>
              </a:spcAft>
              <a:buClr>
                <a:schemeClr val="dk1"/>
              </a:buClr>
              <a:buSzPts val="3000"/>
              <a:buChar char="○"/>
              <a:defRPr i="1" sz="3001">
                <a:solidFill>
                  <a:schemeClr val="dk1"/>
                </a:solidFill>
              </a:defRPr>
            </a:lvl8pPr>
            <a:lvl9pPr indent="-419100" lvl="8" marL="4114800" algn="ctr">
              <a:lnSpc>
                <a:spcPct val="100000"/>
              </a:lnSpc>
              <a:spcBef>
                <a:spcPts val="0"/>
              </a:spcBef>
              <a:spcAft>
                <a:spcPts val="0"/>
              </a:spcAft>
              <a:buClr>
                <a:schemeClr val="dk1"/>
              </a:buClr>
              <a:buSzPts val="3000"/>
              <a:buChar char="■"/>
              <a:defRPr i="1" sz="3001">
                <a:solidFill>
                  <a:schemeClr val="dk1"/>
                </a:solidFill>
              </a:defRPr>
            </a:lvl9pPr>
          </a:lstStyle>
          <a:p/>
        </p:txBody>
      </p:sp>
      <p:sp>
        <p:nvSpPr>
          <p:cNvPr id="45" name="Google Shape;45;p38"/>
          <p:cNvSpPr txBox="1"/>
          <p:nvPr/>
        </p:nvSpPr>
        <p:spPr>
          <a:xfrm>
            <a:off x="205551" y="75075"/>
            <a:ext cx="799500" cy="65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0"/>
              <a:buFont typeface="Arial"/>
              <a:buNone/>
            </a:pPr>
            <a:r>
              <a:rPr b="1" i="0" lang="en-US" sz="12000" u="none" cap="none" strike="noStrike">
                <a:solidFill>
                  <a:srgbClr val="981C22"/>
                </a:solidFill>
                <a:latin typeface="Raleway"/>
                <a:ea typeface="Raleway"/>
                <a:cs typeface="Raleway"/>
                <a:sym typeface="Raleway"/>
              </a:rPr>
              <a:t>“</a:t>
            </a:r>
            <a:endParaRPr b="1" i="0" sz="12000" u="none" cap="none" strike="noStrike">
              <a:solidFill>
                <a:srgbClr val="981C22"/>
              </a:solidFill>
              <a:latin typeface="Raleway"/>
              <a:ea typeface="Raleway"/>
              <a:cs typeface="Raleway"/>
              <a:sym typeface="Raleway"/>
            </a:endParaRPr>
          </a:p>
        </p:txBody>
      </p:sp>
      <p:sp>
        <p:nvSpPr>
          <p:cNvPr id="46" name="Google Shape;46;p38"/>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1pPr>
            <a:lvl2pPr indent="0" lvl="1"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2pPr>
            <a:lvl3pPr indent="0" lvl="2"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3pPr>
            <a:lvl4pPr indent="0" lvl="3"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4pPr>
            <a:lvl5pPr indent="0" lvl="4"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5pPr>
            <a:lvl6pPr indent="0" lvl="5"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6pPr>
            <a:lvl7pPr indent="0" lvl="6"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7pPr>
            <a:lvl8pPr indent="0" lvl="7"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8pPr>
            <a:lvl9pPr indent="0" lvl="8"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solidFill>
          <a:schemeClr val="lt1"/>
        </a:solidFill>
      </p:bgPr>
    </p:bg>
    <p:spTree>
      <p:nvGrpSpPr>
        <p:cNvPr id="51" name="Shape 51"/>
        <p:cNvGrpSpPr/>
        <p:nvPr/>
      </p:nvGrpSpPr>
      <p:grpSpPr>
        <a:xfrm>
          <a:off x="0" y="0"/>
          <a:ext cx="0" cy="0"/>
          <a:chOff x="0" y="0"/>
          <a:chExt cx="0" cy="0"/>
        </a:xfrm>
      </p:grpSpPr>
      <p:sp>
        <p:nvSpPr>
          <p:cNvPr id="52" name="Google Shape;52;p33"/>
          <p:cNvSpPr/>
          <p:nvPr/>
        </p:nvSpPr>
        <p:spPr>
          <a:xfrm flipH="1">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FFB600"/>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53" name="Google Shape;53;p33"/>
          <p:cNvSpPr txBox="1"/>
          <p:nvPr>
            <p:ph idx="1" type="body"/>
          </p:nvPr>
        </p:nvSpPr>
        <p:spPr>
          <a:xfrm>
            <a:off x="1757201" y="2161800"/>
            <a:ext cx="5629801" cy="819900"/>
          </a:xfrm>
          <a:prstGeom prst="rect">
            <a:avLst/>
          </a:prstGeom>
          <a:noFill/>
          <a:ln>
            <a:noFill/>
          </a:ln>
        </p:spPr>
        <p:txBody>
          <a:bodyPr anchorCtr="0" anchor="ctr" bIns="91425" lIns="91425" spcFirstLastPara="1" rIns="91425" wrap="square" tIns="91425">
            <a:noAutofit/>
          </a:bodyPr>
          <a:lstStyle>
            <a:lvl1pPr indent="-228600" lvl="0" marL="457200" algn="ctr">
              <a:lnSpc>
                <a:spcPct val="100000"/>
              </a:lnSpc>
              <a:spcBef>
                <a:spcPts val="601"/>
              </a:spcBef>
              <a:spcAft>
                <a:spcPts val="0"/>
              </a:spcAft>
              <a:buClr>
                <a:schemeClr val="dk1"/>
              </a:buClr>
              <a:buSzPts val="3000"/>
              <a:buFont typeface="Raleway Thin"/>
              <a:buNone/>
              <a:defRPr i="1" sz="2400">
                <a:solidFill>
                  <a:schemeClr val="dk1"/>
                </a:solidFill>
              </a:defRPr>
            </a:lvl1pPr>
            <a:lvl2pPr indent="-419100" lvl="1" marL="914400" algn="ctr">
              <a:lnSpc>
                <a:spcPct val="100000"/>
              </a:lnSpc>
              <a:spcBef>
                <a:spcPts val="0"/>
              </a:spcBef>
              <a:spcAft>
                <a:spcPts val="0"/>
              </a:spcAft>
              <a:buClr>
                <a:schemeClr val="dk1"/>
              </a:buClr>
              <a:buSzPts val="3000"/>
              <a:buChar char="○"/>
              <a:defRPr i="1" sz="3001">
                <a:solidFill>
                  <a:schemeClr val="dk1"/>
                </a:solidFill>
              </a:defRPr>
            </a:lvl2pPr>
            <a:lvl3pPr indent="-419100" lvl="2" marL="1371600" algn="ctr">
              <a:lnSpc>
                <a:spcPct val="100000"/>
              </a:lnSpc>
              <a:spcBef>
                <a:spcPts val="0"/>
              </a:spcBef>
              <a:spcAft>
                <a:spcPts val="0"/>
              </a:spcAft>
              <a:buClr>
                <a:schemeClr val="dk1"/>
              </a:buClr>
              <a:buSzPts val="3000"/>
              <a:buChar char="■"/>
              <a:defRPr i="1" sz="3001">
                <a:solidFill>
                  <a:schemeClr val="dk1"/>
                </a:solidFill>
              </a:defRPr>
            </a:lvl3pPr>
            <a:lvl4pPr indent="-419100" lvl="3" marL="1828800" algn="ctr">
              <a:lnSpc>
                <a:spcPct val="100000"/>
              </a:lnSpc>
              <a:spcBef>
                <a:spcPts val="0"/>
              </a:spcBef>
              <a:spcAft>
                <a:spcPts val="0"/>
              </a:spcAft>
              <a:buClr>
                <a:schemeClr val="dk1"/>
              </a:buClr>
              <a:buSzPts val="3000"/>
              <a:buChar char="●"/>
              <a:defRPr i="1" sz="3001">
                <a:solidFill>
                  <a:schemeClr val="dk1"/>
                </a:solidFill>
              </a:defRPr>
            </a:lvl4pPr>
            <a:lvl5pPr indent="-419100" lvl="4" marL="2286000" algn="ctr">
              <a:lnSpc>
                <a:spcPct val="100000"/>
              </a:lnSpc>
              <a:spcBef>
                <a:spcPts val="0"/>
              </a:spcBef>
              <a:spcAft>
                <a:spcPts val="0"/>
              </a:spcAft>
              <a:buClr>
                <a:schemeClr val="dk1"/>
              </a:buClr>
              <a:buSzPts val="3000"/>
              <a:buChar char="○"/>
              <a:defRPr i="1" sz="3001">
                <a:solidFill>
                  <a:schemeClr val="dk1"/>
                </a:solidFill>
              </a:defRPr>
            </a:lvl5pPr>
            <a:lvl6pPr indent="-419100" lvl="5" marL="2743200" algn="ctr">
              <a:lnSpc>
                <a:spcPct val="100000"/>
              </a:lnSpc>
              <a:spcBef>
                <a:spcPts val="0"/>
              </a:spcBef>
              <a:spcAft>
                <a:spcPts val="0"/>
              </a:spcAft>
              <a:buClr>
                <a:schemeClr val="dk1"/>
              </a:buClr>
              <a:buSzPts val="3000"/>
              <a:buChar char="■"/>
              <a:defRPr i="1" sz="3001">
                <a:solidFill>
                  <a:schemeClr val="dk1"/>
                </a:solidFill>
              </a:defRPr>
            </a:lvl6pPr>
            <a:lvl7pPr indent="-419100" lvl="6" marL="3200400" algn="ctr">
              <a:lnSpc>
                <a:spcPct val="100000"/>
              </a:lnSpc>
              <a:spcBef>
                <a:spcPts val="0"/>
              </a:spcBef>
              <a:spcAft>
                <a:spcPts val="0"/>
              </a:spcAft>
              <a:buClr>
                <a:schemeClr val="dk1"/>
              </a:buClr>
              <a:buSzPts val="3000"/>
              <a:buChar char="●"/>
              <a:defRPr i="1" sz="3001">
                <a:solidFill>
                  <a:schemeClr val="dk1"/>
                </a:solidFill>
              </a:defRPr>
            </a:lvl7pPr>
            <a:lvl8pPr indent="-419100" lvl="7" marL="3657600" algn="ctr">
              <a:lnSpc>
                <a:spcPct val="100000"/>
              </a:lnSpc>
              <a:spcBef>
                <a:spcPts val="0"/>
              </a:spcBef>
              <a:spcAft>
                <a:spcPts val="0"/>
              </a:spcAft>
              <a:buClr>
                <a:schemeClr val="dk1"/>
              </a:buClr>
              <a:buSzPts val="3000"/>
              <a:buChar char="○"/>
              <a:defRPr i="1" sz="3001">
                <a:solidFill>
                  <a:schemeClr val="dk1"/>
                </a:solidFill>
              </a:defRPr>
            </a:lvl8pPr>
            <a:lvl9pPr indent="-419100" lvl="8" marL="4114800" algn="ctr">
              <a:lnSpc>
                <a:spcPct val="100000"/>
              </a:lnSpc>
              <a:spcBef>
                <a:spcPts val="0"/>
              </a:spcBef>
              <a:spcAft>
                <a:spcPts val="0"/>
              </a:spcAft>
              <a:buClr>
                <a:schemeClr val="dk1"/>
              </a:buClr>
              <a:buSzPts val="3000"/>
              <a:buChar char="■"/>
              <a:defRPr i="1" sz="3001">
                <a:solidFill>
                  <a:schemeClr val="dk1"/>
                </a:solidFill>
              </a:defRPr>
            </a:lvl9pPr>
          </a:lstStyle>
          <a:p/>
        </p:txBody>
      </p:sp>
      <p:sp>
        <p:nvSpPr>
          <p:cNvPr id="54" name="Google Shape;54;p33"/>
          <p:cNvSpPr txBox="1"/>
          <p:nvPr/>
        </p:nvSpPr>
        <p:spPr>
          <a:xfrm>
            <a:off x="205551" y="75075"/>
            <a:ext cx="799500" cy="65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0"/>
              <a:buFont typeface="Arial"/>
              <a:buNone/>
            </a:pPr>
            <a:r>
              <a:rPr b="1" i="0" lang="en-US" sz="12000" u="none" cap="none" strike="noStrike">
                <a:solidFill>
                  <a:srgbClr val="FFB600"/>
                </a:solidFill>
                <a:latin typeface="Raleway"/>
                <a:ea typeface="Raleway"/>
                <a:cs typeface="Raleway"/>
                <a:sym typeface="Raleway"/>
              </a:rPr>
              <a:t>“</a:t>
            </a:r>
            <a:endParaRPr b="1" i="0" sz="12000" u="none" cap="none" strike="noStrike">
              <a:solidFill>
                <a:srgbClr val="FFB600"/>
              </a:solidFill>
              <a:latin typeface="Raleway"/>
              <a:ea typeface="Raleway"/>
              <a:cs typeface="Raleway"/>
              <a:sym typeface="Raleway"/>
            </a:endParaRPr>
          </a:p>
        </p:txBody>
      </p:sp>
      <p:sp>
        <p:nvSpPr>
          <p:cNvPr id="55" name="Google Shape;55;p33"/>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1pPr>
            <a:lvl2pPr indent="0" lvl="1"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2pPr>
            <a:lvl3pPr indent="0" lvl="2"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3pPr>
            <a:lvl4pPr indent="0" lvl="3"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4pPr>
            <a:lvl5pPr indent="0" lvl="4"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5pPr>
            <a:lvl6pPr indent="0" lvl="5"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6pPr>
            <a:lvl7pPr indent="0" lvl="6"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7pPr>
            <a:lvl8pPr indent="0" lvl="7"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8pPr>
            <a:lvl9pPr indent="0" lvl="8"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3.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slideLayout" Target="../slideLayouts/slideLayout10.xml"/><Relationship Id="rId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 name="Shape 5"/>
        <p:cNvGrpSpPr/>
        <p:nvPr/>
      </p:nvGrpSpPr>
      <p:grpSpPr>
        <a:xfrm>
          <a:off x="0" y="0"/>
          <a:ext cx="0" cy="0"/>
          <a:chOff x="0" y="0"/>
          <a:chExt cx="0" cy="0"/>
        </a:xfrm>
      </p:grpSpPr>
      <p:sp>
        <p:nvSpPr>
          <p:cNvPr id="6" name="Google Shape;6;p28"/>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1pPr>
            <a:lvl2pPr lvl="1"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2pPr>
            <a:lvl3pPr lvl="2"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3pPr>
            <a:lvl4pPr lvl="3"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4pPr>
            <a:lvl5pPr lvl="4"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5pPr>
            <a:lvl6pPr lvl="5"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6pPr>
            <a:lvl7pPr lvl="6"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7pPr>
            <a:lvl8pPr lvl="7"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8pPr>
            <a:lvl9pPr lvl="8"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9pPr>
          </a:lstStyle>
          <a:p/>
        </p:txBody>
      </p:sp>
      <p:sp>
        <p:nvSpPr>
          <p:cNvPr id="7" name="Google Shape;7;p28"/>
          <p:cNvSpPr txBox="1"/>
          <p:nvPr>
            <p:ph idx="1" type="body"/>
          </p:nvPr>
        </p:nvSpPr>
        <p:spPr>
          <a:xfrm>
            <a:off x="922001" y="1885951"/>
            <a:ext cx="6866100" cy="23661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00000"/>
              </a:lnSpc>
              <a:spcBef>
                <a:spcPts val="600"/>
              </a:spcBef>
              <a:spcAft>
                <a:spcPts val="0"/>
              </a:spcAft>
              <a:buClr>
                <a:schemeClr val="accent1"/>
              </a:buClr>
              <a:buSzPts val="1800"/>
              <a:buFont typeface="Raleway Thin"/>
              <a:buChar char="●"/>
              <a:defRPr b="0" i="0" sz="1800" u="none" cap="none" strike="noStrike">
                <a:solidFill>
                  <a:schemeClr val="dk2"/>
                </a:solidFill>
                <a:latin typeface="Raleway Thin"/>
                <a:ea typeface="Raleway Thin"/>
                <a:cs typeface="Raleway Thin"/>
                <a:sym typeface="Raleway Thin"/>
              </a:defRPr>
            </a:lvl1pPr>
            <a:lvl2pPr indent="-342900" lvl="1" marL="914400" marR="0" rtl="0" algn="l">
              <a:lnSpc>
                <a:spcPct val="100000"/>
              </a:lnSpc>
              <a:spcBef>
                <a:spcPts val="0"/>
              </a:spcBef>
              <a:spcAft>
                <a:spcPts val="0"/>
              </a:spcAft>
              <a:buClr>
                <a:schemeClr val="accent1"/>
              </a:buClr>
              <a:buSzPts val="1800"/>
              <a:buFont typeface="Raleway Thin"/>
              <a:buChar char="○"/>
              <a:defRPr b="0" i="0" sz="1800" u="none" cap="none" strike="noStrike">
                <a:solidFill>
                  <a:schemeClr val="dk2"/>
                </a:solidFill>
                <a:latin typeface="Raleway Thin"/>
                <a:ea typeface="Raleway Thin"/>
                <a:cs typeface="Raleway Thin"/>
                <a:sym typeface="Raleway Thin"/>
              </a:defRPr>
            </a:lvl2pPr>
            <a:lvl3pPr indent="-342900" lvl="2" marL="1371600" marR="0" rtl="0" algn="l">
              <a:lnSpc>
                <a:spcPct val="100000"/>
              </a:lnSpc>
              <a:spcBef>
                <a:spcPts val="0"/>
              </a:spcBef>
              <a:spcAft>
                <a:spcPts val="0"/>
              </a:spcAft>
              <a:buClr>
                <a:schemeClr val="accent1"/>
              </a:buClr>
              <a:buSzPts val="1800"/>
              <a:buFont typeface="Raleway Thin"/>
              <a:buChar char="■"/>
              <a:defRPr b="0" i="0" sz="1800" u="none" cap="none" strike="noStrike">
                <a:solidFill>
                  <a:schemeClr val="dk2"/>
                </a:solidFill>
                <a:latin typeface="Raleway Thin"/>
                <a:ea typeface="Raleway Thin"/>
                <a:cs typeface="Raleway Thin"/>
                <a:sym typeface="Raleway Thin"/>
              </a:defRPr>
            </a:lvl3pPr>
            <a:lvl4pPr indent="-342900" lvl="3" marL="18288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4pPr>
            <a:lvl5pPr indent="-342900" lvl="4" marL="22860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5pPr>
            <a:lvl6pPr indent="-342900" lvl="5" marL="27432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6pPr>
            <a:lvl7pPr indent="-342900" lvl="6" marL="32004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7pPr>
            <a:lvl8pPr indent="-342900" lvl="7" marL="36576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8pPr>
            <a:lvl9pPr indent="-342900" lvl="8" marL="41148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9pPr>
          </a:lstStyle>
          <a:p/>
        </p:txBody>
      </p:sp>
      <p:sp>
        <p:nvSpPr>
          <p:cNvPr id="8" name="Google Shape;8;p28"/>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1pPr>
            <a:lvl2pPr indent="0" lvl="1"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2pPr>
            <a:lvl3pPr indent="0" lvl="2"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3pPr>
            <a:lvl4pPr indent="0" lvl="3"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4pPr>
            <a:lvl5pPr indent="0" lvl="4"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5pPr>
            <a:lvl6pPr indent="0" lvl="5"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6pPr>
            <a:lvl7pPr indent="0" lvl="6"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7pPr>
            <a:lvl8pPr indent="0" lvl="7"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8pPr>
            <a:lvl9pPr indent="0" lvl="8"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47" name="Shape 47"/>
        <p:cNvGrpSpPr/>
        <p:nvPr/>
      </p:nvGrpSpPr>
      <p:grpSpPr>
        <a:xfrm>
          <a:off x="0" y="0"/>
          <a:ext cx="0" cy="0"/>
          <a:chOff x="0" y="0"/>
          <a:chExt cx="0" cy="0"/>
        </a:xfrm>
      </p:grpSpPr>
      <p:sp>
        <p:nvSpPr>
          <p:cNvPr id="48" name="Google Shape;48;p31"/>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1pPr>
            <a:lvl2pPr lvl="1"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2pPr>
            <a:lvl3pPr lvl="2"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3pPr>
            <a:lvl4pPr lvl="3"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4pPr>
            <a:lvl5pPr lvl="4"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5pPr>
            <a:lvl6pPr lvl="5"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6pPr>
            <a:lvl7pPr lvl="6"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7pPr>
            <a:lvl8pPr lvl="7"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8pPr>
            <a:lvl9pPr lvl="8"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9pPr>
          </a:lstStyle>
          <a:p/>
        </p:txBody>
      </p:sp>
      <p:sp>
        <p:nvSpPr>
          <p:cNvPr id="49" name="Google Shape;49;p31"/>
          <p:cNvSpPr txBox="1"/>
          <p:nvPr>
            <p:ph idx="1" type="body"/>
          </p:nvPr>
        </p:nvSpPr>
        <p:spPr>
          <a:xfrm>
            <a:off x="922001" y="1885951"/>
            <a:ext cx="6866100" cy="23661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00000"/>
              </a:lnSpc>
              <a:spcBef>
                <a:spcPts val="600"/>
              </a:spcBef>
              <a:spcAft>
                <a:spcPts val="0"/>
              </a:spcAft>
              <a:buClr>
                <a:schemeClr val="accent1"/>
              </a:buClr>
              <a:buSzPts val="1800"/>
              <a:buFont typeface="Raleway Thin"/>
              <a:buChar char="●"/>
              <a:defRPr b="0" i="0" sz="1800" u="none" cap="none" strike="noStrike">
                <a:solidFill>
                  <a:schemeClr val="dk2"/>
                </a:solidFill>
                <a:latin typeface="Raleway Thin"/>
                <a:ea typeface="Raleway Thin"/>
                <a:cs typeface="Raleway Thin"/>
                <a:sym typeface="Raleway Thin"/>
              </a:defRPr>
            </a:lvl1pPr>
            <a:lvl2pPr indent="-342900" lvl="1" marL="914400" marR="0" rtl="0" algn="l">
              <a:lnSpc>
                <a:spcPct val="100000"/>
              </a:lnSpc>
              <a:spcBef>
                <a:spcPts val="0"/>
              </a:spcBef>
              <a:spcAft>
                <a:spcPts val="0"/>
              </a:spcAft>
              <a:buClr>
                <a:schemeClr val="accent1"/>
              </a:buClr>
              <a:buSzPts val="1800"/>
              <a:buFont typeface="Raleway Thin"/>
              <a:buChar char="○"/>
              <a:defRPr b="0" i="0" sz="1800" u="none" cap="none" strike="noStrike">
                <a:solidFill>
                  <a:schemeClr val="dk2"/>
                </a:solidFill>
                <a:latin typeface="Raleway Thin"/>
                <a:ea typeface="Raleway Thin"/>
                <a:cs typeface="Raleway Thin"/>
                <a:sym typeface="Raleway Thin"/>
              </a:defRPr>
            </a:lvl2pPr>
            <a:lvl3pPr indent="-342900" lvl="2" marL="1371600" marR="0" rtl="0" algn="l">
              <a:lnSpc>
                <a:spcPct val="100000"/>
              </a:lnSpc>
              <a:spcBef>
                <a:spcPts val="0"/>
              </a:spcBef>
              <a:spcAft>
                <a:spcPts val="0"/>
              </a:spcAft>
              <a:buClr>
                <a:schemeClr val="accent1"/>
              </a:buClr>
              <a:buSzPts val="1800"/>
              <a:buFont typeface="Raleway Thin"/>
              <a:buChar char="■"/>
              <a:defRPr b="0" i="0" sz="1800" u="none" cap="none" strike="noStrike">
                <a:solidFill>
                  <a:schemeClr val="dk2"/>
                </a:solidFill>
                <a:latin typeface="Raleway Thin"/>
                <a:ea typeface="Raleway Thin"/>
                <a:cs typeface="Raleway Thin"/>
                <a:sym typeface="Raleway Thin"/>
              </a:defRPr>
            </a:lvl3pPr>
            <a:lvl4pPr indent="-342900" lvl="3" marL="18288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4pPr>
            <a:lvl5pPr indent="-342900" lvl="4" marL="22860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5pPr>
            <a:lvl6pPr indent="-342900" lvl="5" marL="27432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6pPr>
            <a:lvl7pPr indent="-342900" lvl="6" marL="32004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7pPr>
            <a:lvl8pPr indent="-342900" lvl="7" marL="36576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8pPr>
            <a:lvl9pPr indent="-342900" lvl="8" marL="41148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9pPr>
          </a:lstStyle>
          <a:p/>
        </p:txBody>
      </p:sp>
      <p:sp>
        <p:nvSpPr>
          <p:cNvPr id="50" name="Google Shape;50;p31"/>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1pPr>
            <a:lvl2pPr indent="0" lvl="1"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2pPr>
            <a:lvl3pPr indent="0" lvl="2"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3pPr>
            <a:lvl4pPr indent="0" lvl="3"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4pPr>
            <a:lvl5pPr indent="0" lvl="4"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5pPr>
            <a:lvl6pPr indent="0" lvl="5"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6pPr>
            <a:lvl7pPr indent="0" lvl="6"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7pPr>
            <a:lvl8pPr indent="0" lvl="7"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8pPr>
            <a:lvl9pPr indent="0" lvl="8"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8" r:id="rId1"/>
    <p:sldLayoutId id="2147483659" r:id="rId2"/>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hyperlink" Target="http://www.youtube.com/watch?v=LaYVqj1El1A&amp;t=1s" TargetMode="Externa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unsplash.com/photos/4Ennrbj1svk" TargetMode="External"/><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jpg"/><Relationship Id="rId4" Type="http://schemas.openxmlformats.org/officeDocument/2006/relationships/image" Target="../media/image9.jpg"/><Relationship Id="rId5" Type="http://schemas.openxmlformats.org/officeDocument/2006/relationships/hyperlink" Target="https://unsplash.com/photos/zn4Pl32WgWM" TargetMode="External"/><Relationship Id="rId6" Type="http://schemas.openxmlformats.org/officeDocument/2006/relationships/hyperlink" Target="https://unsplash.com/photos/zoCDWPuiRuA"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0.jpg"/><Relationship Id="rId4" Type="http://schemas.openxmlformats.org/officeDocument/2006/relationships/hyperlink" Target="https://unsplash.com/photos/4eBOAeFfY0w"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hyperlink" Target="http://www.youtube.com/watch?v=fPz6uvIbWZE" TargetMode="External"/><Relationship Id="rId4" Type="http://schemas.openxmlformats.org/officeDocument/2006/relationships/hyperlink" Target="https://www.youtube.com/watch?v=y-4LBeLduvA"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3.jpg"/><Relationship Id="rId4" Type="http://schemas.openxmlformats.org/officeDocument/2006/relationships/hyperlink" Target="https://unsplash.com/photos/58Z17lnVS4U"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0.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hyperlink" Target="http://www.entrepreneur.com/living/7-ways-to-remove-biases-from-your-decision-making-process/351497"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s://professional.dce.harvard.edu/blog/what-kind-of-problem-solver-are-you/" TargetMode="External"/><Relationship Id="rId4" Type="http://schemas.openxmlformats.org/officeDocument/2006/relationships/hyperlink" Target="http://www.thebalancemoney.com/problem-solving-skills-with-examples-2063764" TargetMode="External"/><Relationship Id="rId5" Type="http://schemas.openxmlformats.org/officeDocument/2006/relationships/hyperlink" Target="https://thedecisionlab.com/reference-guide/philosophy/system-1-and-system-2-thinking" TargetMode="External"/><Relationship Id="rId6" Type="http://schemas.openxmlformats.org/officeDocument/2006/relationships/hyperlink" Target="https://www.forbes.com/sites/forbescoachescouncil/2022/03/22/six-tips-for-solving-complex-problems/?sh=2bc611557e3c"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6.png"/><Relationship Id="rId4" Type="http://schemas.openxmlformats.org/officeDocument/2006/relationships/image" Target="../media/image3.jpg"/><Relationship Id="rId5"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dictionary.apa.org/problem-solvin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
          <p:cNvSpPr txBox="1"/>
          <p:nvPr>
            <p:ph type="ctrTitle"/>
          </p:nvPr>
        </p:nvSpPr>
        <p:spPr>
          <a:xfrm>
            <a:off x="685802" y="3287213"/>
            <a:ext cx="7772400" cy="1159801"/>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6000"/>
              <a:buNone/>
            </a:pPr>
            <a:r>
              <a:rPr lang="en-US" sz="4000"/>
              <a:t>Programe de formare pentru femei</a:t>
            </a:r>
            <a:br>
              <a:rPr lang="en-US" sz="4000"/>
            </a:br>
            <a:r>
              <a:rPr b="1" lang="en-US" sz="4000">
                <a:solidFill>
                  <a:srgbClr val="981C22"/>
                </a:solidFill>
              </a:rPr>
              <a:t>Soft Skills</a:t>
            </a:r>
            <a:endParaRPr b="1" sz="4000">
              <a:solidFill>
                <a:srgbClr val="981C22"/>
              </a:solidFill>
            </a:endParaRPr>
          </a:p>
        </p:txBody>
      </p:sp>
      <p:pic>
        <p:nvPicPr>
          <p:cNvPr id="66" name="Google Shape;66;p1"/>
          <p:cNvPicPr preferRelativeResize="0"/>
          <p:nvPr/>
        </p:nvPicPr>
        <p:blipFill rotWithShape="1">
          <a:blip r:embed="rId3">
            <a:alphaModFix/>
          </a:blip>
          <a:srcRect b="0" l="0" r="0" t="0"/>
          <a:stretch/>
        </p:blipFill>
        <p:spPr>
          <a:xfrm>
            <a:off x="7489247" y="389614"/>
            <a:ext cx="1263188" cy="131933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10"/>
          <p:cNvSpPr txBox="1"/>
          <p:nvPr>
            <p:ph type="title"/>
          </p:nvPr>
        </p:nvSpPr>
        <p:spPr>
          <a:xfrm>
            <a:off x="845219" y="396948"/>
            <a:ext cx="6866100" cy="1431851"/>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800"/>
              <a:buNone/>
            </a:pPr>
            <a:br>
              <a:rPr b="1" lang="en-US" sz="1300">
                <a:solidFill>
                  <a:schemeClr val="dk1"/>
                </a:solidFill>
                <a:latin typeface="Raleway Light"/>
                <a:ea typeface="Raleway Light"/>
                <a:cs typeface="Raleway Light"/>
                <a:sym typeface="Raleway Light"/>
              </a:rPr>
            </a:br>
            <a:r>
              <a:rPr lang="en-US" sz="1300">
                <a:latin typeface="Raleway Light"/>
                <a:ea typeface="Raleway Light"/>
                <a:cs typeface="Raleway Light"/>
                <a:sym typeface="Raleway Light"/>
              </a:rPr>
              <a:t>P</a:t>
            </a:r>
            <a:r>
              <a:rPr lang="en-US" sz="1300">
                <a:solidFill>
                  <a:schemeClr val="dk1"/>
                </a:solidFill>
                <a:latin typeface="Raleway Light"/>
                <a:ea typeface="Raleway Light"/>
                <a:cs typeface="Raleway Light"/>
                <a:sym typeface="Raleway Light"/>
              </a:rPr>
              <a:t>entru a vă începe calea spre a deveni un rezolvator de probleme, este valoros să identificați tipul </a:t>
            </a:r>
            <a:r>
              <a:rPr lang="en-US" sz="1300">
                <a:latin typeface="Raleway Light"/>
                <a:ea typeface="Raleway Light"/>
                <a:cs typeface="Raleway Light"/>
                <a:sym typeface="Raleway Light"/>
              </a:rPr>
              <a:t>de rezolvator de probleme pe care aveți tendința de a fi, și, probabil, modalități alternative prin care puteți vedea o problemă, alta decât tipul implicit de rezolvare a problemelor. </a:t>
            </a:r>
            <a:endParaRPr sz="1300">
              <a:solidFill>
                <a:schemeClr val="dk1"/>
              </a:solidFill>
              <a:latin typeface="Raleway Light"/>
              <a:ea typeface="Raleway Light"/>
              <a:cs typeface="Raleway Light"/>
              <a:sym typeface="Raleway Light"/>
            </a:endParaRPr>
          </a:p>
        </p:txBody>
      </p:sp>
      <p:sp>
        <p:nvSpPr>
          <p:cNvPr id="154" name="Google Shape;154;p10"/>
          <p:cNvSpPr txBox="1"/>
          <p:nvPr>
            <p:ph idx="1" type="body"/>
          </p:nvPr>
        </p:nvSpPr>
        <p:spPr>
          <a:xfrm>
            <a:off x="809623" y="1725453"/>
            <a:ext cx="3627697" cy="2921884"/>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en-US" sz="1600">
                <a:solidFill>
                  <a:schemeClr val="lt1"/>
                </a:solidFill>
                <a:highlight>
                  <a:srgbClr val="FFB600"/>
                </a:highlight>
                <a:latin typeface="Raleway Light"/>
                <a:ea typeface="Raleway Light"/>
                <a:cs typeface="Raleway Light"/>
                <a:sym typeface="Raleway Light"/>
              </a:rPr>
              <a:t>Pași pentru finalizarea activității</a:t>
            </a:r>
            <a:endParaRPr/>
          </a:p>
          <a:p>
            <a:pPr indent="0" lvl="0" marL="0" rtl="0" algn="l">
              <a:lnSpc>
                <a:spcPct val="100000"/>
              </a:lnSpc>
              <a:spcBef>
                <a:spcPts val="601"/>
              </a:spcBef>
              <a:spcAft>
                <a:spcPts val="0"/>
              </a:spcAft>
              <a:buSzPts val="1800"/>
              <a:buNone/>
            </a:pPr>
            <a:r>
              <a:rPr b="1" lang="en-US" sz="1100">
                <a:latin typeface="Raleway Light"/>
                <a:ea typeface="Raleway Light"/>
                <a:cs typeface="Raleway Light"/>
                <a:sym typeface="Raleway Light"/>
              </a:rPr>
              <a:t>Pasul 1: </a:t>
            </a:r>
            <a:r>
              <a:rPr lang="en-US" sz="1100">
                <a:latin typeface="Raleway Light"/>
                <a:ea typeface="Raleway Light"/>
                <a:cs typeface="Raleway Light"/>
                <a:sym typeface="Raleway Light"/>
              </a:rPr>
              <a:t>Priviți povestea TEDx  “Găsiți o problemă, rezolvați o problemă.”</a:t>
            </a:r>
            <a:endParaRPr/>
          </a:p>
          <a:p>
            <a:pPr indent="0" lvl="0" marL="0" rtl="0" algn="l">
              <a:lnSpc>
                <a:spcPct val="100000"/>
              </a:lnSpc>
              <a:spcBef>
                <a:spcPts val="601"/>
              </a:spcBef>
              <a:spcAft>
                <a:spcPts val="0"/>
              </a:spcAft>
              <a:buSzPts val="1800"/>
              <a:buNone/>
            </a:pPr>
            <a:r>
              <a:rPr b="1" lang="en-US" sz="1100">
                <a:latin typeface="Raleway Light"/>
                <a:ea typeface="Raleway Light"/>
                <a:cs typeface="Raleway Light"/>
                <a:sym typeface="Raleway Light"/>
              </a:rPr>
              <a:t>Pasul 2: </a:t>
            </a:r>
            <a:r>
              <a:rPr lang="en-US" sz="1100">
                <a:latin typeface="Raleway Light"/>
                <a:ea typeface="Raleway Light"/>
                <a:cs typeface="Raleway Light"/>
                <a:sym typeface="Raleway Light"/>
              </a:rPr>
              <a:t>Identificați tipurile de rezolvare a problemelor despre care se vorbește în videoclipul  TEDx Talk.</a:t>
            </a:r>
            <a:endParaRPr/>
          </a:p>
          <a:p>
            <a:pPr indent="0" lvl="0" marL="0" rtl="0" algn="l">
              <a:lnSpc>
                <a:spcPct val="100000"/>
              </a:lnSpc>
              <a:spcBef>
                <a:spcPts val="601"/>
              </a:spcBef>
              <a:spcAft>
                <a:spcPts val="0"/>
              </a:spcAft>
              <a:buSzPts val="1800"/>
              <a:buNone/>
            </a:pPr>
            <a:r>
              <a:rPr b="1" lang="en-US" sz="1100">
                <a:latin typeface="Raleway Light"/>
                <a:ea typeface="Raleway Light"/>
                <a:cs typeface="Raleway Light"/>
                <a:sym typeface="Raleway Light"/>
              </a:rPr>
              <a:t>Pasul 3: </a:t>
            </a:r>
            <a:r>
              <a:rPr lang="en-US" sz="1100">
                <a:latin typeface="Raleway Light"/>
                <a:ea typeface="Raleway Light"/>
                <a:cs typeface="Raleway Light"/>
                <a:sym typeface="Raleway Light"/>
              </a:rPr>
              <a:t>Identificați tipul (tipurile) de rezolvare a problemelor pe care le-ați folosit în viața</a:t>
            </a:r>
            <a:r>
              <a:rPr lang="en-US" sz="1100">
                <a:solidFill>
                  <a:schemeClr val="dk1"/>
                </a:solidFill>
                <a:latin typeface="Raleway Light"/>
                <a:ea typeface="Raleway Light"/>
                <a:cs typeface="Raleway Light"/>
                <a:sym typeface="Raleway Light"/>
              </a:rPr>
              <a:t> profesională și personală.</a:t>
            </a:r>
            <a:endParaRPr sz="1100">
              <a:solidFill>
                <a:schemeClr val="dk1"/>
              </a:solidFill>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b="1" lang="en-US" sz="1100">
                <a:latin typeface="Raleway Light"/>
                <a:ea typeface="Raleway Light"/>
                <a:cs typeface="Raleway Light"/>
                <a:sym typeface="Raleway Light"/>
              </a:rPr>
              <a:t>Pasul 4: </a:t>
            </a:r>
            <a:r>
              <a:rPr lang="en-US" sz="1100">
                <a:latin typeface="Raleway Light"/>
                <a:ea typeface="Raleway Light"/>
                <a:cs typeface="Raleway Light"/>
                <a:sym typeface="Raleway Light"/>
              </a:rPr>
              <a:t>Reflectați asupra altor tipuri de rezolvare a problemelor pe care le puteți utiliza în viitor.</a:t>
            </a:r>
            <a:endParaRPr/>
          </a:p>
          <a:p>
            <a:pPr indent="0" lvl="0" marL="0" rtl="0" algn="l">
              <a:lnSpc>
                <a:spcPct val="100000"/>
              </a:lnSpc>
              <a:spcBef>
                <a:spcPts val="601"/>
              </a:spcBef>
              <a:spcAft>
                <a:spcPts val="0"/>
              </a:spcAft>
              <a:buSzPts val="1800"/>
              <a:buNone/>
            </a:pPr>
            <a:r>
              <a:rPr b="1" lang="en-US" sz="1100">
                <a:latin typeface="Raleway Light"/>
                <a:ea typeface="Raleway Light"/>
                <a:cs typeface="Raleway Light"/>
                <a:sym typeface="Raleway Light"/>
              </a:rPr>
              <a:t>Pasul 5: </a:t>
            </a:r>
            <a:r>
              <a:rPr lang="en-US" sz="1100">
                <a:latin typeface="Raleway Light"/>
                <a:ea typeface="Raleway Light"/>
                <a:cs typeface="Raleway Light"/>
                <a:sym typeface="Raleway Light"/>
              </a:rPr>
              <a:t>Împărtășește-ți  reflecțiile cu ceilalți.</a:t>
            </a:r>
            <a:endParaRPr/>
          </a:p>
          <a:p>
            <a:pPr indent="0" lvl="0" marL="0" rtl="0" algn="l">
              <a:lnSpc>
                <a:spcPct val="100000"/>
              </a:lnSpc>
              <a:spcBef>
                <a:spcPts val="601"/>
              </a:spcBef>
              <a:spcAft>
                <a:spcPts val="0"/>
              </a:spcAft>
              <a:buSzPts val="1800"/>
              <a:buNone/>
            </a:pPr>
            <a:r>
              <a:t/>
            </a:r>
            <a:endParaRPr sz="12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lang="en-US" sz="1200">
                <a:solidFill>
                  <a:schemeClr val="lt1"/>
                </a:solidFill>
                <a:highlight>
                  <a:srgbClr val="FFB600"/>
                </a:highlight>
                <a:latin typeface="Raleway Light"/>
                <a:ea typeface="Raleway Light"/>
                <a:cs typeface="Raleway Light"/>
                <a:sym typeface="Raleway Light"/>
              </a:rPr>
              <a:t>TIMP:</a:t>
            </a:r>
            <a:r>
              <a:rPr lang="en-US" sz="1200">
                <a:solidFill>
                  <a:schemeClr val="lt1"/>
                </a:solidFill>
                <a:latin typeface="Raleway Light"/>
                <a:ea typeface="Raleway Light"/>
                <a:cs typeface="Raleway Light"/>
                <a:sym typeface="Raleway Light"/>
              </a:rPr>
              <a:t> </a:t>
            </a:r>
            <a:r>
              <a:rPr lang="en-US" sz="1200">
                <a:solidFill>
                  <a:schemeClr val="dk1"/>
                </a:solidFill>
                <a:latin typeface="Raleway Light"/>
                <a:ea typeface="Raleway Light"/>
                <a:cs typeface="Raleway Light"/>
                <a:sym typeface="Raleway Light"/>
              </a:rPr>
              <a:t>20 minute</a:t>
            </a:r>
            <a:endParaRPr/>
          </a:p>
          <a:p>
            <a:pPr indent="0" lvl="0" marL="0" rtl="0" algn="l">
              <a:lnSpc>
                <a:spcPct val="100000"/>
              </a:lnSpc>
              <a:spcBef>
                <a:spcPts val="601"/>
              </a:spcBef>
              <a:spcAft>
                <a:spcPts val="0"/>
              </a:spcAft>
              <a:buSzPts val="1800"/>
              <a:buNone/>
            </a:pPr>
            <a:r>
              <a:t/>
            </a:r>
            <a:endParaRPr b="1" sz="1200">
              <a:solidFill>
                <a:srgbClr val="FFB600"/>
              </a:solidFill>
            </a:endParaRPr>
          </a:p>
        </p:txBody>
      </p:sp>
      <p:sp>
        <p:nvSpPr>
          <p:cNvPr id="155" name="Google Shape;155;p10"/>
          <p:cNvSpPr txBox="1"/>
          <p:nvPr>
            <p:ph idx="2" type="body"/>
          </p:nvPr>
        </p:nvSpPr>
        <p:spPr>
          <a:xfrm>
            <a:off x="5038725" y="1725453"/>
            <a:ext cx="3415957" cy="2821782"/>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en-US" sz="1600">
                <a:solidFill>
                  <a:schemeClr val="lt1"/>
                </a:solidFill>
                <a:highlight>
                  <a:srgbClr val="FFB600"/>
                </a:highlight>
                <a:latin typeface="Raleway Light"/>
                <a:ea typeface="Raleway Light"/>
                <a:cs typeface="Raleway Light"/>
                <a:sym typeface="Raleway Light"/>
              </a:rPr>
              <a:t>Resurse și instrumente</a:t>
            </a:r>
            <a:endParaRPr/>
          </a:p>
          <a:p>
            <a:pPr indent="0" lvl="0" marL="0" rtl="0" algn="l">
              <a:lnSpc>
                <a:spcPct val="100000"/>
              </a:lnSpc>
              <a:spcBef>
                <a:spcPts val="601"/>
              </a:spcBef>
              <a:spcAft>
                <a:spcPts val="0"/>
              </a:spcAft>
              <a:buSzPts val="1800"/>
              <a:buNone/>
            </a:pPr>
            <a:r>
              <a:rPr lang="en-US" sz="1200">
                <a:latin typeface="Raleway Light"/>
                <a:ea typeface="Raleway Light"/>
                <a:cs typeface="Raleway Light"/>
                <a:sym typeface="Raleway Light"/>
              </a:rPr>
              <a:t>Găsiți o problemă, rezolvați o problemă </a:t>
            </a:r>
            <a:r>
              <a:rPr b="1" lang="en-US" sz="1200" u="sng">
                <a:solidFill>
                  <a:schemeClr val="hlink"/>
                </a:solidFill>
                <a:hlinkClick r:id="rId3"/>
              </a:rPr>
              <a:t>www.youtube.com/watch?v=LaYVqj1El1A&amp;t=1s</a:t>
            </a:r>
            <a:r>
              <a:rPr b="1" lang="en-US" sz="1200"/>
              <a:t> </a:t>
            </a:r>
            <a:endParaRPr b="1" sz="12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t/>
            </a:r>
            <a:endParaRPr sz="12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t/>
            </a:r>
            <a:endParaRPr sz="1200">
              <a:latin typeface="Raleway Light"/>
              <a:ea typeface="Raleway Light"/>
              <a:cs typeface="Raleway Light"/>
              <a:sym typeface="Raleway Light"/>
            </a:endParaRPr>
          </a:p>
          <a:p>
            <a:pPr indent="0" lvl="0" marL="139702" rtl="0" algn="l">
              <a:lnSpc>
                <a:spcPct val="100000"/>
              </a:lnSpc>
              <a:spcBef>
                <a:spcPts val="601"/>
              </a:spcBef>
              <a:spcAft>
                <a:spcPts val="0"/>
              </a:spcAft>
              <a:buSzPts val="1800"/>
              <a:buNone/>
            </a:pPr>
            <a:r>
              <a:t/>
            </a:r>
            <a:endParaRPr>
              <a:latin typeface="Raleway Light"/>
              <a:ea typeface="Raleway Light"/>
              <a:cs typeface="Raleway Light"/>
              <a:sym typeface="Raleway Light"/>
            </a:endParaRPr>
          </a:p>
        </p:txBody>
      </p:sp>
      <p:grpSp>
        <p:nvGrpSpPr>
          <p:cNvPr id="156" name="Google Shape;156;p10"/>
          <p:cNvGrpSpPr/>
          <p:nvPr/>
        </p:nvGrpSpPr>
        <p:grpSpPr>
          <a:xfrm>
            <a:off x="7964732" y="329097"/>
            <a:ext cx="977040" cy="722852"/>
            <a:chOff x="5255200" y="3006475"/>
            <a:chExt cx="511700" cy="378575"/>
          </a:xfrm>
        </p:grpSpPr>
        <p:sp>
          <p:nvSpPr>
            <p:cNvPr id="157" name="Google Shape;157;p10"/>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158" name="Google Shape;158;p10"/>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grpSp>
      <p:pic>
        <p:nvPicPr>
          <p:cNvPr id="159" name="Google Shape;159;p10"/>
          <p:cNvPicPr preferRelativeResize="0"/>
          <p:nvPr/>
        </p:nvPicPr>
        <p:blipFill rotWithShape="1">
          <a:blip r:embed="rId4">
            <a:alphaModFix/>
          </a:blip>
          <a:srcRect b="25301" l="3266" r="1" t="0"/>
          <a:stretch/>
        </p:blipFill>
        <p:spPr>
          <a:xfrm>
            <a:off x="5110836" y="2886969"/>
            <a:ext cx="3187945" cy="1760368"/>
          </a:xfrm>
          <a:prstGeom prst="rect">
            <a:avLst/>
          </a:prstGeom>
          <a:noFill/>
          <a:ln>
            <a:noFill/>
          </a:ln>
        </p:spPr>
      </p:pic>
      <p:sp>
        <p:nvSpPr>
          <p:cNvPr id="160" name="Google Shape;160;p10"/>
          <p:cNvSpPr txBox="1"/>
          <p:nvPr/>
        </p:nvSpPr>
        <p:spPr>
          <a:xfrm>
            <a:off x="809624" y="496163"/>
            <a:ext cx="4841876" cy="83095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accent1"/>
                </a:solidFill>
                <a:latin typeface="Raleway Light"/>
                <a:ea typeface="Raleway Light"/>
                <a:cs typeface="Raleway Light"/>
                <a:sym typeface="Raleway Light"/>
              </a:rPr>
              <a:t>Identificați-vă propriul tip personal de rezolvare a problemelor</a:t>
            </a:r>
            <a:endParaRPr b="1" i="0" sz="1600" u="none" cap="none" strike="noStrike">
              <a:solidFill>
                <a:schemeClr val="accent1"/>
              </a:solidFill>
              <a:latin typeface="Raleway Light"/>
              <a:ea typeface="Raleway Light"/>
              <a:cs typeface="Raleway Light"/>
              <a:sym typeface="Raleway Light"/>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accent1"/>
              </a:solidFill>
              <a:latin typeface="Raleway Light"/>
              <a:ea typeface="Raleway Light"/>
              <a:cs typeface="Raleway Light"/>
              <a:sym typeface="Raleway 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1"/>
          <p:cNvSpPr txBox="1"/>
          <p:nvPr>
            <p:ph type="title"/>
          </p:nvPr>
        </p:nvSpPr>
        <p:spPr>
          <a:xfrm>
            <a:off x="922001" y="891776"/>
            <a:ext cx="6866100" cy="525544"/>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800"/>
              <a:buNone/>
            </a:pPr>
            <a:r>
              <a:rPr b="1" lang="en-US" sz="1600">
                <a:solidFill>
                  <a:schemeClr val="accent1"/>
                </a:solidFill>
                <a:latin typeface="Raleway Light"/>
                <a:ea typeface="Raleway Light"/>
                <a:cs typeface="Raleway Light"/>
                <a:sym typeface="Raleway Light"/>
              </a:rPr>
              <a:t>Recunoașteți și tratați zonele care necesită îmbunătățiri</a:t>
            </a:r>
            <a:endParaRPr/>
          </a:p>
        </p:txBody>
      </p:sp>
      <p:sp>
        <p:nvSpPr>
          <p:cNvPr id="166" name="Google Shape;166;p11"/>
          <p:cNvSpPr txBox="1"/>
          <p:nvPr>
            <p:ph idx="1" type="body"/>
          </p:nvPr>
        </p:nvSpPr>
        <p:spPr>
          <a:xfrm>
            <a:off x="922000" y="1539240"/>
            <a:ext cx="3543300" cy="316992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601"/>
              </a:spcBef>
              <a:spcAft>
                <a:spcPts val="0"/>
              </a:spcAft>
              <a:buSzPts val="1800"/>
              <a:buNone/>
            </a:pPr>
            <a:r>
              <a:rPr b="1" lang="en-US" sz="1600">
                <a:solidFill>
                  <a:schemeClr val="lt1"/>
                </a:solidFill>
                <a:highlight>
                  <a:srgbClr val="FFB600"/>
                </a:highlight>
                <a:latin typeface="Raleway Light"/>
                <a:ea typeface="Raleway Light"/>
                <a:cs typeface="Raleway Light"/>
                <a:sym typeface="Raleway Light"/>
              </a:rPr>
              <a:t>Reflecție</a:t>
            </a:r>
            <a:endParaRPr b="1" sz="1600">
              <a:solidFill>
                <a:schemeClr val="lt1"/>
              </a:solidFill>
              <a:highlight>
                <a:srgbClr val="FFB600"/>
              </a:highlight>
              <a:latin typeface="Raleway Light"/>
              <a:ea typeface="Raleway Light"/>
              <a:cs typeface="Raleway Light"/>
              <a:sym typeface="Raleway Light"/>
            </a:endParaRPr>
          </a:p>
          <a:p>
            <a:pPr indent="0" lvl="0" marL="0" rtl="0" algn="just">
              <a:lnSpc>
                <a:spcPct val="100000"/>
              </a:lnSpc>
              <a:spcBef>
                <a:spcPts val="601"/>
              </a:spcBef>
              <a:spcAft>
                <a:spcPts val="0"/>
              </a:spcAft>
              <a:buSzPts val="1800"/>
              <a:buNone/>
            </a:pPr>
            <a:r>
              <a:t/>
            </a:r>
            <a:endParaRPr b="1" sz="1600">
              <a:solidFill>
                <a:schemeClr val="lt1"/>
              </a:solidFill>
              <a:highlight>
                <a:srgbClr val="FFB600"/>
              </a:highlight>
              <a:latin typeface="Raleway Light"/>
              <a:ea typeface="Raleway Light"/>
              <a:cs typeface="Raleway Light"/>
              <a:sym typeface="Raleway Light"/>
            </a:endParaRPr>
          </a:p>
          <a:p>
            <a:pPr indent="-285750" lvl="0" marL="285750" rtl="0" algn="just">
              <a:lnSpc>
                <a:spcPct val="100000"/>
              </a:lnSpc>
              <a:spcBef>
                <a:spcPts val="601"/>
              </a:spcBef>
              <a:spcAft>
                <a:spcPts val="0"/>
              </a:spcAft>
              <a:buSzPts val="1800"/>
              <a:buFont typeface="Noto Sans Symbols"/>
              <a:buChar char="▪"/>
            </a:pPr>
            <a:r>
              <a:rPr lang="en-US" sz="1200">
                <a:solidFill>
                  <a:schemeClr val="dk1"/>
                </a:solidFill>
                <a:latin typeface="Raleway Light"/>
                <a:ea typeface="Raleway Light"/>
                <a:cs typeface="Raleway Light"/>
                <a:sym typeface="Raleway Light"/>
              </a:rPr>
              <a:t>Ce valoare acordați capacității de a rezolva probleme?</a:t>
            </a:r>
            <a:endParaRPr/>
          </a:p>
          <a:p>
            <a:pPr indent="-285750" lvl="0" marL="285750" rtl="0" algn="just">
              <a:lnSpc>
                <a:spcPct val="100000"/>
              </a:lnSpc>
              <a:spcBef>
                <a:spcPts val="601"/>
              </a:spcBef>
              <a:spcAft>
                <a:spcPts val="0"/>
              </a:spcAft>
              <a:buSzPts val="1800"/>
              <a:buFont typeface="Noto Sans Symbols"/>
              <a:buChar char="▪"/>
            </a:pPr>
            <a:r>
              <a:rPr lang="en-US" sz="1200">
                <a:solidFill>
                  <a:schemeClr val="dk1"/>
                </a:solidFill>
                <a:latin typeface="Raleway Light"/>
                <a:ea typeface="Raleway Light"/>
                <a:cs typeface="Raleway Light"/>
                <a:sym typeface="Raleway Light"/>
              </a:rPr>
              <a:t>Luați în considerare abilitățile de rezolvare a problemelor care vă vin în mod natural.</a:t>
            </a:r>
            <a:endParaRPr/>
          </a:p>
          <a:p>
            <a:pPr indent="-285750" lvl="0" marL="285750" rtl="0" algn="just">
              <a:lnSpc>
                <a:spcPct val="100000"/>
              </a:lnSpc>
              <a:spcBef>
                <a:spcPts val="601"/>
              </a:spcBef>
              <a:spcAft>
                <a:spcPts val="0"/>
              </a:spcAft>
              <a:buSzPts val="1800"/>
              <a:buFont typeface="Noto Sans Symbols"/>
              <a:buChar char="▪"/>
            </a:pPr>
            <a:r>
              <a:rPr lang="en-US" sz="1200">
                <a:solidFill>
                  <a:schemeClr val="dk1"/>
                </a:solidFill>
                <a:latin typeface="Raleway Light"/>
                <a:ea typeface="Raleway Light"/>
                <a:cs typeface="Raleway Light"/>
                <a:sym typeface="Raleway Light"/>
              </a:rPr>
              <a:t>Luați în considerare abilitățile de rezolvare a problemelor pe care ați dori să le cultivați ca parte a setului dumneavoastră actual de abilități.</a:t>
            </a:r>
            <a:endParaRPr/>
          </a:p>
          <a:p>
            <a:pPr indent="-285750" lvl="0" marL="285750" rtl="0" algn="just">
              <a:lnSpc>
                <a:spcPct val="100000"/>
              </a:lnSpc>
              <a:spcBef>
                <a:spcPts val="601"/>
              </a:spcBef>
              <a:spcAft>
                <a:spcPts val="0"/>
              </a:spcAft>
              <a:buSzPts val="1800"/>
              <a:buFont typeface="Noto Sans Symbols"/>
              <a:buChar char="▪"/>
            </a:pPr>
            <a:r>
              <a:rPr lang="en-US" sz="1200">
                <a:solidFill>
                  <a:schemeClr val="dk1"/>
                </a:solidFill>
                <a:latin typeface="Raleway Light"/>
                <a:ea typeface="Raleway Light"/>
                <a:cs typeface="Raleway Light"/>
                <a:sym typeface="Raleway Light"/>
              </a:rPr>
              <a:t>Fiți conștienți de tipul implicit de rezolvare a problemelor pe care îl aveți și aplicați diferitele tipuri de rezolvare a problemelor în diferite situații.</a:t>
            </a:r>
            <a:endParaRPr sz="1200"/>
          </a:p>
          <a:p>
            <a:pPr indent="-171450" lvl="0" marL="285750" rtl="0" algn="just">
              <a:lnSpc>
                <a:spcPct val="100000"/>
              </a:lnSpc>
              <a:spcBef>
                <a:spcPts val="601"/>
              </a:spcBef>
              <a:spcAft>
                <a:spcPts val="0"/>
              </a:spcAft>
              <a:buSzPts val="1800"/>
              <a:buFont typeface="Noto Sans Symbols"/>
              <a:buNone/>
            </a:pPr>
            <a:r>
              <a:t/>
            </a:r>
            <a:endParaRPr sz="1300">
              <a:solidFill>
                <a:schemeClr val="dk1"/>
              </a:solidFill>
            </a:endParaRPr>
          </a:p>
          <a:p>
            <a:pPr indent="0" lvl="0" marL="0" rtl="0" algn="just">
              <a:lnSpc>
                <a:spcPct val="100000"/>
              </a:lnSpc>
              <a:spcBef>
                <a:spcPts val="601"/>
              </a:spcBef>
              <a:spcAft>
                <a:spcPts val="0"/>
              </a:spcAft>
              <a:buSzPts val="1800"/>
              <a:buNone/>
            </a:pPr>
            <a:r>
              <a:t/>
            </a:r>
            <a:endParaRPr b="1" sz="1200">
              <a:solidFill>
                <a:srgbClr val="FFB600"/>
              </a:solidFill>
            </a:endParaRPr>
          </a:p>
        </p:txBody>
      </p:sp>
      <p:sp>
        <p:nvSpPr>
          <p:cNvPr id="167" name="Google Shape;167;p11"/>
          <p:cNvSpPr txBox="1"/>
          <p:nvPr>
            <p:ph idx="2" type="body"/>
          </p:nvPr>
        </p:nvSpPr>
        <p:spPr>
          <a:xfrm>
            <a:off x="4678687" y="1539240"/>
            <a:ext cx="3572177" cy="1863179"/>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en-US" sz="1600">
                <a:solidFill>
                  <a:schemeClr val="lt1"/>
                </a:solidFill>
                <a:highlight>
                  <a:srgbClr val="FFB600"/>
                </a:highlight>
                <a:latin typeface="Raleway Light"/>
                <a:ea typeface="Raleway Light"/>
                <a:cs typeface="Raleway Light"/>
                <a:sym typeface="Raleway Light"/>
              </a:rPr>
              <a:t>Acțiune</a:t>
            </a:r>
            <a:endParaRPr b="1" sz="1600">
              <a:solidFill>
                <a:schemeClr val="lt1"/>
              </a:solidFill>
              <a:highlight>
                <a:srgbClr val="FFB600"/>
              </a:highlight>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t/>
            </a:r>
            <a:endParaRPr sz="1200">
              <a:latin typeface="Raleway Light"/>
              <a:ea typeface="Raleway Light"/>
              <a:cs typeface="Raleway Light"/>
              <a:sym typeface="Raleway Light"/>
            </a:endParaRPr>
          </a:p>
          <a:p>
            <a:pPr indent="0" lvl="0" marL="0" rtl="0" algn="just">
              <a:lnSpc>
                <a:spcPct val="100000"/>
              </a:lnSpc>
              <a:spcBef>
                <a:spcPts val="601"/>
              </a:spcBef>
              <a:spcAft>
                <a:spcPts val="0"/>
              </a:spcAft>
              <a:buSzPts val="1800"/>
              <a:buNone/>
            </a:pPr>
            <a:r>
              <a:rPr lang="en-US" sz="1200">
                <a:solidFill>
                  <a:srgbClr val="FFB600"/>
                </a:solidFill>
                <a:latin typeface="Raleway Light"/>
                <a:ea typeface="Raleway Light"/>
                <a:cs typeface="Raleway Light"/>
                <a:sym typeface="Raleway Light"/>
              </a:rPr>
              <a:t>După aceasta, faceți o listă cu problemele cu care v-ați confruntat personal  și care au nevoie de rezolvare;</a:t>
            </a:r>
            <a:endParaRPr/>
          </a:p>
          <a:p>
            <a:pPr indent="0" lvl="0" marL="0" rtl="0" algn="just">
              <a:lnSpc>
                <a:spcPct val="100000"/>
              </a:lnSpc>
              <a:spcBef>
                <a:spcPts val="601"/>
              </a:spcBef>
              <a:spcAft>
                <a:spcPts val="0"/>
              </a:spcAft>
              <a:buSzPts val="1800"/>
              <a:buNone/>
            </a:pPr>
            <a:r>
              <a:rPr lang="en-US" sz="1200">
                <a:solidFill>
                  <a:srgbClr val="FFB600"/>
                </a:solidFill>
                <a:latin typeface="Raleway Light"/>
                <a:ea typeface="Raleway Light"/>
                <a:cs typeface="Raleway Light"/>
                <a:sym typeface="Raleway Light"/>
              </a:rPr>
              <a:t> </a:t>
            </a:r>
            <a:r>
              <a:rPr lang="en-US" sz="1200">
                <a:solidFill>
                  <a:schemeClr val="dk1"/>
                </a:solidFill>
                <a:latin typeface="Raleway Light"/>
                <a:ea typeface="Raleway Light"/>
                <a:cs typeface="Raleway Light"/>
                <a:sym typeface="Raleway Light"/>
              </a:rPr>
              <a:t>Relaționați abilitățile relevante pe care le-ați putea utiliza pentru a vă sprijini în rezolvarea listei de probleme.</a:t>
            </a:r>
            <a:r>
              <a:rPr lang="en-US" sz="1200">
                <a:solidFill>
                  <a:srgbClr val="FFB600"/>
                </a:solidFill>
                <a:latin typeface="Raleway Light"/>
                <a:ea typeface="Raleway Light"/>
                <a:cs typeface="Raleway Light"/>
                <a:sym typeface="Raleway Light"/>
              </a:rPr>
              <a:t>.</a:t>
            </a:r>
            <a:endParaRPr sz="1200">
              <a:latin typeface="Raleway Light"/>
              <a:ea typeface="Raleway Light"/>
              <a:cs typeface="Raleway Light"/>
              <a:sym typeface="Raleway Light"/>
            </a:endParaRPr>
          </a:p>
          <a:p>
            <a:pPr indent="0" lvl="0" marL="139702" rtl="0" algn="l">
              <a:lnSpc>
                <a:spcPct val="100000"/>
              </a:lnSpc>
              <a:spcBef>
                <a:spcPts val="601"/>
              </a:spcBef>
              <a:spcAft>
                <a:spcPts val="0"/>
              </a:spcAft>
              <a:buSzPts val="1800"/>
              <a:buNone/>
            </a:pPr>
            <a:r>
              <a:t/>
            </a:r>
            <a:endParaRPr/>
          </a:p>
        </p:txBody>
      </p:sp>
      <p:grpSp>
        <p:nvGrpSpPr>
          <p:cNvPr id="168" name="Google Shape;168;p11"/>
          <p:cNvGrpSpPr/>
          <p:nvPr/>
        </p:nvGrpSpPr>
        <p:grpSpPr>
          <a:xfrm>
            <a:off x="7964732" y="329097"/>
            <a:ext cx="977040" cy="722852"/>
            <a:chOff x="5255200" y="3006475"/>
            <a:chExt cx="511700" cy="378575"/>
          </a:xfrm>
        </p:grpSpPr>
        <p:sp>
          <p:nvSpPr>
            <p:cNvPr id="169" name="Google Shape;169;p11"/>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170" name="Google Shape;170;p11"/>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12"/>
          <p:cNvSpPr txBox="1"/>
          <p:nvPr>
            <p:ph type="ctrTitle"/>
          </p:nvPr>
        </p:nvSpPr>
        <p:spPr>
          <a:xfrm>
            <a:off x="685802" y="3287213"/>
            <a:ext cx="7772400" cy="1159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chemeClr val="lt1"/>
              </a:buClr>
              <a:buSzPts val="6000"/>
              <a:buNone/>
            </a:pPr>
            <a:r>
              <a:rPr lang="en-US"/>
              <a:t>Pașii parcurși pentru a rezolva o problemă</a:t>
            </a:r>
            <a:endParaRPr b="1">
              <a:solidFill>
                <a:schemeClr val="lt1"/>
              </a:solidFill>
            </a:endParaRPr>
          </a:p>
        </p:txBody>
      </p:sp>
      <p:pic>
        <p:nvPicPr>
          <p:cNvPr id="176" name="Google Shape;176;p12"/>
          <p:cNvPicPr preferRelativeResize="0"/>
          <p:nvPr/>
        </p:nvPicPr>
        <p:blipFill rotWithShape="1">
          <a:blip r:embed="rId3">
            <a:alphaModFix/>
          </a:blip>
          <a:srcRect b="0" l="0" r="0" t="0"/>
          <a:stretch/>
        </p:blipFill>
        <p:spPr>
          <a:xfrm>
            <a:off x="7489247" y="389614"/>
            <a:ext cx="1263188" cy="131933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3"/>
          <p:cNvSpPr txBox="1"/>
          <p:nvPr>
            <p:ph type="title"/>
          </p:nvPr>
        </p:nvSpPr>
        <p:spPr>
          <a:xfrm>
            <a:off x="950576" y="386950"/>
            <a:ext cx="6950778" cy="1437711"/>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US" sz="3600">
                <a:latin typeface="Raleway ExtraLight"/>
                <a:ea typeface="Raleway ExtraLight"/>
                <a:cs typeface="Raleway ExtraLight"/>
                <a:sym typeface="Raleway ExtraLight"/>
              </a:rPr>
              <a:t>Ce știi despre </a:t>
            </a:r>
            <a:r>
              <a:rPr lang="en-US" sz="3600">
                <a:solidFill>
                  <a:srgbClr val="FFB600"/>
                </a:solidFill>
                <a:latin typeface="Raleway ExtraLight"/>
                <a:ea typeface="Raleway ExtraLight"/>
                <a:cs typeface="Raleway ExtraLight"/>
                <a:sym typeface="Raleway ExtraLight"/>
              </a:rPr>
              <a:t>parcurgea unor pași pentru a rezolva o problemă</a:t>
            </a:r>
            <a:r>
              <a:rPr lang="en-US" sz="3600">
                <a:solidFill>
                  <a:schemeClr val="dk1"/>
                </a:solidFill>
                <a:latin typeface="Raleway ExtraLight"/>
                <a:ea typeface="Raleway ExtraLight"/>
                <a:cs typeface="Raleway ExtraLight"/>
                <a:sym typeface="Raleway ExtraLight"/>
              </a:rPr>
              <a:t>?</a:t>
            </a:r>
            <a:endParaRPr sz="3600">
              <a:solidFill>
                <a:schemeClr val="dk1"/>
              </a:solidFill>
              <a:latin typeface="Raleway ExtraLight"/>
              <a:ea typeface="Raleway ExtraLight"/>
              <a:cs typeface="Raleway ExtraLight"/>
              <a:sym typeface="Raleway ExtraLight"/>
            </a:endParaRPr>
          </a:p>
        </p:txBody>
      </p:sp>
      <p:sp>
        <p:nvSpPr>
          <p:cNvPr id="182" name="Google Shape;182;p13"/>
          <p:cNvSpPr txBox="1"/>
          <p:nvPr>
            <p:ph idx="1" type="body"/>
          </p:nvPr>
        </p:nvSpPr>
        <p:spPr>
          <a:xfrm>
            <a:off x="900223" y="1963479"/>
            <a:ext cx="5066822" cy="278573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601"/>
              </a:spcBef>
              <a:spcAft>
                <a:spcPts val="0"/>
              </a:spcAft>
              <a:buSzPts val="1800"/>
              <a:buNone/>
            </a:pPr>
            <a:r>
              <a:rPr lang="en-US" sz="1300">
                <a:latin typeface="Raleway Light"/>
                <a:ea typeface="Raleway Light"/>
                <a:cs typeface="Raleway Light"/>
                <a:sym typeface="Raleway Light"/>
              </a:rPr>
              <a:t>Indiferent de calea de carieră aleasă, este inevitabil să apară probleme. Trebuie luate măsuri pentru a rezolva imediat problemele și, acolo unde este posibil, eforturile proactive trebuie să fie prioritizate pentru a rezolva o problemă înainte ca aceasta să devină o provocare și mai mare de rezolvat în viitor. </a:t>
            </a:r>
            <a:endParaRPr/>
          </a:p>
          <a:p>
            <a:pPr indent="0" lvl="0" marL="0" rtl="0" algn="just">
              <a:lnSpc>
                <a:spcPct val="100000"/>
              </a:lnSpc>
              <a:spcBef>
                <a:spcPts val="601"/>
              </a:spcBef>
              <a:spcAft>
                <a:spcPts val="0"/>
              </a:spcAft>
              <a:buSzPts val="1800"/>
              <a:buNone/>
            </a:pPr>
            <a:r>
              <a:t/>
            </a:r>
            <a:endParaRPr sz="1300">
              <a:latin typeface="Raleway Light"/>
              <a:ea typeface="Raleway Light"/>
              <a:cs typeface="Raleway Light"/>
              <a:sym typeface="Raleway Light"/>
            </a:endParaRPr>
          </a:p>
          <a:p>
            <a:pPr indent="0" lvl="0" marL="0" rtl="0" algn="just">
              <a:lnSpc>
                <a:spcPct val="100000"/>
              </a:lnSpc>
              <a:spcBef>
                <a:spcPts val="601"/>
              </a:spcBef>
              <a:spcAft>
                <a:spcPts val="0"/>
              </a:spcAft>
              <a:buSzPts val="1800"/>
              <a:buNone/>
            </a:pPr>
            <a:r>
              <a:rPr lang="en-US" sz="1300">
                <a:latin typeface="Raleway Light"/>
                <a:ea typeface="Raleway Light"/>
                <a:cs typeface="Raleway Light"/>
                <a:sym typeface="Raleway Light"/>
              </a:rPr>
              <a:t>În cadrul acestei unități este conturat un proces de rezolvare a problemelor în cinci pași pentru a vă pune pe drumul spre a deveni un principal rezolvator de probleme.  Pașii urmați aplică diferite tipuri de abilități necesare în fiecare fază de rezolvare a problemelor.</a:t>
            </a:r>
            <a:endParaRPr sz="1300">
              <a:latin typeface="Raleway Light"/>
              <a:ea typeface="Raleway Light"/>
              <a:cs typeface="Raleway Light"/>
              <a:sym typeface="Raleway Light"/>
            </a:endParaRPr>
          </a:p>
          <a:p>
            <a:pPr indent="0" lvl="0" marL="0" rtl="0" algn="just">
              <a:lnSpc>
                <a:spcPct val="100000"/>
              </a:lnSpc>
              <a:spcBef>
                <a:spcPts val="601"/>
              </a:spcBef>
              <a:spcAft>
                <a:spcPts val="0"/>
              </a:spcAft>
              <a:buSzPts val="1800"/>
              <a:buNone/>
            </a:pPr>
            <a:r>
              <a:rPr lang="en-US" sz="1300">
                <a:latin typeface="Raleway Light"/>
                <a:ea typeface="Raleway Light"/>
                <a:cs typeface="Raleway Light"/>
                <a:sym typeface="Raleway Light"/>
              </a:rPr>
              <a:t>Fiecare problemă începe cu conștientizarea faptului că există.</a:t>
            </a:r>
            <a:endParaRPr/>
          </a:p>
          <a:p>
            <a:pPr indent="0" lvl="0" marL="0" rtl="0" algn="just">
              <a:lnSpc>
                <a:spcPct val="100000"/>
              </a:lnSpc>
              <a:spcBef>
                <a:spcPts val="601"/>
              </a:spcBef>
              <a:spcAft>
                <a:spcPts val="0"/>
              </a:spcAft>
              <a:buSzPts val="1800"/>
              <a:buNone/>
            </a:pPr>
            <a:r>
              <a:t/>
            </a:r>
            <a:endParaRPr sz="1300">
              <a:latin typeface="Raleway Light"/>
              <a:ea typeface="Raleway Light"/>
              <a:cs typeface="Raleway Light"/>
              <a:sym typeface="Raleway Light"/>
            </a:endParaRPr>
          </a:p>
          <a:p>
            <a:pPr indent="0" lvl="0" marL="0" rtl="0" algn="just">
              <a:lnSpc>
                <a:spcPct val="100000"/>
              </a:lnSpc>
              <a:spcBef>
                <a:spcPts val="601"/>
              </a:spcBef>
              <a:spcAft>
                <a:spcPts val="0"/>
              </a:spcAft>
              <a:buSzPts val="1800"/>
              <a:buNone/>
            </a:pPr>
            <a:r>
              <a:t/>
            </a:r>
            <a:endParaRPr sz="1400">
              <a:latin typeface="Raleway Light"/>
              <a:ea typeface="Raleway Light"/>
              <a:cs typeface="Raleway Light"/>
              <a:sym typeface="Raleway Light"/>
            </a:endParaRPr>
          </a:p>
          <a:p>
            <a:pPr indent="0" lvl="0" marL="0" rtl="0" algn="just">
              <a:lnSpc>
                <a:spcPct val="100000"/>
              </a:lnSpc>
              <a:spcBef>
                <a:spcPts val="601"/>
              </a:spcBef>
              <a:spcAft>
                <a:spcPts val="0"/>
              </a:spcAft>
              <a:buSzPts val="1800"/>
              <a:buNone/>
            </a:pPr>
            <a:r>
              <a:t/>
            </a:r>
            <a:endParaRPr sz="1300">
              <a:latin typeface="Raleway ExtraLight"/>
              <a:ea typeface="Raleway ExtraLight"/>
              <a:cs typeface="Raleway ExtraLight"/>
              <a:sym typeface="Raleway ExtraLight"/>
            </a:endParaRPr>
          </a:p>
        </p:txBody>
      </p:sp>
      <p:sp>
        <p:nvSpPr>
          <p:cNvPr id="183" name="Google Shape;183;p13"/>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184" name="Google Shape;184;p13"/>
          <p:cNvSpPr txBox="1"/>
          <p:nvPr/>
        </p:nvSpPr>
        <p:spPr>
          <a:xfrm>
            <a:off x="5662864" y="4455782"/>
            <a:ext cx="2542674" cy="184666"/>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600"/>
              <a:buFont typeface="Arial"/>
              <a:buNone/>
            </a:pPr>
            <a:r>
              <a:rPr b="1" i="0" lang="en-US" sz="600" u="none" cap="none" strike="noStrike">
                <a:solidFill>
                  <a:srgbClr val="FFB600"/>
                </a:solidFill>
                <a:latin typeface="Raleway Light"/>
                <a:ea typeface="Raleway Light"/>
                <a:cs typeface="Raleway Light"/>
                <a:sym typeface="Raleway Light"/>
              </a:rPr>
              <a:t>Source: </a:t>
            </a:r>
            <a:r>
              <a:rPr b="1" i="0" lang="en-US" sz="600" u="sng" cap="none" strike="noStrike">
                <a:solidFill>
                  <a:srgbClr val="B3B3B3"/>
                </a:solidFill>
                <a:latin typeface="Raleway Light"/>
                <a:ea typeface="Raleway Light"/>
                <a:cs typeface="Raleway Light"/>
                <a:sym typeface="Raleway Light"/>
                <a:hlinkClick r:id="rId3">
                  <a:extLst>
                    <a:ext uri="{A12FA001-AC4F-418D-AE19-62706E023703}">
                      <ahyp:hlinkClr val="tx"/>
                    </a:ext>
                  </a:extLst>
                </a:hlinkClick>
              </a:rPr>
              <a:t>Olav Ahrens Røtne</a:t>
            </a:r>
            <a:endParaRPr b="1" i="0" sz="600" u="none" cap="none" strike="noStrike">
              <a:solidFill>
                <a:srgbClr val="B3B3B3"/>
              </a:solidFill>
              <a:latin typeface="Raleway Light"/>
              <a:ea typeface="Raleway Light"/>
              <a:cs typeface="Raleway Light"/>
              <a:sym typeface="Raleway Light"/>
            </a:endParaRPr>
          </a:p>
        </p:txBody>
      </p:sp>
      <p:pic>
        <p:nvPicPr>
          <p:cNvPr descr="person playing magic cube" id="185" name="Google Shape;185;p13"/>
          <p:cNvPicPr preferRelativeResize="0"/>
          <p:nvPr/>
        </p:nvPicPr>
        <p:blipFill rotWithShape="1">
          <a:blip r:embed="rId4">
            <a:alphaModFix/>
          </a:blip>
          <a:srcRect b="0" l="24767" r="20814" t="0"/>
          <a:stretch/>
        </p:blipFill>
        <p:spPr>
          <a:xfrm>
            <a:off x="6191654" y="1826202"/>
            <a:ext cx="2013884" cy="262957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14"/>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191" name="Google Shape;191;p14"/>
          <p:cNvSpPr/>
          <p:nvPr/>
        </p:nvSpPr>
        <p:spPr>
          <a:xfrm>
            <a:off x="752474" y="761263"/>
            <a:ext cx="5019675" cy="292388"/>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300"/>
              <a:buFont typeface="Arial"/>
              <a:buNone/>
            </a:pPr>
            <a:r>
              <a:rPr b="1" i="0" lang="en-US" sz="1300" u="none" cap="none" strike="noStrike">
                <a:solidFill>
                  <a:srgbClr val="000000"/>
                </a:solidFill>
                <a:latin typeface="Raleway Light"/>
                <a:ea typeface="Raleway Light"/>
                <a:cs typeface="Raleway Light"/>
                <a:sym typeface="Raleway Light"/>
              </a:rPr>
              <a:t>Cinci (5) pași pentru rezolvarea problemelor</a:t>
            </a:r>
            <a:endParaRPr b="0" i="0" sz="1400" u="none" cap="none" strike="noStrike">
              <a:solidFill>
                <a:srgbClr val="000000"/>
              </a:solidFill>
              <a:latin typeface="Arial"/>
              <a:ea typeface="Arial"/>
              <a:cs typeface="Arial"/>
              <a:sym typeface="Arial"/>
            </a:endParaRPr>
          </a:p>
        </p:txBody>
      </p:sp>
      <p:sp>
        <p:nvSpPr>
          <p:cNvPr id="192" name="Google Shape;192;p14"/>
          <p:cNvSpPr txBox="1"/>
          <p:nvPr/>
        </p:nvSpPr>
        <p:spPr>
          <a:xfrm>
            <a:off x="953890" y="1079167"/>
            <a:ext cx="6166716" cy="1675183"/>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601"/>
              </a:spcBef>
              <a:spcAft>
                <a:spcPts val="0"/>
              </a:spcAft>
              <a:buClr>
                <a:srgbClr val="FFB600"/>
              </a:buClr>
              <a:buSzPts val="1800"/>
              <a:buFont typeface="Raleway Thin"/>
              <a:buNone/>
            </a:pPr>
            <a:r>
              <a:rPr b="1" i="0" lang="en-US" sz="1300" u="none" cap="none" strike="noStrike">
                <a:solidFill>
                  <a:schemeClr val="accent1"/>
                </a:solidFill>
                <a:latin typeface="Raleway Light"/>
                <a:ea typeface="Raleway Light"/>
                <a:cs typeface="Raleway Light"/>
                <a:sym typeface="Raleway Light"/>
              </a:rPr>
              <a:t>Analizați factorii care contribuie</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601"/>
              </a:spcBef>
              <a:spcAft>
                <a:spcPts val="0"/>
              </a:spcAft>
              <a:buClr>
                <a:srgbClr val="FFB600"/>
              </a:buClr>
              <a:buSzPts val="1800"/>
              <a:buFont typeface="Raleway Thin"/>
              <a:buNone/>
            </a:pPr>
            <a:r>
              <a:rPr b="0" i="0" lang="en-US" sz="1300" u="none" cap="none" strike="noStrike">
                <a:solidFill>
                  <a:schemeClr val="dk2"/>
                </a:solidFill>
                <a:latin typeface="Raleway Light"/>
                <a:ea typeface="Raleway Light"/>
                <a:cs typeface="Raleway Light"/>
                <a:sym typeface="Raleway Light"/>
              </a:rPr>
              <a:t>Pentru a obține un diagnostic mai bun al situației, astfel încât să vă puteți concentra asupra problemei în măsura în care aceasta este cauza principală, și nu doar pe simptome. Va trebui să căutați ce a cauzat problema prin strângerea și evaluarea datelor, izolând posibilele circumstanțe contributive și identificați ceea ce trebuie abordat pentru o rezolvare.</a:t>
            </a:r>
            <a:endParaRPr b="0" i="0" sz="1300" u="none" cap="none" strike="noStrike">
              <a:solidFill>
                <a:schemeClr val="dk2"/>
              </a:solidFill>
              <a:latin typeface="Raleway Light"/>
              <a:ea typeface="Raleway Light"/>
              <a:cs typeface="Raleway Light"/>
              <a:sym typeface="Raleway Light"/>
            </a:endParaRPr>
          </a:p>
        </p:txBody>
      </p:sp>
      <p:sp>
        <p:nvSpPr>
          <p:cNvPr id="193" name="Google Shape;193;p14"/>
          <p:cNvSpPr txBox="1"/>
          <p:nvPr/>
        </p:nvSpPr>
        <p:spPr>
          <a:xfrm>
            <a:off x="752474" y="1193180"/>
            <a:ext cx="262287" cy="30777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300"/>
              <a:buFont typeface="Arial"/>
              <a:buNone/>
            </a:pPr>
            <a:r>
              <a:rPr b="1" i="0" lang="en-US" sz="1300" u="none" cap="none" strike="noStrike">
                <a:solidFill>
                  <a:schemeClr val="accent1"/>
                </a:solidFill>
                <a:latin typeface="Raleway Light"/>
                <a:ea typeface="Raleway Light"/>
                <a:cs typeface="Raleway Light"/>
                <a:sym typeface="Raleway Light"/>
              </a:rPr>
              <a:t>1</a:t>
            </a:r>
            <a:endParaRPr b="1" i="0" sz="1300" u="none" cap="none" strike="noStrike">
              <a:solidFill>
                <a:schemeClr val="accent1"/>
              </a:solidFill>
              <a:latin typeface="Raleway Light"/>
              <a:ea typeface="Raleway Light"/>
              <a:cs typeface="Raleway Light"/>
              <a:sym typeface="Raleway Light"/>
            </a:endParaRPr>
          </a:p>
        </p:txBody>
      </p:sp>
      <p:pic>
        <p:nvPicPr>
          <p:cNvPr descr="green leaf plants on black soil illustration" id="194" name="Google Shape;194;p14"/>
          <p:cNvPicPr preferRelativeResize="0"/>
          <p:nvPr/>
        </p:nvPicPr>
        <p:blipFill rotWithShape="1">
          <a:blip r:embed="rId3">
            <a:alphaModFix/>
          </a:blip>
          <a:srcRect b="0" l="0" r="0" t="0"/>
          <a:stretch/>
        </p:blipFill>
        <p:spPr>
          <a:xfrm>
            <a:off x="7120608" y="1250652"/>
            <a:ext cx="1362949" cy="1362949"/>
          </a:xfrm>
          <a:prstGeom prst="ellipse">
            <a:avLst/>
          </a:prstGeom>
          <a:noFill/>
          <a:ln>
            <a:noFill/>
          </a:ln>
        </p:spPr>
      </p:pic>
      <p:sp>
        <p:nvSpPr>
          <p:cNvPr id="195" name="Google Shape;195;p14"/>
          <p:cNvSpPr txBox="1"/>
          <p:nvPr/>
        </p:nvSpPr>
        <p:spPr>
          <a:xfrm>
            <a:off x="7322022" y="1236384"/>
            <a:ext cx="905574" cy="261610"/>
          </a:xfrm>
          <a:prstGeom prst="rect">
            <a:avLst/>
          </a:prstGeom>
          <a:solidFill>
            <a:srgbClr val="FBFBFB"/>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chemeClr val="accent1"/>
                </a:solidFill>
                <a:latin typeface="Raleway Light"/>
                <a:ea typeface="Raleway Light"/>
                <a:cs typeface="Raleway Light"/>
                <a:sym typeface="Raleway Light"/>
              </a:rPr>
              <a:t>Simptome</a:t>
            </a:r>
            <a:endParaRPr b="1" i="0" sz="1100" u="none" cap="none" strike="noStrike">
              <a:solidFill>
                <a:schemeClr val="accent1"/>
              </a:solidFill>
              <a:latin typeface="Raleway Light"/>
              <a:ea typeface="Raleway Light"/>
              <a:cs typeface="Raleway Light"/>
              <a:sym typeface="Raleway Light"/>
            </a:endParaRPr>
          </a:p>
        </p:txBody>
      </p:sp>
      <p:sp>
        <p:nvSpPr>
          <p:cNvPr id="196" name="Google Shape;196;p14"/>
          <p:cNvSpPr txBox="1"/>
          <p:nvPr/>
        </p:nvSpPr>
        <p:spPr>
          <a:xfrm>
            <a:off x="7681906" y="1801321"/>
            <a:ext cx="880847" cy="26157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chemeClr val="accent1"/>
                </a:solidFill>
                <a:latin typeface="Raleway Light"/>
                <a:ea typeface="Raleway Light"/>
                <a:cs typeface="Raleway Light"/>
                <a:sym typeface="Raleway Light"/>
              </a:rPr>
              <a:t>Problemă</a:t>
            </a:r>
            <a:endParaRPr b="1" i="0" sz="1100" u="none" cap="none" strike="noStrike">
              <a:solidFill>
                <a:schemeClr val="accent1"/>
              </a:solidFill>
              <a:latin typeface="Raleway Light"/>
              <a:ea typeface="Raleway Light"/>
              <a:cs typeface="Raleway Light"/>
              <a:sym typeface="Raleway Light"/>
            </a:endParaRPr>
          </a:p>
        </p:txBody>
      </p:sp>
      <p:sp>
        <p:nvSpPr>
          <p:cNvPr id="197" name="Google Shape;197;p14"/>
          <p:cNvSpPr txBox="1"/>
          <p:nvPr/>
        </p:nvSpPr>
        <p:spPr>
          <a:xfrm>
            <a:off x="7416415" y="2357626"/>
            <a:ext cx="771333"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chemeClr val="accent1"/>
                </a:solidFill>
                <a:latin typeface="Raleway Light"/>
                <a:ea typeface="Raleway Light"/>
                <a:cs typeface="Raleway Light"/>
                <a:sym typeface="Raleway Light"/>
              </a:rPr>
              <a:t>Cauză </a:t>
            </a:r>
            <a:endParaRPr b="1" i="0" sz="1100" u="none" cap="none" strike="noStrike">
              <a:solidFill>
                <a:schemeClr val="accent1"/>
              </a:solidFill>
              <a:latin typeface="Raleway Light"/>
              <a:ea typeface="Raleway Light"/>
              <a:cs typeface="Raleway Light"/>
              <a:sym typeface="Raleway Light"/>
            </a:endParaRPr>
          </a:p>
        </p:txBody>
      </p:sp>
      <p:sp>
        <p:nvSpPr>
          <p:cNvPr id="198" name="Google Shape;198;p14"/>
          <p:cNvSpPr txBox="1"/>
          <p:nvPr/>
        </p:nvSpPr>
        <p:spPr>
          <a:xfrm>
            <a:off x="953890" y="2529448"/>
            <a:ext cx="6166716" cy="1402888"/>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601"/>
              </a:spcBef>
              <a:spcAft>
                <a:spcPts val="0"/>
              </a:spcAft>
              <a:buClr>
                <a:srgbClr val="FFB600"/>
              </a:buClr>
              <a:buSzPts val="1800"/>
              <a:buFont typeface="Raleway Thin"/>
              <a:buNone/>
            </a:pPr>
            <a:r>
              <a:rPr b="1" i="0" lang="en-US" sz="1300" u="none" cap="none" strike="noStrike">
                <a:solidFill>
                  <a:schemeClr val="accent1"/>
                </a:solidFill>
                <a:latin typeface="Raleway Light"/>
                <a:ea typeface="Raleway Light"/>
                <a:cs typeface="Raleway Light"/>
                <a:sym typeface="Raleway Light"/>
              </a:rPr>
              <a:t>Generați intervenții</a:t>
            </a:r>
            <a:endParaRPr b="1" i="0" sz="1300" u="none" cap="none" strike="noStrike">
              <a:solidFill>
                <a:schemeClr val="accent1"/>
              </a:solidFill>
              <a:latin typeface="Raleway Light"/>
              <a:ea typeface="Raleway Light"/>
              <a:cs typeface="Raleway Light"/>
              <a:sym typeface="Raleway Light"/>
            </a:endParaRPr>
          </a:p>
          <a:p>
            <a:pPr indent="0" lvl="0" marL="0" marR="0" rtl="0" algn="just">
              <a:lnSpc>
                <a:spcPct val="100000"/>
              </a:lnSpc>
              <a:spcBef>
                <a:spcPts val="601"/>
              </a:spcBef>
              <a:spcAft>
                <a:spcPts val="0"/>
              </a:spcAft>
              <a:buClr>
                <a:srgbClr val="FFB600"/>
              </a:buClr>
              <a:buSzPts val="1800"/>
              <a:buFont typeface="Raleway Thin"/>
              <a:buNone/>
            </a:pPr>
            <a:r>
              <a:rPr b="0" i="0" lang="en-US" sz="1300" u="none" cap="none" strike="noStrike">
                <a:solidFill>
                  <a:schemeClr val="dk2"/>
                </a:solidFill>
                <a:latin typeface="Raleway Light"/>
                <a:ea typeface="Raleway Light"/>
                <a:cs typeface="Raleway Light"/>
                <a:sym typeface="Raleway Light"/>
              </a:rPr>
              <a:t>Cauza este cunoscută, este timpul să dezvoltăm posibilele soluții prin brainstorming. Această fază este perfectă pentru lucrul în echipă sau pentru colectarea opiniilor celorlalți. O singură strategie de soluție nu este la fel de eficientă precum compilarea unui set de alternative care vă îmbunătățesc șansele de a obține o soluție de succes. În această fază se aplică abilități precum: Brainstorming, Gândire creativă și Prognoză.</a:t>
            </a:r>
            <a:br>
              <a:rPr b="0" i="0" lang="en-US" sz="1300" u="none" cap="none" strike="noStrike">
                <a:solidFill>
                  <a:schemeClr val="dk2"/>
                </a:solidFill>
                <a:latin typeface="Raleway Light"/>
                <a:ea typeface="Raleway Light"/>
                <a:cs typeface="Raleway Light"/>
                <a:sym typeface="Raleway Light"/>
              </a:rPr>
            </a:br>
            <a:endParaRPr b="0" i="0" sz="1300" u="none" cap="none" strike="noStrike">
              <a:solidFill>
                <a:schemeClr val="dk2"/>
              </a:solidFill>
              <a:latin typeface="Raleway Light"/>
              <a:ea typeface="Raleway Light"/>
              <a:cs typeface="Raleway Light"/>
              <a:sym typeface="Raleway Light"/>
            </a:endParaRPr>
          </a:p>
        </p:txBody>
      </p:sp>
      <p:sp>
        <p:nvSpPr>
          <p:cNvPr id="199" name="Google Shape;199;p14"/>
          <p:cNvSpPr txBox="1"/>
          <p:nvPr/>
        </p:nvSpPr>
        <p:spPr>
          <a:xfrm>
            <a:off x="721301" y="2661445"/>
            <a:ext cx="262287" cy="292388"/>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300"/>
              <a:buFont typeface="Arial"/>
              <a:buNone/>
            </a:pPr>
            <a:r>
              <a:rPr b="1" i="0" lang="en-US" sz="1300" u="none" cap="none" strike="noStrike">
                <a:solidFill>
                  <a:schemeClr val="accent1"/>
                </a:solidFill>
                <a:latin typeface="Raleway Light"/>
                <a:ea typeface="Raleway Light"/>
                <a:cs typeface="Raleway Light"/>
                <a:sym typeface="Raleway Light"/>
              </a:rPr>
              <a:t>2</a:t>
            </a:r>
            <a:endParaRPr b="1" i="0" sz="1300" u="none" cap="none" strike="noStrike">
              <a:solidFill>
                <a:schemeClr val="accent1"/>
              </a:solidFill>
              <a:latin typeface="Raleway Light"/>
              <a:ea typeface="Raleway Light"/>
              <a:cs typeface="Raleway Light"/>
              <a:sym typeface="Raleway Light"/>
            </a:endParaRPr>
          </a:p>
        </p:txBody>
      </p:sp>
      <p:pic>
        <p:nvPicPr>
          <p:cNvPr descr="printed sticky notes glued on board" id="200" name="Google Shape;200;p14"/>
          <p:cNvPicPr preferRelativeResize="0"/>
          <p:nvPr/>
        </p:nvPicPr>
        <p:blipFill rotWithShape="1">
          <a:blip r:embed="rId4">
            <a:alphaModFix/>
          </a:blip>
          <a:srcRect b="0" l="0" r="10285" t="0"/>
          <a:stretch/>
        </p:blipFill>
        <p:spPr>
          <a:xfrm>
            <a:off x="7120606" y="2953833"/>
            <a:ext cx="1362949" cy="1013242"/>
          </a:xfrm>
          <a:prstGeom prst="rect">
            <a:avLst/>
          </a:prstGeom>
          <a:noFill/>
          <a:ln>
            <a:noFill/>
          </a:ln>
        </p:spPr>
      </p:pic>
      <p:sp>
        <p:nvSpPr>
          <p:cNvPr id="201" name="Google Shape;201;p14"/>
          <p:cNvSpPr txBox="1"/>
          <p:nvPr/>
        </p:nvSpPr>
        <p:spPr>
          <a:xfrm>
            <a:off x="5849269" y="2602792"/>
            <a:ext cx="2542674" cy="184666"/>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600"/>
              <a:buFont typeface="Arial"/>
              <a:buNone/>
            </a:pPr>
            <a:r>
              <a:rPr b="1" i="0" lang="en-US" sz="600" u="none" cap="none" strike="noStrike">
                <a:solidFill>
                  <a:srgbClr val="FFB600"/>
                </a:solidFill>
                <a:latin typeface="Raleway Light"/>
                <a:ea typeface="Raleway Light"/>
                <a:cs typeface="Raleway Light"/>
                <a:sym typeface="Raleway Light"/>
              </a:rPr>
              <a:t>Sursă: </a:t>
            </a:r>
            <a:r>
              <a:rPr b="1" i="0" lang="en-US" sz="600" u="sng" cap="none" strike="noStrike">
                <a:solidFill>
                  <a:srgbClr val="B3B3B3"/>
                </a:solidFill>
                <a:latin typeface="Raleway Light"/>
                <a:ea typeface="Raleway Light"/>
                <a:cs typeface="Raleway Light"/>
                <a:sym typeface="Raleway Light"/>
                <a:hlinkClick r:id="rId5">
                  <a:extLst>
                    <a:ext uri="{A12FA001-AC4F-418D-AE19-62706E023703}">
                      <ahyp:hlinkClr val="tx"/>
                    </a:ext>
                  </a:extLst>
                </a:hlinkClick>
              </a:rPr>
              <a:t>Evie S.</a:t>
            </a:r>
            <a:endParaRPr b="1" i="0" sz="600" u="none" cap="none" strike="noStrike">
              <a:solidFill>
                <a:srgbClr val="B3B3B3"/>
              </a:solidFill>
              <a:latin typeface="Raleway Light"/>
              <a:ea typeface="Raleway Light"/>
              <a:cs typeface="Raleway Light"/>
              <a:sym typeface="Raleway Light"/>
            </a:endParaRPr>
          </a:p>
        </p:txBody>
      </p:sp>
      <p:sp>
        <p:nvSpPr>
          <p:cNvPr id="202" name="Google Shape;202;p14"/>
          <p:cNvSpPr txBox="1"/>
          <p:nvPr/>
        </p:nvSpPr>
        <p:spPr>
          <a:xfrm>
            <a:off x="5940881" y="4030264"/>
            <a:ext cx="2542674" cy="184666"/>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600"/>
              <a:buFont typeface="Arial"/>
              <a:buNone/>
            </a:pPr>
            <a:r>
              <a:rPr b="1" i="0" lang="en-US" sz="600" u="none" cap="none" strike="noStrike">
                <a:solidFill>
                  <a:srgbClr val="FFB600"/>
                </a:solidFill>
                <a:latin typeface="Raleway Light"/>
                <a:ea typeface="Raleway Light"/>
                <a:cs typeface="Raleway Light"/>
                <a:sym typeface="Raleway Light"/>
              </a:rPr>
              <a:t>Sursă: </a:t>
            </a:r>
            <a:r>
              <a:rPr b="1" i="0" lang="en-US" sz="600" u="sng" cap="none" strike="noStrike">
                <a:solidFill>
                  <a:srgbClr val="B3B3B3"/>
                </a:solidFill>
                <a:latin typeface="Raleway Light"/>
                <a:ea typeface="Raleway Light"/>
                <a:cs typeface="Raleway Light"/>
                <a:sym typeface="Raleway Light"/>
                <a:hlinkClick r:id="rId6">
                  <a:extLst>
                    <a:ext uri="{A12FA001-AC4F-418D-AE19-62706E023703}">
                      <ahyp:hlinkClr val="tx"/>
                    </a:ext>
                  </a:extLst>
                </a:hlinkClick>
              </a:rPr>
              <a:t>Daria Nepriakhina</a:t>
            </a:r>
            <a:endParaRPr b="1" i="0" sz="600" u="none" cap="none" strike="noStrike">
              <a:solidFill>
                <a:srgbClr val="B3B3B3"/>
              </a:solidFill>
              <a:latin typeface="Raleway Light"/>
              <a:ea typeface="Raleway Light"/>
              <a:cs typeface="Raleway Light"/>
              <a:sym typeface="Raleway 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15"/>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208" name="Google Shape;208;p15"/>
          <p:cNvSpPr/>
          <p:nvPr/>
        </p:nvSpPr>
        <p:spPr>
          <a:xfrm>
            <a:off x="752474" y="761263"/>
            <a:ext cx="5019675" cy="292388"/>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US" sz="1300" u="none" cap="none" strike="noStrike">
                <a:solidFill>
                  <a:srgbClr val="000000"/>
                </a:solidFill>
                <a:latin typeface="Raleway Light"/>
                <a:ea typeface="Raleway Light"/>
                <a:cs typeface="Raleway Light"/>
                <a:sym typeface="Raleway Light"/>
              </a:rPr>
              <a:t>5 pași pentru rezolvarea problemelor (c0ntinuare)</a:t>
            </a:r>
            <a:endParaRPr b="0" i="0" sz="1400" u="none" cap="none" strike="noStrike">
              <a:solidFill>
                <a:srgbClr val="000000"/>
              </a:solidFill>
              <a:latin typeface="Arial"/>
              <a:ea typeface="Arial"/>
              <a:cs typeface="Arial"/>
              <a:sym typeface="Arial"/>
            </a:endParaRPr>
          </a:p>
        </p:txBody>
      </p:sp>
      <p:sp>
        <p:nvSpPr>
          <p:cNvPr id="209" name="Google Shape;209;p15"/>
          <p:cNvSpPr txBox="1"/>
          <p:nvPr/>
        </p:nvSpPr>
        <p:spPr>
          <a:xfrm>
            <a:off x="1014761" y="1053651"/>
            <a:ext cx="6166716" cy="1675183"/>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601"/>
              </a:spcBef>
              <a:spcAft>
                <a:spcPts val="0"/>
              </a:spcAft>
              <a:buClr>
                <a:srgbClr val="FFB600"/>
              </a:buClr>
              <a:buSzPts val="1800"/>
              <a:buFont typeface="Raleway Thin"/>
              <a:buNone/>
            </a:pPr>
            <a:r>
              <a:rPr b="1" i="0" lang="en-US" sz="1300" u="none" cap="none" strike="noStrike">
                <a:solidFill>
                  <a:schemeClr val="accent1"/>
                </a:solidFill>
                <a:latin typeface="Raleway Light"/>
                <a:ea typeface="Raleway Light"/>
                <a:cs typeface="Raleway Light"/>
                <a:sym typeface="Raleway Light"/>
              </a:rPr>
              <a:t>Evaluați soluțiile:</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601"/>
              </a:spcBef>
              <a:spcAft>
                <a:spcPts val="0"/>
              </a:spcAft>
              <a:buNone/>
            </a:pPr>
            <a:r>
              <a:rPr b="0" i="0" lang="en-US" sz="1300" u="none" cap="none" strike="noStrike">
                <a:solidFill>
                  <a:schemeClr val="dk2"/>
                </a:solidFill>
                <a:latin typeface="Raleway Light"/>
                <a:ea typeface="Raleway Light"/>
                <a:cs typeface="Raleway Light"/>
                <a:sym typeface="Raleway Light"/>
              </a:rPr>
              <a:t>Analizați strategiile identificate în Pasul 2 și decideți cea mai bună soluție posibilă. Considerațiile importante pentru decident includ implicațiile costului, managementul resurselor și o evaluare a riscurilor a ceea ce poate împiedica implementarea cu succes a soluției alese.</a:t>
            </a:r>
            <a:endParaRPr b="0" i="0" sz="1400" u="none" cap="none" strike="noStrike">
              <a:solidFill>
                <a:srgbClr val="000000"/>
              </a:solidFill>
              <a:latin typeface="Arial"/>
              <a:ea typeface="Arial"/>
              <a:cs typeface="Arial"/>
              <a:sym typeface="Arial"/>
            </a:endParaRPr>
          </a:p>
        </p:txBody>
      </p:sp>
      <p:sp>
        <p:nvSpPr>
          <p:cNvPr id="210" name="Google Shape;210;p15"/>
          <p:cNvSpPr txBox="1"/>
          <p:nvPr/>
        </p:nvSpPr>
        <p:spPr>
          <a:xfrm>
            <a:off x="984325" y="2310292"/>
            <a:ext cx="6166716" cy="1084379"/>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601"/>
              </a:spcBef>
              <a:spcAft>
                <a:spcPts val="0"/>
              </a:spcAft>
              <a:buClr>
                <a:srgbClr val="FFB600"/>
              </a:buClr>
              <a:buSzPts val="1800"/>
              <a:buFont typeface="Raleway Thin"/>
              <a:buNone/>
            </a:pPr>
            <a:r>
              <a:rPr b="1" i="0" lang="en-US" sz="1300" u="none" cap="none" strike="noStrike">
                <a:solidFill>
                  <a:schemeClr val="accent1"/>
                </a:solidFill>
                <a:latin typeface="Raleway Light"/>
                <a:ea typeface="Raleway Light"/>
                <a:cs typeface="Raleway Light"/>
                <a:sym typeface="Raleway Light"/>
              </a:rPr>
              <a:t>Implementează un plan:</a:t>
            </a:r>
            <a:endParaRPr b="1" i="0" sz="1300" u="none" cap="none" strike="noStrike">
              <a:solidFill>
                <a:schemeClr val="accent1"/>
              </a:solidFill>
              <a:latin typeface="Raleway Light"/>
              <a:ea typeface="Raleway Light"/>
              <a:cs typeface="Raleway Light"/>
              <a:sym typeface="Raleway Light"/>
            </a:endParaRPr>
          </a:p>
          <a:p>
            <a:pPr indent="0" lvl="0" marL="0" marR="0" rtl="0" algn="just">
              <a:lnSpc>
                <a:spcPct val="100000"/>
              </a:lnSpc>
              <a:spcBef>
                <a:spcPts val="601"/>
              </a:spcBef>
              <a:spcAft>
                <a:spcPts val="0"/>
              </a:spcAft>
              <a:buClr>
                <a:srgbClr val="FFB600"/>
              </a:buClr>
              <a:buSzPts val="1800"/>
              <a:buFont typeface="Raleway Thin"/>
              <a:buNone/>
            </a:pPr>
            <a:r>
              <a:rPr b="0" i="0" lang="en-US" sz="1300" u="none" cap="none" strike="noStrike">
                <a:solidFill>
                  <a:schemeClr val="dk2"/>
                </a:solidFill>
                <a:latin typeface="Raleway Light"/>
                <a:ea typeface="Raleway Light"/>
                <a:cs typeface="Raleway Light"/>
                <a:sym typeface="Raleway Light"/>
              </a:rPr>
              <a:t>În această etapă a fost decis cursul acțiunii și trebuie implementat împreună cu repere care pot măsura rapid și determina cu exactitate dacă soluția realizează ceea ce se intenționează sau nu. </a:t>
            </a:r>
            <a:endParaRPr b="0" i="0" sz="1300" u="none" cap="none" strike="noStrike">
              <a:solidFill>
                <a:schemeClr val="dk2"/>
              </a:solidFill>
              <a:latin typeface="Raleway Light"/>
              <a:ea typeface="Raleway Light"/>
              <a:cs typeface="Raleway Light"/>
              <a:sym typeface="Raleway Light"/>
            </a:endParaRPr>
          </a:p>
        </p:txBody>
      </p:sp>
      <p:sp>
        <p:nvSpPr>
          <p:cNvPr id="211" name="Google Shape;211;p15"/>
          <p:cNvSpPr txBox="1"/>
          <p:nvPr/>
        </p:nvSpPr>
        <p:spPr>
          <a:xfrm>
            <a:off x="752474" y="2420694"/>
            <a:ext cx="262287" cy="292388"/>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300"/>
              <a:buFont typeface="Arial"/>
              <a:buNone/>
            </a:pPr>
            <a:r>
              <a:rPr b="1" i="0" lang="en-US" sz="1300" u="none" cap="none" strike="noStrike">
                <a:solidFill>
                  <a:schemeClr val="accent1"/>
                </a:solidFill>
                <a:latin typeface="Raleway Light"/>
                <a:ea typeface="Raleway Light"/>
                <a:cs typeface="Raleway Light"/>
                <a:sym typeface="Raleway Light"/>
              </a:rPr>
              <a:t>4</a:t>
            </a:r>
            <a:endParaRPr b="1" i="0" sz="1300" u="none" cap="none" strike="noStrike">
              <a:solidFill>
                <a:schemeClr val="accent1"/>
              </a:solidFill>
              <a:latin typeface="Raleway Light"/>
              <a:ea typeface="Raleway Light"/>
              <a:cs typeface="Raleway Light"/>
              <a:sym typeface="Raleway Light"/>
            </a:endParaRPr>
          </a:p>
        </p:txBody>
      </p:sp>
      <p:sp>
        <p:nvSpPr>
          <p:cNvPr id="212" name="Google Shape;212;p15"/>
          <p:cNvSpPr txBox="1"/>
          <p:nvPr/>
        </p:nvSpPr>
        <p:spPr>
          <a:xfrm>
            <a:off x="722038" y="1164053"/>
            <a:ext cx="262287" cy="292388"/>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300"/>
              <a:buFont typeface="Arial"/>
              <a:buNone/>
            </a:pPr>
            <a:r>
              <a:rPr b="1" i="0" lang="en-US" sz="1300" u="none" cap="none" strike="noStrike">
                <a:solidFill>
                  <a:schemeClr val="accent1"/>
                </a:solidFill>
                <a:latin typeface="Raleway Light"/>
                <a:ea typeface="Raleway Light"/>
                <a:cs typeface="Raleway Light"/>
                <a:sym typeface="Raleway Light"/>
              </a:rPr>
              <a:t>3</a:t>
            </a:r>
            <a:endParaRPr b="1" i="0" sz="1300" u="none" cap="none" strike="noStrike">
              <a:solidFill>
                <a:schemeClr val="accent1"/>
              </a:solidFill>
              <a:latin typeface="Raleway Light"/>
              <a:ea typeface="Raleway Light"/>
              <a:cs typeface="Raleway Light"/>
              <a:sym typeface="Raleway Light"/>
            </a:endParaRPr>
          </a:p>
        </p:txBody>
      </p:sp>
      <p:sp>
        <p:nvSpPr>
          <p:cNvPr id="213" name="Google Shape;213;p15"/>
          <p:cNvSpPr txBox="1"/>
          <p:nvPr/>
        </p:nvSpPr>
        <p:spPr>
          <a:xfrm>
            <a:off x="999543" y="3394671"/>
            <a:ext cx="6166716" cy="1748829"/>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601"/>
              </a:spcBef>
              <a:spcAft>
                <a:spcPts val="0"/>
              </a:spcAft>
              <a:buClr>
                <a:srgbClr val="FFB600"/>
              </a:buClr>
              <a:buSzPts val="1800"/>
              <a:buFont typeface="Raleway Thin"/>
              <a:buNone/>
            </a:pPr>
            <a:r>
              <a:rPr b="1" i="0" lang="en-US" sz="1300" u="none" cap="none" strike="noStrike">
                <a:solidFill>
                  <a:schemeClr val="accent1"/>
                </a:solidFill>
                <a:latin typeface="Raleway Light"/>
                <a:ea typeface="Raleway Light"/>
                <a:cs typeface="Raleway Light"/>
                <a:sym typeface="Raleway Light"/>
              </a:rPr>
              <a:t>Evaluați eficacitatea soluției</a:t>
            </a:r>
            <a:endParaRPr b="0" i="0" sz="1400" u="none" cap="none" strike="noStrike">
              <a:solidFill>
                <a:srgbClr val="000000"/>
              </a:solidFill>
              <a:latin typeface="Arial"/>
              <a:ea typeface="Arial"/>
              <a:cs typeface="Arial"/>
              <a:sym typeface="Arial"/>
            </a:endParaRPr>
          </a:p>
          <a:p>
            <a:pPr indent="0" lvl="0" marL="0" marR="0" rtl="0" algn="just">
              <a:lnSpc>
                <a:spcPct val="107000"/>
              </a:lnSpc>
              <a:spcBef>
                <a:spcPts val="601"/>
              </a:spcBef>
              <a:spcAft>
                <a:spcPts val="800"/>
              </a:spcAft>
              <a:buClr>
                <a:srgbClr val="FFB600"/>
              </a:buClr>
              <a:buSzPts val="1800"/>
              <a:buFont typeface="Raleway Thin"/>
              <a:buNone/>
            </a:pPr>
            <a:r>
              <a:rPr b="0" i="0" lang="en-US" sz="1300" u="none" cap="none" strike="noStrike">
                <a:solidFill>
                  <a:schemeClr val="dk2"/>
                </a:solidFill>
                <a:latin typeface="Raleway Light"/>
                <a:ea typeface="Raleway Light"/>
                <a:cs typeface="Raleway Light"/>
                <a:sym typeface="Raleway Light"/>
              </a:rPr>
              <a:t>Odată ce o soluție este implementată, trebuie să aveți sisteme pentru a evalua dacă soluția dumneavoastră a rezolvat problema  și ce ar putea fi făcut diferit în viitor. Canalele de feed-back atunci când se evaluează eficacitatea soluției  ajută practicile de rezolvare a problemelor de viitor.</a:t>
            </a:r>
            <a:endParaRPr b="0" i="0" sz="1300" u="none" cap="none" strike="noStrike">
              <a:solidFill>
                <a:schemeClr val="dk2"/>
              </a:solidFill>
              <a:latin typeface="Raleway Light"/>
              <a:ea typeface="Raleway Light"/>
              <a:cs typeface="Raleway Light"/>
              <a:sym typeface="Raleway Light"/>
            </a:endParaRPr>
          </a:p>
        </p:txBody>
      </p:sp>
      <p:sp>
        <p:nvSpPr>
          <p:cNvPr id="214" name="Google Shape;214;p15"/>
          <p:cNvSpPr txBox="1"/>
          <p:nvPr/>
        </p:nvSpPr>
        <p:spPr>
          <a:xfrm>
            <a:off x="752474" y="3497106"/>
            <a:ext cx="262287" cy="292388"/>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300"/>
              <a:buFont typeface="Arial"/>
              <a:buNone/>
            </a:pPr>
            <a:r>
              <a:rPr b="1" i="0" lang="en-US" sz="1300" u="none" cap="none" strike="noStrike">
                <a:solidFill>
                  <a:schemeClr val="accent1"/>
                </a:solidFill>
                <a:latin typeface="Raleway Light"/>
                <a:ea typeface="Raleway Light"/>
                <a:cs typeface="Raleway Light"/>
                <a:sym typeface="Raleway Light"/>
              </a:rPr>
              <a:t>5</a:t>
            </a:r>
            <a:endParaRPr b="1" i="0" sz="1300" u="none" cap="none" strike="noStrike">
              <a:solidFill>
                <a:schemeClr val="accent1"/>
              </a:solidFill>
              <a:latin typeface="Raleway Light"/>
              <a:ea typeface="Raleway Light"/>
              <a:cs typeface="Raleway Light"/>
              <a:sym typeface="Raleway Light"/>
            </a:endParaRPr>
          </a:p>
        </p:txBody>
      </p:sp>
      <p:pic>
        <p:nvPicPr>
          <p:cNvPr descr="arrow signs" id="215" name="Google Shape;215;p15"/>
          <p:cNvPicPr preferRelativeResize="0"/>
          <p:nvPr/>
        </p:nvPicPr>
        <p:blipFill rotWithShape="1">
          <a:blip r:embed="rId3">
            <a:alphaModFix/>
          </a:blip>
          <a:srcRect b="69359" l="0" r="44614" t="2831"/>
          <a:stretch/>
        </p:blipFill>
        <p:spPr>
          <a:xfrm>
            <a:off x="7341033" y="1554105"/>
            <a:ext cx="899077" cy="958878"/>
          </a:xfrm>
          <a:prstGeom prst="ellipse">
            <a:avLst/>
          </a:prstGeom>
          <a:noFill/>
          <a:ln>
            <a:noFill/>
          </a:ln>
        </p:spPr>
      </p:pic>
      <p:pic>
        <p:nvPicPr>
          <p:cNvPr descr="arrow signs" id="216" name="Google Shape;216;p15"/>
          <p:cNvPicPr preferRelativeResize="0"/>
          <p:nvPr/>
        </p:nvPicPr>
        <p:blipFill rotWithShape="1">
          <a:blip r:embed="rId3">
            <a:alphaModFix/>
          </a:blip>
          <a:srcRect b="34794" l="0" r="44614" t="36738"/>
          <a:stretch/>
        </p:blipFill>
        <p:spPr>
          <a:xfrm>
            <a:off x="7341033" y="2538229"/>
            <a:ext cx="899077" cy="981636"/>
          </a:xfrm>
          <a:prstGeom prst="ellipse">
            <a:avLst/>
          </a:prstGeom>
          <a:noFill/>
          <a:ln>
            <a:noFill/>
          </a:ln>
        </p:spPr>
      </p:pic>
      <p:pic>
        <p:nvPicPr>
          <p:cNvPr descr="arrow signs" id="217" name="Google Shape;217;p15"/>
          <p:cNvPicPr preferRelativeResize="0"/>
          <p:nvPr/>
        </p:nvPicPr>
        <p:blipFill rotWithShape="1">
          <a:blip r:embed="rId3">
            <a:alphaModFix/>
          </a:blip>
          <a:srcRect b="7401" l="0" r="44614" t="64128"/>
          <a:stretch/>
        </p:blipFill>
        <p:spPr>
          <a:xfrm>
            <a:off x="7341033" y="3706929"/>
            <a:ext cx="899077" cy="981636"/>
          </a:xfrm>
          <a:prstGeom prst="ellipse">
            <a:avLst/>
          </a:prstGeom>
          <a:noFill/>
          <a:ln>
            <a:noFill/>
          </a:ln>
        </p:spPr>
      </p:pic>
      <p:sp>
        <p:nvSpPr>
          <p:cNvPr id="218" name="Google Shape;218;p15"/>
          <p:cNvSpPr txBox="1"/>
          <p:nvPr/>
        </p:nvSpPr>
        <p:spPr>
          <a:xfrm>
            <a:off x="5772149" y="4596232"/>
            <a:ext cx="2542674" cy="184666"/>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600"/>
              <a:buFont typeface="Arial"/>
              <a:buNone/>
            </a:pPr>
            <a:r>
              <a:rPr b="1" i="0" lang="en-US" sz="600" u="none" cap="none" strike="noStrike">
                <a:solidFill>
                  <a:srgbClr val="FFB600"/>
                </a:solidFill>
                <a:latin typeface="Raleway Light"/>
                <a:ea typeface="Raleway Light"/>
                <a:cs typeface="Raleway Light"/>
                <a:sym typeface="Raleway Light"/>
              </a:rPr>
              <a:t>Source: </a:t>
            </a:r>
            <a:r>
              <a:rPr b="0" i="0" lang="en-US" sz="600" u="sng" cap="none" strike="noStrike">
                <a:solidFill>
                  <a:srgbClr val="111111"/>
                </a:solidFill>
                <a:latin typeface="Raleway Light"/>
                <a:ea typeface="Raleway Light"/>
                <a:cs typeface="Raleway Light"/>
                <a:sym typeface="Raleway Light"/>
                <a:hlinkClick r:id="rId4">
                  <a:extLst>
                    <a:ext uri="{A12FA001-AC4F-418D-AE19-62706E023703}">
                      <ahyp:hlinkClr val="tx"/>
                    </a:ext>
                  </a:extLst>
                </a:hlinkClick>
              </a:rPr>
              <a:t>marianne bos</a:t>
            </a:r>
            <a:endParaRPr b="1" i="0" sz="600" u="none" cap="none" strike="noStrike">
              <a:solidFill>
                <a:srgbClr val="B3B3B3"/>
              </a:solidFill>
              <a:latin typeface="Raleway Light"/>
              <a:ea typeface="Raleway Light"/>
              <a:cs typeface="Raleway Light"/>
              <a:sym typeface="Raleway 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16"/>
          <p:cNvSpPr txBox="1"/>
          <p:nvPr>
            <p:ph type="title"/>
          </p:nvPr>
        </p:nvSpPr>
        <p:spPr>
          <a:xfrm>
            <a:off x="845219" y="498836"/>
            <a:ext cx="6866100" cy="1106225"/>
          </a:xfrm>
          <a:prstGeom prst="rect">
            <a:avLst/>
          </a:prstGeom>
          <a:noFill/>
          <a:ln>
            <a:noFill/>
          </a:ln>
        </p:spPr>
        <p:txBody>
          <a:bodyPr anchorCtr="0" anchor="b" bIns="91425" lIns="91425" spcFirstLastPara="1" rIns="91425" wrap="square" tIns="91425">
            <a:noAutofit/>
          </a:bodyPr>
          <a:lstStyle/>
          <a:p>
            <a:pPr indent="0" lvl="0" marL="0" rtl="0" algn="just">
              <a:lnSpc>
                <a:spcPct val="100000"/>
              </a:lnSpc>
              <a:spcBef>
                <a:spcPts val="0"/>
              </a:spcBef>
              <a:spcAft>
                <a:spcPts val="0"/>
              </a:spcAft>
              <a:buSzPts val="5800"/>
              <a:buNone/>
            </a:pPr>
            <a:br>
              <a:rPr b="1" lang="en-US" sz="1600">
                <a:solidFill>
                  <a:schemeClr val="accent1"/>
                </a:solidFill>
                <a:latin typeface="Raleway ExtraLight"/>
                <a:ea typeface="Raleway ExtraLight"/>
                <a:cs typeface="Raleway ExtraLight"/>
                <a:sym typeface="Raleway ExtraLight"/>
              </a:rPr>
            </a:br>
            <a:r>
              <a:rPr b="1" lang="en-US" sz="1600">
                <a:solidFill>
                  <a:schemeClr val="accent1"/>
                </a:solidFill>
                <a:latin typeface="Raleway ExtraLight"/>
                <a:ea typeface="Raleway ExtraLight"/>
                <a:cs typeface="Raleway ExtraLight"/>
                <a:sym typeface="Raleway ExtraLight"/>
              </a:rPr>
              <a:t>Evaluați o problemă în conformitate cu cei cinci pași ai rezolvării problemei</a:t>
            </a:r>
            <a:br>
              <a:rPr b="1" lang="en-US" sz="1400">
                <a:solidFill>
                  <a:schemeClr val="accent1"/>
                </a:solidFill>
                <a:latin typeface="Raleway ExtraLight"/>
                <a:ea typeface="Raleway ExtraLight"/>
                <a:cs typeface="Raleway ExtraLight"/>
                <a:sym typeface="Raleway ExtraLight"/>
              </a:rPr>
            </a:br>
            <a:r>
              <a:rPr lang="en-US" sz="1300">
                <a:solidFill>
                  <a:schemeClr val="dk1"/>
                </a:solidFill>
                <a:latin typeface="Raleway Light"/>
                <a:ea typeface="Raleway Light"/>
                <a:cs typeface="Raleway Light"/>
                <a:sym typeface="Raleway Light"/>
              </a:rPr>
              <a:t>Cei cinci pași ai rezolvării problemelor sunt un ghid eficient pentru a vă ajuta să rezolvați  probleme atât profesional, cât și personal. Această activitate vă va ajuta să deveniți un încrezător în rezolvarea problemelor. </a:t>
            </a:r>
            <a:endParaRPr b="1" sz="1300">
              <a:solidFill>
                <a:schemeClr val="dk1"/>
              </a:solidFill>
              <a:latin typeface="Raleway ExtraLight"/>
              <a:ea typeface="Raleway ExtraLight"/>
              <a:cs typeface="Raleway ExtraLight"/>
              <a:sym typeface="Raleway ExtraLight"/>
            </a:endParaRPr>
          </a:p>
        </p:txBody>
      </p:sp>
      <p:grpSp>
        <p:nvGrpSpPr>
          <p:cNvPr id="224" name="Google Shape;224;p16"/>
          <p:cNvGrpSpPr/>
          <p:nvPr/>
        </p:nvGrpSpPr>
        <p:grpSpPr>
          <a:xfrm>
            <a:off x="7964732" y="329097"/>
            <a:ext cx="977040" cy="722852"/>
            <a:chOff x="5255200" y="3006475"/>
            <a:chExt cx="511700" cy="378575"/>
          </a:xfrm>
        </p:grpSpPr>
        <p:sp>
          <p:nvSpPr>
            <p:cNvPr id="225" name="Google Shape;225;p16"/>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226" name="Google Shape;226;p16"/>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grpSp>
      <p:sp>
        <p:nvSpPr>
          <p:cNvPr id="227" name="Google Shape;227;p16"/>
          <p:cNvSpPr txBox="1"/>
          <p:nvPr/>
        </p:nvSpPr>
        <p:spPr>
          <a:xfrm>
            <a:off x="5038726" y="1725453"/>
            <a:ext cx="3295650" cy="282178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601"/>
              </a:spcBef>
              <a:spcAft>
                <a:spcPts val="0"/>
              </a:spcAft>
              <a:buClr>
                <a:schemeClr val="accent1"/>
              </a:buClr>
              <a:buSzPts val="1800"/>
              <a:buFont typeface="Raleway Thin"/>
              <a:buNone/>
            </a:pPr>
            <a:r>
              <a:rPr b="1" i="0" lang="en-US" sz="1600" u="none" cap="none" strike="noStrike">
                <a:solidFill>
                  <a:schemeClr val="lt1"/>
                </a:solidFill>
                <a:highlight>
                  <a:srgbClr val="FFB600"/>
                </a:highlight>
                <a:latin typeface="Raleway Light"/>
                <a:ea typeface="Raleway Light"/>
                <a:cs typeface="Raleway Light"/>
                <a:sym typeface="Raleway Light"/>
              </a:rPr>
              <a:t>Resurse și instrumente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1"/>
              </a:spcBef>
              <a:spcAft>
                <a:spcPts val="0"/>
              </a:spcAft>
              <a:buNone/>
            </a:pPr>
            <a:r>
              <a:rPr b="1" i="0" lang="en-US" sz="1100" u="none" cap="none" strike="noStrike">
                <a:solidFill>
                  <a:schemeClr val="dk2"/>
                </a:solidFill>
                <a:latin typeface="Raleway Light"/>
                <a:ea typeface="Raleway Light"/>
                <a:cs typeface="Raleway Light"/>
                <a:sym typeface="Raleway Light"/>
              </a:rPr>
              <a:t>Video 1: Învățare prin perspectivă: Rezolvarea problemelor cimpanzeului </a:t>
            </a:r>
            <a:r>
              <a:rPr b="0" i="0" lang="en-US" sz="1200" u="sng" cap="none" strike="noStrike">
                <a:solidFill>
                  <a:schemeClr val="dk2"/>
                </a:solidFill>
                <a:latin typeface="Raleway"/>
                <a:ea typeface="Raleway"/>
                <a:cs typeface="Raleway"/>
                <a:sym typeface="Raleway"/>
                <a:hlinkClick r:id="rId3">
                  <a:extLst>
                    <a:ext uri="{A12FA001-AC4F-418D-AE19-62706E023703}">
                      <ahyp:hlinkClr val="tx"/>
                    </a:ext>
                  </a:extLst>
                </a:hlinkClick>
              </a:rPr>
              <a:t>www.youtube.com/watch?v=fPz6uvIbWZE</a:t>
            </a:r>
            <a:r>
              <a:rPr b="0" i="0" lang="en-US" sz="1200" u="none" cap="none" strike="noStrike">
                <a:solidFill>
                  <a:schemeClr val="dk2"/>
                </a:solidFill>
                <a:latin typeface="Raleway"/>
                <a:ea typeface="Raleway"/>
                <a:cs typeface="Raleway"/>
                <a:sym typeface="Raleway"/>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1"/>
              </a:spcBef>
              <a:spcAft>
                <a:spcPts val="0"/>
              </a:spcAft>
              <a:buClr>
                <a:schemeClr val="accent1"/>
              </a:buClr>
              <a:buSzPts val="1800"/>
              <a:buFont typeface="Raleway Thin"/>
              <a:buNone/>
            </a:pPr>
            <a:r>
              <a:t/>
            </a:r>
            <a:endParaRPr b="1" i="0" sz="1200" u="none" cap="none" strike="noStrike">
              <a:solidFill>
                <a:schemeClr val="dk2"/>
              </a:solidFill>
              <a:latin typeface="Raleway"/>
              <a:ea typeface="Raleway"/>
              <a:cs typeface="Raleway"/>
              <a:sym typeface="Raleway"/>
            </a:endParaRPr>
          </a:p>
          <a:p>
            <a:pPr indent="0" lvl="0" marL="0" marR="0" rtl="0" algn="l">
              <a:lnSpc>
                <a:spcPct val="100000"/>
              </a:lnSpc>
              <a:spcBef>
                <a:spcPts val="601"/>
              </a:spcBef>
              <a:spcAft>
                <a:spcPts val="0"/>
              </a:spcAft>
              <a:buClr>
                <a:schemeClr val="accent1"/>
              </a:buClr>
              <a:buSzPts val="1800"/>
              <a:buFont typeface="Raleway Thin"/>
              <a:buNone/>
            </a:pPr>
            <a:r>
              <a:rPr b="1" i="0" lang="en-US" sz="1100" u="none" cap="none" strike="noStrike">
                <a:solidFill>
                  <a:schemeClr val="dk2"/>
                </a:solidFill>
                <a:latin typeface="Raleway Light"/>
                <a:ea typeface="Raleway Light"/>
                <a:cs typeface="Raleway Light"/>
                <a:sym typeface="Raleway Light"/>
              </a:rPr>
              <a:t>Video 2: Clienți dezamăgiți- Rezolvarea problemelor</a:t>
            </a:r>
            <a:endParaRPr b="1" i="0" sz="1100" u="none" cap="none" strike="noStrike">
              <a:solidFill>
                <a:schemeClr val="dk2"/>
              </a:solidFill>
              <a:latin typeface="Raleway Light"/>
              <a:ea typeface="Raleway Light"/>
              <a:cs typeface="Raleway Light"/>
              <a:sym typeface="Raleway Light"/>
            </a:endParaRPr>
          </a:p>
          <a:p>
            <a:pPr indent="0" lvl="0" marL="0" marR="0" rtl="0" algn="l">
              <a:lnSpc>
                <a:spcPct val="100000"/>
              </a:lnSpc>
              <a:spcBef>
                <a:spcPts val="601"/>
              </a:spcBef>
              <a:spcAft>
                <a:spcPts val="0"/>
              </a:spcAft>
              <a:buClr>
                <a:schemeClr val="accent1"/>
              </a:buClr>
              <a:buSzPts val="1800"/>
              <a:buFont typeface="Raleway Thin"/>
              <a:buNone/>
            </a:pPr>
            <a:r>
              <a:rPr b="0" i="0" lang="en-US" sz="1200" u="sng" cap="none" strike="noStrike">
                <a:solidFill>
                  <a:schemeClr val="dk2"/>
                </a:solidFill>
                <a:latin typeface="Raleway"/>
                <a:ea typeface="Raleway"/>
                <a:cs typeface="Raleway"/>
                <a:sym typeface="Raleway"/>
                <a:hlinkClick r:id="rId4">
                  <a:extLst>
                    <a:ext uri="{A12FA001-AC4F-418D-AE19-62706E023703}">
                      <ahyp:hlinkClr val="tx"/>
                    </a:ext>
                  </a:extLst>
                </a:hlinkClick>
              </a:rPr>
              <a:t>www.youtube.com/watch?v=y-4LBeLduvA</a:t>
            </a:r>
            <a:r>
              <a:rPr b="0" i="0" lang="en-US" sz="1200" u="none" cap="none" strike="noStrike">
                <a:solidFill>
                  <a:schemeClr val="dk2"/>
                </a:solidFill>
                <a:latin typeface="Raleway"/>
                <a:ea typeface="Raleway"/>
                <a:cs typeface="Raleway"/>
                <a:sym typeface="Raleway"/>
              </a:rPr>
              <a:t> </a:t>
            </a:r>
            <a:endParaRPr b="0" i="0" sz="1200" u="none" cap="none" strike="noStrike">
              <a:solidFill>
                <a:schemeClr val="dk2"/>
              </a:solidFill>
              <a:latin typeface="Raleway"/>
              <a:ea typeface="Raleway"/>
              <a:cs typeface="Raleway"/>
              <a:sym typeface="Raleway"/>
            </a:endParaRPr>
          </a:p>
          <a:p>
            <a:pPr indent="0" lvl="0" marL="0" marR="0" rtl="0" algn="l">
              <a:lnSpc>
                <a:spcPct val="100000"/>
              </a:lnSpc>
              <a:spcBef>
                <a:spcPts val="601"/>
              </a:spcBef>
              <a:spcAft>
                <a:spcPts val="0"/>
              </a:spcAft>
              <a:buClr>
                <a:schemeClr val="accent1"/>
              </a:buClr>
              <a:buSzPts val="1800"/>
              <a:buFont typeface="Raleway Thin"/>
              <a:buNone/>
            </a:pPr>
            <a:r>
              <a:t/>
            </a:r>
            <a:endParaRPr b="0" i="0" sz="1200" u="none" cap="none" strike="noStrike">
              <a:solidFill>
                <a:schemeClr val="dk2"/>
              </a:solidFill>
              <a:latin typeface="Raleway Light"/>
              <a:ea typeface="Raleway Light"/>
              <a:cs typeface="Raleway Light"/>
              <a:sym typeface="Raleway Light"/>
            </a:endParaRPr>
          </a:p>
          <a:p>
            <a:pPr indent="0" lvl="0" marL="0" marR="0" rtl="0" algn="l">
              <a:lnSpc>
                <a:spcPct val="100000"/>
              </a:lnSpc>
              <a:spcBef>
                <a:spcPts val="601"/>
              </a:spcBef>
              <a:spcAft>
                <a:spcPts val="0"/>
              </a:spcAft>
              <a:buClr>
                <a:schemeClr val="accent1"/>
              </a:buClr>
              <a:buSzPts val="1800"/>
              <a:buFont typeface="Raleway Thin"/>
              <a:buNone/>
            </a:pPr>
            <a:r>
              <a:t/>
            </a:r>
            <a:endParaRPr b="0" i="0" sz="1200" u="none" cap="none" strike="noStrike">
              <a:solidFill>
                <a:schemeClr val="dk2"/>
              </a:solidFill>
              <a:latin typeface="Raleway Light"/>
              <a:ea typeface="Raleway Light"/>
              <a:cs typeface="Raleway Light"/>
              <a:sym typeface="Raleway Light"/>
            </a:endParaRPr>
          </a:p>
          <a:p>
            <a:pPr indent="0" lvl="0" marL="139702" marR="0" rtl="0" algn="l">
              <a:lnSpc>
                <a:spcPct val="100000"/>
              </a:lnSpc>
              <a:spcBef>
                <a:spcPts val="601"/>
              </a:spcBef>
              <a:spcAft>
                <a:spcPts val="0"/>
              </a:spcAft>
              <a:buClr>
                <a:schemeClr val="accent1"/>
              </a:buClr>
              <a:buSzPts val="1800"/>
              <a:buFont typeface="Raleway Thin"/>
              <a:buNone/>
            </a:pPr>
            <a:r>
              <a:t/>
            </a:r>
            <a:endParaRPr b="0" i="0" sz="1800" u="none" cap="none" strike="noStrike">
              <a:solidFill>
                <a:schemeClr val="dk2"/>
              </a:solidFill>
              <a:latin typeface="Raleway Light"/>
              <a:ea typeface="Raleway Light"/>
              <a:cs typeface="Raleway Light"/>
              <a:sym typeface="Raleway Light"/>
            </a:endParaRPr>
          </a:p>
        </p:txBody>
      </p:sp>
      <p:sp>
        <p:nvSpPr>
          <p:cNvPr id="228" name="Google Shape;228;p16"/>
          <p:cNvSpPr txBox="1"/>
          <p:nvPr/>
        </p:nvSpPr>
        <p:spPr>
          <a:xfrm>
            <a:off x="845219" y="1605061"/>
            <a:ext cx="3543300" cy="2754288"/>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601"/>
              </a:spcBef>
              <a:spcAft>
                <a:spcPts val="0"/>
              </a:spcAft>
              <a:buNone/>
            </a:pPr>
            <a:r>
              <a:rPr b="1" i="0" lang="en-US" sz="1600" u="none" cap="none" strike="noStrike">
                <a:solidFill>
                  <a:schemeClr val="lt1"/>
                </a:solidFill>
                <a:highlight>
                  <a:srgbClr val="FFB600"/>
                </a:highlight>
                <a:latin typeface="Raleway Light"/>
                <a:ea typeface="Raleway Light"/>
                <a:cs typeface="Raleway Light"/>
                <a:sym typeface="Raleway Light"/>
              </a:rPr>
              <a:t>Pași pentru finalizarea activității</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601"/>
              </a:spcBef>
              <a:spcAft>
                <a:spcPts val="0"/>
              </a:spcAft>
              <a:buClr>
                <a:schemeClr val="accent1"/>
              </a:buClr>
              <a:buSzPts val="1800"/>
              <a:buFont typeface="Raleway Thin"/>
              <a:buNone/>
            </a:pPr>
            <a:r>
              <a:rPr b="1" i="0" lang="en-US" sz="1100" u="none" cap="none" strike="noStrike">
                <a:solidFill>
                  <a:schemeClr val="dk2"/>
                </a:solidFill>
                <a:latin typeface="Raleway Light"/>
                <a:ea typeface="Raleway Light"/>
                <a:cs typeface="Raleway Light"/>
                <a:sym typeface="Raleway Light"/>
              </a:rPr>
              <a:t>Pasul 1: </a:t>
            </a:r>
            <a:r>
              <a:rPr b="0" i="0" lang="en-US" sz="1100" u="none" cap="none" strike="noStrike">
                <a:solidFill>
                  <a:schemeClr val="dk2"/>
                </a:solidFill>
                <a:latin typeface="Raleway Light"/>
                <a:ea typeface="Raleway Light"/>
                <a:cs typeface="Raleway Light"/>
                <a:sym typeface="Raleway Light"/>
              </a:rPr>
              <a:t>Priviți Video-ul 1 “Învățare prin perspectivă: Rezolvarea problemelor cimpanzeului”</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1"/>
              </a:spcBef>
              <a:spcAft>
                <a:spcPts val="0"/>
              </a:spcAft>
              <a:buNone/>
            </a:pPr>
            <a:r>
              <a:rPr b="1" i="0" lang="en-US" sz="1100" u="none" cap="none" strike="noStrike">
                <a:solidFill>
                  <a:schemeClr val="dk2"/>
                </a:solidFill>
                <a:latin typeface="Raleway Light"/>
                <a:ea typeface="Raleway Light"/>
                <a:cs typeface="Raleway Light"/>
                <a:sym typeface="Raleway Light"/>
              </a:rPr>
              <a:t>Pasul 2: </a:t>
            </a:r>
            <a:r>
              <a:rPr b="0" i="0" lang="en-US" sz="1100" u="none" cap="none" strike="noStrike">
                <a:solidFill>
                  <a:schemeClr val="dk2"/>
                </a:solidFill>
                <a:latin typeface="Raleway Light"/>
                <a:ea typeface="Raleway Light"/>
                <a:cs typeface="Raleway Light"/>
                <a:sym typeface="Raleway Light"/>
              </a:rPr>
              <a:t>Luați notă de problema cu care se confruntă cimpanzeul și de modul în care și-a rezolvat dilema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1"/>
              </a:spcBef>
              <a:spcAft>
                <a:spcPts val="0"/>
              </a:spcAft>
              <a:buNone/>
            </a:pPr>
            <a:r>
              <a:rPr b="1" i="0" lang="en-US" sz="1100" u="none" cap="none" strike="noStrike">
                <a:solidFill>
                  <a:schemeClr val="dk2"/>
                </a:solidFill>
                <a:latin typeface="Raleway Light"/>
                <a:ea typeface="Raleway Light"/>
                <a:cs typeface="Raleway Light"/>
                <a:sym typeface="Raleway Light"/>
              </a:rPr>
              <a:t>Pasul  3: </a:t>
            </a:r>
            <a:r>
              <a:rPr b="0" i="0" lang="en-US" sz="1100" u="none" cap="none" strike="noStrike">
                <a:solidFill>
                  <a:schemeClr val="dk2"/>
                </a:solidFill>
                <a:latin typeface="Raleway Light"/>
                <a:ea typeface="Raleway Light"/>
                <a:cs typeface="Raleway Light"/>
                <a:sym typeface="Raleway Light"/>
              </a:rPr>
              <a:t>Descrieți seria de pași pe care credeți că i-a folosit cimpanzeul pentru a rezolva această problemă.</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1"/>
              </a:spcBef>
              <a:spcAft>
                <a:spcPts val="0"/>
              </a:spcAft>
              <a:buNone/>
            </a:pPr>
            <a:r>
              <a:rPr b="1" i="0" lang="en-US" sz="1100" u="none" cap="none" strike="noStrike">
                <a:solidFill>
                  <a:schemeClr val="dk2"/>
                </a:solidFill>
                <a:latin typeface="Raleway Light"/>
                <a:ea typeface="Raleway Light"/>
                <a:cs typeface="Raleway Light"/>
                <a:sym typeface="Raleway Light"/>
              </a:rPr>
              <a:t>Pasul 3:  </a:t>
            </a:r>
            <a:r>
              <a:rPr b="0" i="0" lang="en-US" sz="1100" u="none" cap="none" strike="noStrike">
                <a:solidFill>
                  <a:schemeClr val="dk2"/>
                </a:solidFill>
                <a:latin typeface="Raleway Light"/>
                <a:ea typeface="Raleway Light"/>
                <a:cs typeface="Raleway Light"/>
                <a:sym typeface="Raleway Light"/>
              </a:rPr>
              <a:t>Priviți acum Video-ul 2 “Clienți dezamăgiți-rezolvarea problemelor” pentru o perspectivă orientată spre afaceri a rezolvării problemelor.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1"/>
              </a:spcBef>
              <a:spcAft>
                <a:spcPts val="0"/>
              </a:spcAft>
              <a:buNone/>
            </a:pPr>
            <a:r>
              <a:rPr b="1" i="0" lang="en-US" sz="1100" u="none" cap="none" strike="noStrike">
                <a:solidFill>
                  <a:schemeClr val="dk2"/>
                </a:solidFill>
                <a:latin typeface="Raleway Light"/>
                <a:ea typeface="Raleway Light"/>
                <a:cs typeface="Raleway Light"/>
                <a:sym typeface="Raleway Light"/>
              </a:rPr>
              <a:t>Pasul 4: </a:t>
            </a:r>
            <a:r>
              <a:rPr b="0" i="0" lang="en-US" sz="1100" u="none" cap="none" strike="noStrike">
                <a:solidFill>
                  <a:schemeClr val="dk2"/>
                </a:solidFill>
                <a:latin typeface="Raleway Light"/>
                <a:ea typeface="Raleway Light"/>
                <a:cs typeface="Raleway Light"/>
                <a:sym typeface="Raleway Light"/>
              </a:rPr>
              <a:t>Aplicați scenariul prezentat în videoclip  la cei cinci pași de rezolvare a problemelor.</a:t>
            </a:r>
            <a:endParaRPr b="0" i="0" sz="1200" u="none" cap="none" strike="noStrike">
              <a:solidFill>
                <a:schemeClr val="dk2"/>
              </a:solidFill>
              <a:latin typeface="Raleway Light"/>
              <a:ea typeface="Raleway Light"/>
              <a:cs typeface="Raleway Light"/>
              <a:sym typeface="Raleway Light"/>
            </a:endParaRPr>
          </a:p>
          <a:p>
            <a:pPr indent="0" lvl="0" marL="0" marR="0" rtl="0" algn="l">
              <a:lnSpc>
                <a:spcPct val="100000"/>
              </a:lnSpc>
              <a:spcBef>
                <a:spcPts val="601"/>
              </a:spcBef>
              <a:spcAft>
                <a:spcPts val="0"/>
              </a:spcAft>
              <a:buClr>
                <a:schemeClr val="accent1"/>
              </a:buClr>
              <a:buSzPts val="1800"/>
              <a:buFont typeface="Raleway Thin"/>
              <a:buNone/>
            </a:pPr>
            <a:r>
              <a:rPr b="0" i="0" lang="en-US" sz="1200" u="none" cap="none" strike="noStrike">
                <a:solidFill>
                  <a:schemeClr val="lt1"/>
                </a:solidFill>
                <a:highlight>
                  <a:srgbClr val="FFB600"/>
                </a:highlight>
                <a:latin typeface="Raleway Light"/>
                <a:ea typeface="Raleway Light"/>
                <a:cs typeface="Raleway Light"/>
                <a:sym typeface="Raleway Light"/>
              </a:rPr>
              <a:t>TIMP:</a:t>
            </a:r>
            <a:r>
              <a:rPr b="0" i="0" lang="en-US" sz="1200" u="none" cap="none" strike="noStrike">
                <a:solidFill>
                  <a:schemeClr val="lt1"/>
                </a:solidFill>
                <a:latin typeface="Raleway Light"/>
                <a:ea typeface="Raleway Light"/>
                <a:cs typeface="Raleway Light"/>
                <a:sym typeface="Raleway Light"/>
              </a:rPr>
              <a:t> </a:t>
            </a:r>
            <a:r>
              <a:rPr b="0" i="0" lang="en-US" sz="1200" u="none" cap="none" strike="noStrike">
                <a:solidFill>
                  <a:schemeClr val="dk1"/>
                </a:solidFill>
                <a:latin typeface="Raleway Light"/>
                <a:ea typeface="Raleway Light"/>
                <a:cs typeface="Raleway Light"/>
                <a:sym typeface="Raleway Light"/>
              </a:rPr>
              <a:t>20 minute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1"/>
              </a:spcBef>
              <a:spcAft>
                <a:spcPts val="0"/>
              </a:spcAft>
              <a:buClr>
                <a:schemeClr val="accent1"/>
              </a:buClr>
              <a:buSzPts val="1800"/>
              <a:buFont typeface="Raleway Thin"/>
              <a:buNone/>
            </a:pPr>
            <a:r>
              <a:t/>
            </a:r>
            <a:endParaRPr b="1" i="0" sz="1200" u="none" cap="none" strike="noStrike">
              <a:solidFill>
                <a:srgbClr val="FFB600"/>
              </a:solidFill>
              <a:latin typeface="Raleway Thin"/>
              <a:ea typeface="Raleway Thin"/>
              <a:cs typeface="Raleway Thin"/>
              <a:sym typeface="Raleway Thin"/>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17"/>
          <p:cNvSpPr txBox="1"/>
          <p:nvPr>
            <p:ph type="title"/>
          </p:nvPr>
        </p:nvSpPr>
        <p:spPr>
          <a:xfrm>
            <a:off x="952481" y="785096"/>
            <a:ext cx="6866100" cy="525544"/>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800"/>
              <a:buNone/>
            </a:pPr>
            <a:r>
              <a:rPr b="1" lang="en-US" sz="1600">
                <a:solidFill>
                  <a:schemeClr val="accent1"/>
                </a:solidFill>
                <a:latin typeface="Raleway Light"/>
                <a:ea typeface="Raleway Light"/>
                <a:cs typeface="Raleway Light"/>
                <a:sym typeface="Raleway Light"/>
              </a:rPr>
              <a:t>Gestionați problemele aplicând cei cinci pași de rezolvare a problemelor</a:t>
            </a:r>
            <a:endParaRPr/>
          </a:p>
        </p:txBody>
      </p:sp>
      <p:grpSp>
        <p:nvGrpSpPr>
          <p:cNvPr id="234" name="Google Shape;234;p17"/>
          <p:cNvGrpSpPr/>
          <p:nvPr/>
        </p:nvGrpSpPr>
        <p:grpSpPr>
          <a:xfrm>
            <a:off x="7964732" y="329097"/>
            <a:ext cx="977040" cy="722852"/>
            <a:chOff x="5255200" y="3006475"/>
            <a:chExt cx="511700" cy="378575"/>
          </a:xfrm>
        </p:grpSpPr>
        <p:sp>
          <p:nvSpPr>
            <p:cNvPr id="235" name="Google Shape;235;p17"/>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236" name="Google Shape;236;p17"/>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grpSp>
      <p:sp>
        <p:nvSpPr>
          <p:cNvPr id="237" name="Google Shape;237;p17"/>
          <p:cNvSpPr txBox="1"/>
          <p:nvPr>
            <p:ph idx="1" type="body"/>
          </p:nvPr>
        </p:nvSpPr>
        <p:spPr>
          <a:xfrm>
            <a:off x="922000" y="1539240"/>
            <a:ext cx="3543300" cy="316992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601"/>
              </a:spcBef>
              <a:spcAft>
                <a:spcPts val="0"/>
              </a:spcAft>
              <a:buSzPts val="1800"/>
              <a:buNone/>
            </a:pPr>
            <a:r>
              <a:rPr b="1" lang="en-US" sz="1600">
                <a:solidFill>
                  <a:schemeClr val="lt1"/>
                </a:solidFill>
                <a:highlight>
                  <a:srgbClr val="FFB600"/>
                </a:highlight>
                <a:latin typeface="Raleway Light"/>
                <a:ea typeface="Raleway Light"/>
                <a:cs typeface="Raleway Light"/>
                <a:sym typeface="Raleway Light"/>
              </a:rPr>
              <a:t>Reflecție</a:t>
            </a:r>
            <a:endParaRPr b="1" sz="1600">
              <a:solidFill>
                <a:schemeClr val="lt1"/>
              </a:solidFill>
              <a:highlight>
                <a:srgbClr val="FFB600"/>
              </a:highlight>
              <a:latin typeface="Raleway Light"/>
              <a:ea typeface="Raleway Light"/>
              <a:cs typeface="Raleway Light"/>
              <a:sym typeface="Raleway Light"/>
            </a:endParaRPr>
          </a:p>
          <a:p>
            <a:pPr indent="0" lvl="0" marL="0" rtl="0" algn="just">
              <a:lnSpc>
                <a:spcPct val="100000"/>
              </a:lnSpc>
              <a:spcBef>
                <a:spcPts val="601"/>
              </a:spcBef>
              <a:spcAft>
                <a:spcPts val="0"/>
              </a:spcAft>
              <a:buSzPts val="1800"/>
              <a:buNone/>
            </a:pPr>
            <a:r>
              <a:t/>
            </a:r>
            <a:endParaRPr b="1" sz="1600">
              <a:solidFill>
                <a:schemeClr val="lt1"/>
              </a:solidFill>
              <a:highlight>
                <a:srgbClr val="FFB600"/>
              </a:highlight>
              <a:latin typeface="Raleway Light"/>
              <a:ea typeface="Raleway Light"/>
              <a:cs typeface="Raleway Light"/>
              <a:sym typeface="Raleway Light"/>
            </a:endParaRPr>
          </a:p>
          <a:p>
            <a:pPr indent="-285750" lvl="0" marL="285750" rtl="0" algn="just">
              <a:lnSpc>
                <a:spcPct val="100000"/>
              </a:lnSpc>
              <a:spcBef>
                <a:spcPts val="601"/>
              </a:spcBef>
              <a:spcAft>
                <a:spcPts val="0"/>
              </a:spcAft>
              <a:buSzPts val="1800"/>
              <a:buFont typeface="Noto Sans Symbols"/>
              <a:buChar char="▪"/>
            </a:pPr>
            <a:r>
              <a:rPr lang="en-US" sz="1200">
                <a:solidFill>
                  <a:schemeClr val="dk1"/>
                </a:solidFill>
                <a:latin typeface="Raleway Light"/>
                <a:ea typeface="Raleway Light"/>
                <a:cs typeface="Raleway Light"/>
                <a:sym typeface="Raleway Light"/>
              </a:rPr>
              <a:t>Urmărirea celor cinci pași de rezolvare a problemelor este o cale eficientă pentru a deveni un rezolvator de probleme încrezător.</a:t>
            </a:r>
            <a:endParaRPr/>
          </a:p>
          <a:p>
            <a:pPr indent="-285750" lvl="0" marL="285750" rtl="0" algn="just">
              <a:lnSpc>
                <a:spcPct val="100000"/>
              </a:lnSpc>
              <a:spcBef>
                <a:spcPts val="601"/>
              </a:spcBef>
              <a:spcAft>
                <a:spcPts val="0"/>
              </a:spcAft>
              <a:buSzPts val="1800"/>
              <a:buFont typeface="Noto Sans Symbols"/>
              <a:buChar char="▪"/>
            </a:pPr>
            <a:r>
              <a:rPr lang="en-US" sz="1200">
                <a:solidFill>
                  <a:schemeClr val="dk1"/>
                </a:solidFill>
                <a:latin typeface="Raleway Light"/>
                <a:ea typeface="Raleway Light"/>
                <a:cs typeface="Raleway Light"/>
                <a:sym typeface="Raleway Light"/>
              </a:rPr>
              <a:t>Orice provocare sau obstacol va deveni ‘capabilă’ în loc să vă copleșească atât în viața profesională cât și în cea personală.</a:t>
            </a:r>
            <a:endParaRPr/>
          </a:p>
          <a:p>
            <a:pPr indent="-285750" lvl="0" marL="285750" rtl="0" algn="just">
              <a:lnSpc>
                <a:spcPct val="100000"/>
              </a:lnSpc>
              <a:spcBef>
                <a:spcPts val="601"/>
              </a:spcBef>
              <a:spcAft>
                <a:spcPts val="0"/>
              </a:spcAft>
              <a:buSzPts val="1800"/>
              <a:buFont typeface="Noto Sans Symbols"/>
              <a:buChar char="▪"/>
            </a:pPr>
            <a:r>
              <a:rPr lang="en-US" sz="1200">
                <a:solidFill>
                  <a:schemeClr val="dk1"/>
                </a:solidFill>
                <a:latin typeface="Raleway Light"/>
                <a:ea typeface="Raleway Light"/>
                <a:cs typeface="Raleway Light"/>
                <a:sym typeface="Raleway Light"/>
              </a:rPr>
              <a:t>Ia notă de orice problemă recurentă și folosește cunoștințele tale recent găsite pentru a le rezolva odată pentru totdeauna.</a:t>
            </a:r>
            <a:endParaRPr/>
          </a:p>
          <a:p>
            <a:pPr indent="-171450" lvl="0" marL="285750" rtl="0" algn="just">
              <a:lnSpc>
                <a:spcPct val="100000"/>
              </a:lnSpc>
              <a:spcBef>
                <a:spcPts val="601"/>
              </a:spcBef>
              <a:spcAft>
                <a:spcPts val="0"/>
              </a:spcAft>
              <a:buSzPts val="1800"/>
              <a:buFont typeface="Noto Sans Symbols"/>
              <a:buNone/>
            </a:pPr>
            <a:r>
              <a:t/>
            </a:r>
            <a:endParaRPr sz="1300">
              <a:solidFill>
                <a:schemeClr val="dk1"/>
              </a:solidFill>
            </a:endParaRPr>
          </a:p>
          <a:p>
            <a:pPr indent="0" lvl="0" marL="0" rtl="0" algn="just">
              <a:lnSpc>
                <a:spcPct val="100000"/>
              </a:lnSpc>
              <a:spcBef>
                <a:spcPts val="601"/>
              </a:spcBef>
              <a:spcAft>
                <a:spcPts val="0"/>
              </a:spcAft>
              <a:buSzPts val="1800"/>
              <a:buNone/>
            </a:pPr>
            <a:r>
              <a:t/>
            </a:r>
            <a:endParaRPr b="1" sz="1200">
              <a:solidFill>
                <a:srgbClr val="FFB600"/>
              </a:solidFill>
            </a:endParaRPr>
          </a:p>
        </p:txBody>
      </p:sp>
      <p:sp>
        <p:nvSpPr>
          <p:cNvPr id="238" name="Google Shape;238;p17"/>
          <p:cNvSpPr txBox="1"/>
          <p:nvPr>
            <p:ph idx="2" type="body"/>
          </p:nvPr>
        </p:nvSpPr>
        <p:spPr>
          <a:xfrm>
            <a:off x="4678688" y="1539240"/>
            <a:ext cx="3543300" cy="178958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en-US" sz="1600">
                <a:solidFill>
                  <a:schemeClr val="lt1"/>
                </a:solidFill>
                <a:highlight>
                  <a:srgbClr val="FFB600"/>
                </a:highlight>
                <a:latin typeface="Raleway Light"/>
                <a:ea typeface="Raleway Light"/>
                <a:cs typeface="Raleway Light"/>
                <a:sym typeface="Raleway Light"/>
              </a:rPr>
              <a:t>Acțiune</a:t>
            </a:r>
            <a:endParaRPr b="1" sz="1600">
              <a:solidFill>
                <a:schemeClr val="lt1"/>
              </a:solidFill>
              <a:highlight>
                <a:srgbClr val="FFB600"/>
              </a:highlight>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t/>
            </a:r>
            <a:endParaRPr sz="1200">
              <a:latin typeface="Raleway Light"/>
              <a:ea typeface="Raleway Light"/>
              <a:cs typeface="Raleway Light"/>
              <a:sym typeface="Raleway Light"/>
            </a:endParaRPr>
          </a:p>
          <a:p>
            <a:pPr indent="0" lvl="0" marL="0" rtl="0" algn="just">
              <a:lnSpc>
                <a:spcPct val="100000"/>
              </a:lnSpc>
              <a:spcBef>
                <a:spcPts val="601"/>
              </a:spcBef>
              <a:spcAft>
                <a:spcPts val="0"/>
              </a:spcAft>
              <a:buSzPts val="1800"/>
              <a:buNone/>
            </a:pPr>
            <a:r>
              <a:rPr lang="en-US" sz="1200">
                <a:solidFill>
                  <a:srgbClr val="FFB600"/>
                </a:solidFill>
                <a:latin typeface="Raleway Light"/>
                <a:ea typeface="Raleway Light"/>
                <a:cs typeface="Raleway Light"/>
                <a:sym typeface="Raleway Light"/>
              </a:rPr>
              <a:t>După aceasta urmați cei cinci pași de rezolvare a problemei, </a:t>
            </a:r>
            <a:r>
              <a:rPr lang="en-US" sz="1200">
                <a:solidFill>
                  <a:schemeClr val="dk1"/>
                </a:solidFill>
                <a:latin typeface="Raleway Light"/>
                <a:ea typeface="Raleway Light"/>
                <a:cs typeface="Raleway Light"/>
                <a:sym typeface="Raleway Light"/>
              </a:rPr>
              <a:t>pentru a rezolva o problemă cu care v-ați confruntat recent:</a:t>
            </a:r>
            <a:endParaRPr/>
          </a:p>
          <a:p>
            <a:pPr indent="-228600" lvl="0" marL="228600" rtl="0" algn="just">
              <a:lnSpc>
                <a:spcPct val="100000"/>
              </a:lnSpc>
              <a:spcBef>
                <a:spcPts val="601"/>
              </a:spcBef>
              <a:spcAft>
                <a:spcPts val="0"/>
              </a:spcAft>
              <a:buSzPts val="1800"/>
              <a:buAutoNum type="arabicPeriod"/>
            </a:pPr>
            <a:r>
              <a:rPr lang="en-US" sz="1200">
                <a:solidFill>
                  <a:schemeClr val="dk1"/>
                </a:solidFill>
                <a:latin typeface="Raleway Light"/>
                <a:ea typeface="Raleway Light"/>
                <a:cs typeface="Raleway Light"/>
                <a:sym typeface="Raleway Light"/>
              </a:rPr>
              <a:t>Personal</a:t>
            </a:r>
            <a:endParaRPr/>
          </a:p>
          <a:p>
            <a:pPr indent="-228600" lvl="0" marL="228600" rtl="0" algn="just">
              <a:lnSpc>
                <a:spcPct val="100000"/>
              </a:lnSpc>
              <a:spcBef>
                <a:spcPts val="601"/>
              </a:spcBef>
              <a:spcAft>
                <a:spcPts val="0"/>
              </a:spcAft>
              <a:buSzPts val="1800"/>
              <a:buAutoNum type="arabicPeriod"/>
            </a:pPr>
            <a:r>
              <a:rPr lang="en-US" sz="1200">
                <a:solidFill>
                  <a:schemeClr val="dk1"/>
                </a:solidFill>
                <a:latin typeface="Raleway Light"/>
                <a:ea typeface="Raleway Light"/>
                <a:cs typeface="Raleway Light"/>
                <a:sym typeface="Raleway Light"/>
              </a:rPr>
              <a:t>Profesional</a:t>
            </a:r>
            <a:endParaRPr sz="1200">
              <a:latin typeface="Raleway Light"/>
              <a:ea typeface="Raleway Light"/>
              <a:cs typeface="Raleway Light"/>
              <a:sym typeface="Raleway Light"/>
            </a:endParaRPr>
          </a:p>
          <a:p>
            <a:pPr indent="0" lvl="0" marL="139702" rtl="0" algn="l">
              <a:lnSpc>
                <a:spcPct val="100000"/>
              </a:lnSpc>
              <a:spcBef>
                <a:spcPts val="601"/>
              </a:spcBef>
              <a:spcAft>
                <a:spcPts val="0"/>
              </a:spcAft>
              <a:buSzPts val="1800"/>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18"/>
          <p:cNvSpPr txBox="1"/>
          <p:nvPr>
            <p:ph type="ctrTitle"/>
          </p:nvPr>
        </p:nvSpPr>
        <p:spPr>
          <a:xfrm>
            <a:off x="685802" y="2246243"/>
            <a:ext cx="7772400" cy="220077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chemeClr val="lt1"/>
              </a:buClr>
              <a:buSzPts val="6000"/>
              <a:buNone/>
            </a:pPr>
            <a:r>
              <a:rPr lang="en-US"/>
              <a:t>Decizia asupra soluției potrivite</a:t>
            </a:r>
            <a:br>
              <a:rPr b="1" lang="en-US">
                <a:solidFill>
                  <a:schemeClr val="lt1"/>
                </a:solidFill>
              </a:rPr>
            </a:br>
            <a:endParaRPr b="1" sz="2400">
              <a:solidFill>
                <a:schemeClr val="lt1"/>
              </a:solidFill>
            </a:endParaRPr>
          </a:p>
        </p:txBody>
      </p:sp>
      <p:pic>
        <p:nvPicPr>
          <p:cNvPr id="244" name="Google Shape;244;p18"/>
          <p:cNvPicPr preferRelativeResize="0"/>
          <p:nvPr/>
        </p:nvPicPr>
        <p:blipFill rotWithShape="1">
          <a:blip r:embed="rId3">
            <a:alphaModFix/>
          </a:blip>
          <a:srcRect b="0" l="0" r="0" t="0"/>
          <a:stretch/>
        </p:blipFill>
        <p:spPr>
          <a:xfrm>
            <a:off x="7489247" y="389614"/>
            <a:ext cx="1263188" cy="131933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19"/>
          <p:cNvSpPr txBox="1"/>
          <p:nvPr>
            <p:ph type="title"/>
          </p:nvPr>
        </p:nvSpPr>
        <p:spPr>
          <a:xfrm>
            <a:off x="950576" y="418214"/>
            <a:ext cx="6866100" cy="988062"/>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US" sz="3600">
                <a:latin typeface="Raleway ExtraLight"/>
                <a:ea typeface="Raleway ExtraLight"/>
                <a:cs typeface="Raleway ExtraLight"/>
                <a:sym typeface="Raleway ExtraLight"/>
              </a:rPr>
              <a:t>Ce știi despre </a:t>
            </a:r>
            <a:br>
              <a:rPr lang="en-US" sz="3600">
                <a:latin typeface="Raleway ExtraLight"/>
                <a:ea typeface="Raleway ExtraLight"/>
                <a:cs typeface="Raleway ExtraLight"/>
                <a:sym typeface="Raleway ExtraLight"/>
              </a:rPr>
            </a:br>
            <a:r>
              <a:rPr lang="en-US" sz="3600">
                <a:solidFill>
                  <a:srgbClr val="FFB600"/>
                </a:solidFill>
                <a:latin typeface="Raleway ExtraLight"/>
                <a:ea typeface="Raleway ExtraLight"/>
                <a:cs typeface="Raleway ExtraLight"/>
                <a:sym typeface="Raleway ExtraLight"/>
              </a:rPr>
              <a:t>luarea deciziilor</a:t>
            </a:r>
            <a:r>
              <a:rPr lang="en-US" sz="3600">
                <a:solidFill>
                  <a:schemeClr val="dk1"/>
                </a:solidFill>
                <a:latin typeface="Raleway ExtraLight"/>
                <a:ea typeface="Raleway ExtraLight"/>
                <a:cs typeface="Raleway ExtraLight"/>
                <a:sym typeface="Raleway ExtraLight"/>
              </a:rPr>
              <a:t>?</a:t>
            </a:r>
            <a:endParaRPr sz="3600">
              <a:solidFill>
                <a:schemeClr val="dk1"/>
              </a:solidFill>
              <a:latin typeface="Raleway ExtraLight"/>
              <a:ea typeface="Raleway ExtraLight"/>
              <a:cs typeface="Raleway ExtraLight"/>
              <a:sym typeface="Raleway ExtraLight"/>
            </a:endParaRPr>
          </a:p>
        </p:txBody>
      </p:sp>
      <p:sp>
        <p:nvSpPr>
          <p:cNvPr id="250" name="Google Shape;250;p19"/>
          <p:cNvSpPr txBox="1"/>
          <p:nvPr>
            <p:ph idx="1" type="body"/>
          </p:nvPr>
        </p:nvSpPr>
        <p:spPr>
          <a:xfrm>
            <a:off x="950576" y="1605112"/>
            <a:ext cx="7627639" cy="3135054"/>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601"/>
              </a:spcBef>
              <a:spcAft>
                <a:spcPts val="0"/>
              </a:spcAft>
              <a:buSzPts val="1800"/>
              <a:buNone/>
            </a:pPr>
            <a:r>
              <a:rPr lang="en-US" sz="1300">
                <a:latin typeface="Raleway Light"/>
                <a:ea typeface="Raleway Light"/>
                <a:cs typeface="Raleway Light"/>
                <a:sym typeface="Raleway Light"/>
              </a:rPr>
              <a:t>Luarea deciziilor este un proces de identificare și evaluare a alegerilor. Capacitatea de a lua decizii, în special deciziile corecte, este importantă atunci când alegeți soluția  pentru rezolvarea problemei, deoarece factorii de decizie au sarcina importantă  de a selecta cea mai potrivită soluție  pentru o anumită problemă. </a:t>
            </a:r>
            <a:endParaRPr b="0" i="0" sz="1400">
              <a:solidFill>
                <a:srgbClr val="333333"/>
              </a:solidFill>
              <a:latin typeface="Open Sans"/>
              <a:ea typeface="Open Sans"/>
              <a:cs typeface="Open Sans"/>
              <a:sym typeface="Open Sans"/>
            </a:endParaRPr>
          </a:p>
          <a:p>
            <a:pPr indent="0" lvl="0" marL="0" rtl="0" algn="just">
              <a:lnSpc>
                <a:spcPct val="100000"/>
              </a:lnSpc>
              <a:spcBef>
                <a:spcPts val="601"/>
              </a:spcBef>
              <a:spcAft>
                <a:spcPts val="0"/>
              </a:spcAft>
              <a:buSzPts val="1800"/>
              <a:buNone/>
            </a:pPr>
            <a:r>
              <a:rPr lang="en-US" sz="1300">
                <a:latin typeface="Raleway Light"/>
                <a:ea typeface="Raleway Light"/>
                <a:cs typeface="Raleway Light"/>
                <a:sym typeface="Raleway Light"/>
              </a:rPr>
              <a:t>Luarea deciziilor devine deosebit de importantă atunci când se evaluează soluții alternative la o  problemă. Factorul de decizie trebuie să ia în considerare rezultatul pe care îl va produce fiecare,  atât pe termen scurt, cât și pe termen lung, să compare alternativele în funcție de cât de ușor le poți realiza pe fiecare și să evalueze  posibilele efecte secundare negative pe care fiecare le poate produce.</a:t>
            </a:r>
            <a:endParaRPr sz="1300">
              <a:latin typeface="Raleway Light"/>
              <a:ea typeface="Raleway Light"/>
              <a:cs typeface="Raleway Light"/>
              <a:sym typeface="Raleway Light"/>
            </a:endParaRPr>
          </a:p>
          <a:p>
            <a:pPr indent="0" lvl="0" marL="0" rtl="0" algn="just">
              <a:lnSpc>
                <a:spcPct val="100000"/>
              </a:lnSpc>
              <a:spcBef>
                <a:spcPts val="601"/>
              </a:spcBef>
              <a:spcAft>
                <a:spcPts val="0"/>
              </a:spcAft>
              <a:buSzPts val="1800"/>
              <a:buNone/>
            </a:pPr>
            <a:r>
              <a:rPr lang="en-US" sz="1300">
                <a:latin typeface="Raleway Light"/>
                <a:ea typeface="Raleway Light"/>
                <a:cs typeface="Raleway Light"/>
                <a:sym typeface="Raleway Light"/>
              </a:rPr>
              <a:t>Este important să înțelegem cum funcționează  mecanismul  în care funcționează creierul nostru . O teorie în psihologie care distinge două procese de gândire la oameni, descriindu-le ca fiind inconștiente, și respectiv, conștiente.</a:t>
            </a:r>
            <a:endParaRPr sz="1300">
              <a:latin typeface="Raleway Light"/>
              <a:ea typeface="Raleway Light"/>
              <a:cs typeface="Raleway Light"/>
              <a:sym typeface="Raleway Light"/>
            </a:endParaRPr>
          </a:p>
        </p:txBody>
      </p:sp>
      <p:sp>
        <p:nvSpPr>
          <p:cNvPr id="251" name="Google Shape;251;p19"/>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2"/>
          <p:cNvSpPr txBox="1"/>
          <p:nvPr>
            <p:ph idx="1" type="body"/>
          </p:nvPr>
        </p:nvSpPr>
        <p:spPr>
          <a:xfrm>
            <a:off x="3848430" y="4031027"/>
            <a:ext cx="4643562" cy="595528"/>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601"/>
              </a:spcBef>
              <a:spcAft>
                <a:spcPts val="0"/>
              </a:spcAft>
              <a:buClr>
                <a:srgbClr val="FFB600"/>
              </a:buClr>
              <a:buSzPts val="1800"/>
              <a:buChar char="●"/>
            </a:pPr>
            <a:r>
              <a:rPr lang="en-US" sz="700"/>
              <a:t>Sprijinul Comisiei Europene pentru producerea acestei publicații nu constituie o aprobare a conținutului, care reflectă doar opiniile autorilor, iar Comisia nu poate fi făcută responsabilă pentru nicio utilizare care poate fi făcută a informațiilor conținute în aceasta.</a:t>
            </a:r>
            <a:endParaRPr/>
          </a:p>
          <a:p>
            <a:pPr indent="0" lvl="0" marL="0" rtl="0" algn="l">
              <a:lnSpc>
                <a:spcPct val="100000"/>
              </a:lnSpc>
              <a:spcBef>
                <a:spcPts val="0"/>
              </a:spcBef>
              <a:spcAft>
                <a:spcPts val="0"/>
              </a:spcAft>
              <a:buSzPts val="1800"/>
              <a:buNone/>
            </a:pPr>
            <a:r>
              <a:rPr lang="en-US" sz="700">
                <a:solidFill>
                  <a:srgbClr val="981C22"/>
                </a:solidFill>
              </a:rPr>
              <a:t>Project number 2021-1-RO01-KA220-ADU-000026741</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p:txBody>
      </p:sp>
      <p:pic>
        <p:nvPicPr>
          <p:cNvPr descr="Text&#10;&#10;Description automatically generated with medium confidence" id="72" name="Google Shape;72;p2"/>
          <p:cNvPicPr preferRelativeResize="0"/>
          <p:nvPr/>
        </p:nvPicPr>
        <p:blipFill rotWithShape="1">
          <a:blip r:embed="rId3">
            <a:alphaModFix/>
          </a:blip>
          <a:srcRect b="0" l="0" r="0" t="0"/>
          <a:stretch/>
        </p:blipFill>
        <p:spPr>
          <a:xfrm>
            <a:off x="922001" y="4031027"/>
            <a:ext cx="2838616" cy="595528"/>
          </a:xfrm>
          <a:prstGeom prst="rect">
            <a:avLst/>
          </a:prstGeom>
          <a:noFill/>
          <a:ln>
            <a:noFill/>
          </a:ln>
        </p:spPr>
      </p:pic>
      <p:pic>
        <p:nvPicPr>
          <p:cNvPr id="73" name="Google Shape;73;p2"/>
          <p:cNvPicPr preferRelativeResize="0"/>
          <p:nvPr/>
        </p:nvPicPr>
        <p:blipFill rotWithShape="1">
          <a:blip r:embed="rId4">
            <a:alphaModFix/>
          </a:blip>
          <a:srcRect b="0" l="0" r="0" t="0"/>
          <a:stretch/>
        </p:blipFill>
        <p:spPr>
          <a:xfrm>
            <a:off x="7760474" y="377738"/>
            <a:ext cx="952452" cy="98854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20"/>
          <p:cNvSpPr txBox="1"/>
          <p:nvPr>
            <p:ph idx="1" type="body"/>
          </p:nvPr>
        </p:nvSpPr>
        <p:spPr>
          <a:xfrm>
            <a:off x="558363" y="457150"/>
            <a:ext cx="6257924" cy="458321"/>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en-US" sz="1300">
                <a:latin typeface="Raleway Light"/>
                <a:ea typeface="Raleway Light"/>
                <a:cs typeface="Raleway Light"/>
                <a:sym typeface="Raleway Light"/>
              </a:rPr>
              <a:t>Gândirea sistemului 1 și 2 :</a:t>
            </a:r>
            <a:endParaRPr b="1" sz="1400">
              <a:latin typeface="Raleway Light"/>
              <a:ea typeface="Raleway Light"/>
              <a:cs typeface="Raleway Light"/>
              <a:sym typeface="Raleway Light"/>
            </a:endParaRPr>
          </a:p>
          <a:p>
            <a:pPr indent="-228604" lvl="0" marL="457206" rtl="0" algn="l">
              <a:lnSpc>
                <a:spcPct val="100000"/>
              </a:lnSpc>
              <a:spcBef>
                <a:spcPts val="601"/>
              </a:spcBef>
              <a:spcAft>
                <a:spcPts val="0"/>
              </a:spcAft>
              <a:buClr>
                <a:srgbClr val="FFB600"/>
              </a:buClr>
              <a:buSzPts val="1800"/>
              <a:buNone/>
            </a:pPr>
            <a:r>
              <a:t/>
            </a:r>
            <a:endParaRPr b="1" sz="1400">
              <a:latin typeface="Raleway Light"/>
              <a:ea typeface="Raleway Light"/>
              <a:cs typeface="Raleway Light"/>
              <a:sym typeface="Raleway Light"/>
            </a:endParaRPr>
          </a:p>
          <a:p>
            <a:pPr indent="-342904" lvl="0" marL="457206" rtl="0" algn="l">
              <a:lnSpc>
                <a:spcPct val="100000"/>
              </a:lnSpc>
              <a:spcBef>
                <a:spcPts val="601"/>
              </a:spcBef>
              <a:spcAft>
                <a:spcPts val="0"/>
              </a:spcAft>
              <a:buSzPts val="1800"/>
              <a:buNone/>
            </a:pPr>
            <a:r>
              <a:t/>
            </a:r>
            <a:endParaRPr b="1" sz="1400">
              <a:latin typeface="Raleway Light"/>
              <a:ea typeface="Raleway Light"/>
              <a:cs typeface="Raleway Light"/>
              <a:sym typeface="Raleway Light"/>
            </a:endParaRPr>
          </a:p>
        </p:txBody>
      </p:sp>
      <p:sp>
        <p:nvSpPr>
          <p:cNvPr id="257" name="Google Shape;257;p20"/>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258" name="Google Shape;258;p20"/>
          <p:cNvSpPr txBox="1"/>
          <p:nvPr/>
        </p:nvSpPr>
        <p:spPr>
          <a:xfrm>
            <a:off x="758180" y="1053651"/>
            <a:ext cx="2930417" cy="3007361"/>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601"/>
              </a:spcBef>
              <a:spcAft>
                <a:spcPts val="0"/>
              </a:spcAft>
              <a:buClr>
                <a:srgbClr val="FFB600"/>
              </a:buClr>
              <a:buSzPts val="1800"/>
              <a:buFont typeface="Raleway Thin"/>
              <a:buNone/>
            </a:pPr>
            <a:r>
              <a:rPr b="0" i="0" lang="en-US" sz="1300" u="none" cap="none" strike="noStrike">
                <a:solidFill>
                  <a:schemeClr val="dk2"/>
                </a:solidFill>
                <a:latin typeface="Raleway Light"/>
                <a:ea typeface="Raleway Light"/>
                <a:cs typeface="Raleway Light"/>
                <a:sym typeface="Raleway Light"/>
              </a:rPr>
              <a:t>Gândirea sistemului 1: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1"/>
              </a:spcBef>
              <a:spcAft>
                <a:spcPts val="0"/>
              </a:spcAft>
              <a:buClr>
                <a:srgbClr val="FFB600"/>
              </a:buClr>
              <a:buSzPts val="1800"/>
              <a:buFont typeface="Raleway Thin"/>
              <a:buChar char="●"/>
            </a:pPr>
            <a:r>
              <a:rPr b="0" i="0" lang="en-US" sz="1300" u="none" cap="none" strike="noStrike">
                <a:solidFill>
                  <a:schemeClr val="dk2"/>
                </a:solidFill>
                <a:latin typeface="Raleway Light"/>
                <a:ea typeface="Raleway Light"/>
                <a:cs typeface="Raleway Light"/>
                <a:sym typeface="Raleway Light"/>
              </a:rPr>
              <a:t>Răspunsul rapid, automat, inconștient și emoțional al creierului nostru la situații și stimuli.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1"/>
              </a:spcBef>
              <a:spcAft>
                <a:spcPts val="0"/>
              </a:spcAft>
              <a:buClr>
                <a:srgbClr val="FFB600"/>
              </a:buClr>
              <a:buSzPts val="1800"/>
              <a:buFont typeface="Raleway Thin"/>
              <a:buChar char="●"/>
            </a:pPr>
            <a:r>
              <a:rPr b="0" i="0" lang="en-US" sz="1300" u="none" cap="none" strike="noStrike">
                <a:solidFill>
                  <a:schemeClr val="dk2"/>
                </a:solidFill>
                <a:latin typeface="Raleway Light"/>
                <a:ea typeface="Raleway Light"/>
                <a:cs typeface="Raleway Light"/>
                <a:sym typeface="Raleway Light"/>
              </a:rPr>
              <a:t>Acest lucru poate fi sub formă de citire absentă a unui text pe un panou publicitar, de a ști cum să vă legați șireturile fără să vă gândiți din nou sau de a sări instinctiv peste o băltoacă de pe trotuar.</a:t>
            </a:r>
            <a:endParaRPr b="0" i="0" sz="1300" u="none" cap="none" strike="noStrike">
              <a:solidFill>
                <a:schemeClr val="dk2"/>
              </a:solidFill>
              <a:latin typeface="Raleway Light"/>
              <a:ea typeface="Raleway Light"/>
              <a:cs typeface="Raleway Light"/>
              <a:sym typeface="Raleway Light"/>
            </a:endParaRPr>
          </a:p>
        </p:txBody>
      </p:sp>
      <p:sp>
        <p:nvSpPr>
          <p:cNvPr id="259" name="Google Shape;259;p20"/>
          <p:cNvSpPr txBox="1"/>
          <p:nvPr/>
        </p:nvSpPr>
        <p:spPr>
          <a:xfrm>
            <a:off x="5707903" y="1127478"/>
            <a:ext cx="2930417" cy="313972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601"/>
              </a:spcBef>
              <a:spcAft>
                <a:spcPts val="0"/>
              </a:spcAft>
              <a:buNone/>
            </a:pPr>
            <a:r>
              <a:rPr b="0" i="0" lang="en-US" sz="1300" u="none" cap="none" strike="noStrike">
                <a:solidFill>
                  <a:schemeClr val="dk2"/>
                </a:solidFill>
                <a:latin typeface="Raleway Light"/>
                <a:ea typeface="Raleway Light"/>
                <a:cs typeface="Raleway Light"/>
                <a:sym typeface="Raleway Light"/>
              </a:rPr>
              <a:t>Gândirea sistemului 2: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1"/>
              </a:spcBef>
              <a:spcAft>
                <a:spcPts val="0"/>
              </a:spcAft>
              <a:buClr>
                <a:srgbClr val="FFB600"/>
              </a:buClr>
              <a:buSzPts val="1800"/>
              <a:buFont typeface="Raleway Thin"/>
              <a:buChar char="●"/>
            </a:pPr>
            <a:r>
              <a:rPr b="0" i="0" lang="en-US" sz="1300" u="none" cap="none" strike="noStrike">
                <a:solidFill>
                  <a:schemeClr val="dk2"/>
                </a:solidFill>
                <a:latin typeface="Raleway Light"/>
                <a:ea typeface="Raleway Light"/>
                <a:cs typeface="Raleway Light"/>
                <a:sym typeface="Raleway Light"/>
              </a:rPr>
              <a:t>Modul lent, efort și logic în care funcționează creierul nostru atunci când  rezolvă probleme mai complicate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1"/>
              </a:spcBef>
              <a:spcAft>
                <a:spcPts val="0"/>
              </a:spcAft>
              <a:buClr>
                <a:srgbClr val="FFB600"/>
              </a:buClr>
              <a:buSzPts val="1800"/>
              <a:buFont typeface="Raleway Thin"/>
              <a:buChar char="●"/>
            </a:pPr>
            <a:r>
              <a:rPr b="0" i="0" lang="en-US" sz="1300" u="none" cap="none" strike="noStrike">
                <a:solidFill>
                  <a:schemeClr val="dk2"/>
                </a:solidFill>
                <a:latin typeface="Raleway Light"/>
                <a:ea typeface="Raleway Light"/>
                <a:cs typeface="Raleway Light"/>
                <a:sym typeface="Raleway Light"/>
              </a:rPr>
              <a:t>De exemplu, sistemul de  gândire 2 este folosit când căutați un prieten în mulțime, parcați vehiculul într-un spațiu îngust sau determinați raportul  calitate-preț  al prânzului la pachet.</a:t>
            </a:r>
            <a:endParaRPr b="0" i="0" sz="1300" u="none" cap="none" strike="noStrike">
              <a:solidFill>
                <a:schemeClr val="dk2"/>
              </a:solidFill>
              <a:latin typeface="Raleway Light"/>
              <a:ea typeface="Raleway Light"/>
              <a:cs typeface="Raleway Light"/>
              <a:sym typeface="Raleway Light"/>
            </a:endParaRPr>
          </a:p>
        </p:txBody>
      </p:sp>
      <p:sp>
        <p:nvSpPr>
          <p:cNvPr id="260" name="Google Shape;260;p20"/>
          <p:cNvSpPr txBox="1"/>
          <p:nvPr/>
        </p:nvSpPr>
        <p:spPr>
          <a:xfrm>
            <a:off x="915187" y="3810230"/>
            <a:ext cx="7723133" cy="77792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601"/>
              </a:spcBef>
              <a:spcAft>
                <a:spcPts val="0"/>
              </a:spcAft>
              <a:buNone/>
            </a:pPr>
            <a:r>
              <a:rPr b="0" i="0" lang="en-US" sz="1300" u="none" cap="none" strike="noStrike">
                <a:solidFill>
                  <a:schemeClr val="dk2"/>
                </a:solidFill>
                <a:latin typeface="Raleway Light"/>
                <a:ea typeface="Raleway Light"/>
                <a:cs typeface="Raleway Light"/>
                <a:sym typeface="Raleway Light"/>
              </a:rPr>
              <a:t>Chiar și atunci când credem că suntem raționali în deciziile noastre convingerile și prejudecățile noastre din sistemul 1 conduc în continuare multe dintre alegerile noastre. Înțelegerea interacțiunii dintre aceste două sisteme în viața noastră de zi cu zi ne poate ajuta să devenim mai conștienți de părtinirea în deciziile noastre – și de cum o putem evita.</a:t>
            </a:r>
            <a:endParaRPr b="0" i="0" sz="1400" u="none" cap="none" strike="noStrike">
              <a:solidFill>
                <a:srgbClr val="000000"/>
              </a:solidFill>
              <a:latin typeface="Arial"/>
              <a:ea typeface="Arial"/>
              <a:cs typeface="Arial"/>
              <a:sym typeface="Arial"/>
            </a:endParaRPr>
          </a:p>
        </p:txBody>
      </p:sp>
      <p:pic>
        <p:nvPicPr>
          <p:cNvPr descr="blue and green peacock feather" id="261" name="Google Shape;261;p20"/>
          <p:cNvPicPr preferRelativeResize="0"/>
          <p:nvPr/>
        </p:nvPicPr>
        <p:blipFill rotWithShape="1">
          <a:blip r:embed="rId3">
            <a:alphaModFix/>
          </a:blip>
          <a:srcRect b="25922" l="36958" r="35021" t="21920"/>
          <a:stretch/>
        </p:blipFill>
        <p:spPr>
          <a:xfrm>
            <a:off x="3750111" y="1021474"/>
            <a:ext cx="1896277" cy="2682752"/>
          </a:xfrm>
          <a:prstGeom prst="rect">
            <a:avLst/>
          </a:prstGeom>
          <a:noFill/>
          <a:ln>
            <a:noFill/>
          </a:ln>
        </p:spPr>
      </p:pic>
      <p:sp>
        <p:nvSpPr>
          <p:cNvPr id="262" name="Google Shape;262;p20"/>
          <p:cNvSpPr txBox="1"/>
          <p:nvPr/>
        </p:nvSpPr>
        <p:spPr>
          <a:xfrm>
            <a:off x="3165229" y="3704719"/>
            <a:ext cx="2542674" cy="184666"/>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600"/>
              <a:buFont typeface="Arial"/>
              <a:buNone/>
            </a:pPr>
            <a:r>
              <a:rPr b="1" i="0" lang="en-US" sz="600" u="none" cap="none" strike="noStrike">
                <a:solidFill>
                  <a:srgbClr val="FFB600"/>
                </a:solidFill>
                <a:latin typeface="Raleway Light"/>
                <a:ea typeface="Raleway Light"/>
                <a:cs typeface="Raleway Light"/>
                <a:sym typeface="Raleway Light"/>
              </a:rPr>
              <a:t>Sursă: </a:t>
            </a:r>
            <a:r>
              <a:rPr b="0" i="0" lang="en-US" sz="600" u="sng" cap="none" strike="noStrike">
                <a:solidFill>
                  <a:srgbClr val="111111"/>
                </a:solidFill>
                <a:latin typeface="Raleway Light"/>
                <a:ea typeface="Raleway Light"/>
                <a:cs typeface="Raleway Light"/>
                <a:sym typeface="Raleway Light"/>
                <a:hlinkClick r:id="rId4">
                  <a:extLst>
                    <a:ext uri="{A12FA001-AC4F-418D-AE19-62706E023703}">
                      <ahyp:hlinkClr val="tx"/>
                    </a:ext>
                  </a:extLst>
                </a:hlinkClick>
              </a:rPr>
              <a:t>Milad Fakurian</a:t>
            </a:r>
            <a:endParaRPr b="1" i="0" sz="600" u="none" cap="none" strike="noStrike">
              <a:solidFill>
                <a:srgbClr val="B3B3B3"/>
              </a:solidFill>
              <a:latin typeface="Raleway Light"/>
              <a:ea typeface="Raleway Light"/>
              <a:cs typeface="Raleway Light"/>
              <a:sym typeface="Raleway 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21"/>
          <p:cNvSpPr/>
          <p:nvPr/>
        </p:nvSpPr>
        <p:spPr>
          <a:xfrm>
            <a:off x="8063761"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268" name="Google Shape;268;p21"/>
          <p:cNvSpPr txBox="1"/>
          <p:nvPr/>
        </p:nvSpPr>
        <p:spPr>
          <a:xfrm>
            <a:off x="558363" y="457150"/>
            <a:ext cx="6257924" cy="458321"/>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1" i="0" lang="en-US" sz="1300" u="none" cap="none" strike="noStrike">
                <a:solidFill>
                  <a:schemeClr val="dk2"/>
                </a:solidFill>
                <a:latin typeface="Raleway Light"/>
                <a:ea typeface="Raleway Light"/>
                <a:cs typeface="Raleway Light"/>
                <a:sym typeface="Raleway Light"/>
              </a:rPr>
              <a:t>3 Prejudecăți comune de luare a deciziilor care inhibă rezolvarea problemei</a:t>
            </a:r>
            <a:endParaRPr b="1" i="0" sz="1400" u="none" cap="none" strike="noStrike">
              <a:solidFill>
                <a:srgbClr val="000000"/>
              </a:solidFill>
              <a:latin typeface="Raleway Light"/>
              <a:ea typeface="Raleway Light"/>
              <a:cs typeface="Raleway Light"/>
              <a:sym typeface="Raleway Light"/>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Raleway Light"/>
              <a:ea typeface="Raleway Light"/>
              <a:cs typeface="Raleway Light"/>
              <a:sym typeface="Raleway Light"/>
            </a:endParaRPr>
          </a:p>
        </p:txBody>
      </p:sp>
      <p:sp>
        <p:nvSpPr>
          <p:cNvPr id="269" name="Google Shape;269;p21"/>
          <p:cNvSpPr txBox="1"/>
          <p:nvPr/>
        </p:nvSpPr>
        <p:spPr>
          <a:xfrm>
            <a:off x="621022" y="1053651"/>
            <a:ext cx="2550099" cy="3370431"/>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601"/>
              </a:spcBef>
              <a:spcAft>
                <a:spcPts val="0"/>
              </a:spcAft>
              <a:buClr>
                <a:srgbClr val="FFB600"/>
              </a:buClr>
              <a:buSzPts val="1800"/>
              <a:buFont typeface="Raleway Thin"/>
              <a:buNone/>
            </a:pPr>
            <a:r>
              <a:rPr b="1" i="0" lang="en-US" sz="1300" u="none" cap="none" strike="noStrike">
                <a:solidFill>
                  <a:schemeClr val="accent1"/>
                </a:solidFill>
                <a:latin typeface="Raleway Light"/>
                <a:ea typeface="Raleway Light"/>
                <a:cs typeface="Raleway Light"/>
                <a:sym typeface="Raleway Light"/>
              </a:rPr>
              <a:t>Prejudecata de confirmare</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601"/>
              </a:spcBef>
              <a:spcAft>
                <a:spcPts val="0"/>
              </a:spcAft>
              <a:buClr>
                <a:srgbClr val="FFB600"/>
              </a:buClr>
              <a:buSzPts val="1800"/>
              <a:buFont typeface="Raleway Thin"/>
              <a:buNone/>
            </a:pPr>
            <a:r>
              <a:rPr b="0" i="0" lang="en-US" sz="1300" u="none" cap="none" strike="noStrike">
                <a:solidFill>
                  <a:schemeClr val="dk2"/>
                </a:solidFill>
                <a:latin typeface="Raleway Light"/>
                <a:ea typeface="Raleway Light"/>
                <a:cs typeface="Raleway Light"/>
                <a:sym typeface="Raleway Light"/>
              </a:rPr>
              <a:t>Favorizarea informațiilor care  confirmă convingerile noastre existente. De exemplu, în timpul alegerilor, oamenii tind să caute informații pozitive care să-i pună într-o lumină bună pe candidatul favorit. Mass-media folosește acest lucru în avantajul lor tot timpul. Orice altă dovadă care ar putea contrazice acest lucru este de obicei subminată sau nu este raportată. </a:t>
            </a:r>
            <a:endParaRPr b="0" i="0" sz="1300" u="none" cap="none" strike="noStrike">
              <a:solidFill>
                <a:schemeClr val="dk2"/>
              </a:solidFill>
              <a:latin typeface="Raleway Light"/>
              <a:ea typeface="Raleway Light"/>
              <a:cs typeface="Raleway Light"/>
              <a:sym typeface="Raleway Light"/>
            </a:endParaRPr>
          </a:p>
        </p:txBody>
      </p:sp>
      <p:sp>
        <p:nvSpPr>
          <p:cNvPr id="270" name="Google Shape;270;p21"/>
          <p:cNvSpPr txBox="1"/>
          <p:nvPr/>
        </p:nvSpPr>
        <p:spPr>
          <a:xfrm>
            <a:off x="3417937" y="1090160"/>
            <a:ext cx="2550099" cy="2490934"/>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601"/>
              </a:spcBef>
              <a:spcAft>
                <a:spcPts val="0"/>
              </a:spcAft>
              <a:buNone/>
            </a:pPr>
            <a:r>
              <a:rPr b="1" i="0" lang="en-US" sz="1300" u="none" cap="none" strike="noStrike">
                <a:solidFill>
                  <a:schemeClr val="accent1"/>
                </a:solidFill>
                <a:latin typeface="Raleway Light"/>
                <a:ea typeface="Raleway Light"/>
                <a:cs typeface="Raleway Light"/>
                <a:sym typeface="Raleway Light"/>
              </a:rPr>
              <a:t>Prejudecata recentă</a:t>
            </a:r>
            <a:endParaRPr/>
          </a:p>
          <a:p>
            <a:pPr indent="0" lvl="0" marL="0" marR="0" rtl="0" algn="just">
              <a:lnSpc>
                <a:spcPct val="100000"/>
              </a:lnSpc>
              <a:spcBef>
                <a:spcPts val="601"/>
              </a:spcBef>
              <a:spcAft>
                <a:spcPts val="0"/>
              </a:spcAft>
              <a:buNone/>
            </a:pPr>
            <a:r>
              <a:rPr b="0" i="0" lang="en-US" sz="1300" u="none" cap="none" strike="noStrike">
                <a:solidFill>
                  <a:schemeClr val="dk2"/>
                </a:solidFill>
                <a:latin typeface="Raleway Light"/>
                <a:ea typeface="Raleway Light"/>
                <a:cs typeface="Raleway Light"/>
                <a:sym typeface="Raleway Light"/>
              </a:rPr>
              <a:t>Acesta este momentul în care acordăm o importanță mai mare informațiilor pe care le-am dobândit recent. Un exemplu clasic în acest sens este comercianții financiari care se uită doar la cele mai recente evenimente,   în timp ce ignoră informațiile mai vechi care sunt la fel de importante (și uneori mai importante).</a:t>
            </a:r>
            <a:endParaRPr b="0" i="0" sz="1400" u="none" cap="none" strike="noStrike">
              <a:solidFill>
                <a:srgbClr val="000000"/>
              </a:solidFill>
              <a:latin typeface="Arial"/>
              <a:ea typeface="Arial"/>
              <a:cs typeface="Arial"/>
              <a:sym typeface="Arial"/>
            </a:endParaRPr>
          </a:p>
        </p:txBody>
      </p:sp>
      <p:sp>
        <p:nvSpPr>
          <p:cNvPr id="271" name="Google Shape;271;p21"/>
          <p:cNvSpPr txBox="1"/>
          <p:nvPr/>
        </p:nvSpPr>
        <p:spPr>
          <a:xfrm>
            <a:off x="6071014" y="1095847"/>
            <a:ext cx="2550100" cy="2970044"/>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601"/>
              </a:spcBef>
              <a:spcAft>
                <a:spcPts val="0"/>
              </a:spcAft>
              <a:buNone/>
            </a:pPr>
            <a:r>
              <a:rPr b="1" i="0" lang="en-US" sz="1300" u="none" cap="none" strike="noStrike">
                <a:solidFill>
                  <a:schemeClr val="accent1"/>
                </a:solidFill>
                <a:latin typeface="Raleway Light"/>
                <a:ea typeface="Raleway Light"/>
                <a:cs typeface="Raleway Light"/>
                <a:sym typeface="Raleway Light"/>
              </a:rPr>
              <a:t>Prejudecata de încadrare</a:t>
            </a:r>
            <a:endParaRPr/>
          </a:p>
          <a:p>
            <a:pPr indent="0" lvl="0" marL="0" marR="0" rtl="0" algn="l">
              <a:lnSpc>
                <a:spcPct val="100000"/>
              </a:lnSpc>
              <a:spcBef>
                <a:spcPts val="601"/>
              </a:spcBef>
              <a:spcAft>
                <a:spcPts val="0"/>
              </a:spcAft>
              <a:buNone/>
            </a:pPr>
            <a:r>
              <a:rPr b="0" i="0" lang="en-US" sz="1300" u="none" cap="none" strike="noStrike">
                <a:solidFill>
                  <a:schemeClr val="dk2"/>
                </a:solidFill>
                <a:latin typeface="Raleway Light"/>
                <a:ea typeface="Raleway Light"/>
                <a:cs typeface="Raleway Light"/>
                <a:sym typeface="Raleway Light"/>
              </a:rPr>
              <a:t>Aceasta se referă la modul în care suntem influențați de modul în care sunt prezentate informațiile, spre deosebire de informația în sine. De exemplu, un iaurt poate fi etichetat ca 90% grăsimi sau, alternativ, că conține 10% grăsime. În mod similar, un burger ar putea fi‘încadrat’ ca fiind 75% grăsimi, spre deosebire de a fi etichetat ca având 25% grăsime. Care dintre aceste  opțiuni sună mai atrăgătoare?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22"/>
          <p:cNvSpPr/>
          <p:nvPr/>
        </p:nvSpPr>
        <p:spPr>
          <a:xfrm>
            <a:off x="6996112" y="3527839"/>
            <a:ext cx="890585" cy="758844"/>
          </a:xfrm>
          <a:prstGeom prst="rect">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77" name="Google Shape;277;p22"/>
          <p:cNvSpPr/>
          <p:nvPr/>
        </p:nvSpPr>
        <p:spPr>
          <a:xfrm>
            <a:off x="5143504" y="3521517"/>
            <a:ext cx="890585" cy="758844"/>
          </a:xfrm>
          <a:prstGeom prst="rect">
            <a:avLst/>
          </a:prstGeom>
          <a:solidFill>
            <a:srgbClr val="FFFF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78" name="Google Shape;278;p22"/>
          <p:cNvSpPr txBox="1"/>
          <p:nvPr/>
        </p:nvSpPr>
        <p:spPr>
          <a:xfrm>
            <a:off x="5003131" y="1756024"/>
            <a:ext cx="3295650" cy="282178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601"/>
              </a:spcBef>
              <a:spcAft>
                <a:spcPts val="0"/>
              </a:spcAft>
              <a:buClr>
                <a:schemeClr val="accent1"/>
              </a:buClr>
              <a:buSzPts val="1800"/>
              <a:buFont typeface="Raleway Thin"/>
              <a:buNone/>
            </a:pPr>
            <a:r>
              <a:rPr b="1" i="0" lang="en-US" sz="1600" u="none" cap="none" strike="noStrike">
                <a:solidFill>
                  <a:schemeClr val="lt1"/>
                </a:solidFill>
                <a:highlight>
                  <a:srgbClr val="FFB600"/>
                </a:highlight>
                <a:latin typeface="Raleway Light"/>
                <a:ea typeface="Raleway Light"/>
                <a:cs typeface="Raleway Light"/>
                <a:sym typeface="Raleway Light"/>
              </a:rPr>
              <a:t>Resurse și instrumente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1"/>
              </a:spcBef>
              <a:spcAft>
                <a:spcPts val="0"/>
              </a:spcAft>
              <a:buNone/>
            </a:pPr>
            <a:r>
              <a:rPr b="1" i="0" lang="en-US" sz="1200" u="none" cap="none" strike="noStrike">
                <a:solidFill>
                  <a:schemeClr val="dk2"/>
                </a:solidFill>
                <a:latin typeface="Raleway Thin"/>
                <a:ea typeface="Raleway Thin"/>
                <a:cs typeface="Raleway Thin"/>
                <a:sym typeface="Raleway Thin"/>
              </a:rPr>
              <a:t>Document: Fișă de lucru pentru </a:t>
            </a:r>
            <a:r>
              <a:rPr b="1" i="0" lang="en-US" sz="1200" u="none" cap="none" strike="noStrike">
                <a:solidFill>
                  <a:schemeClr val="dk2"/>
                </a:solidFill>
                <a:latin typeface="Raleway Light"/>
                <a:ea typeface="Raleway Light"/>
                <a:cs typeface="Raleway Light"/>
                <a:sym typeface="Raleway Light"/>
              </a:rPr>
              <a:t>pălării gânditoare</a:t>
            </a:r>
            <a:r>
              <a:rPr b="1" i="0" lang="en-US" sz="1200" u="none" cap="none" strike="noStrike">
                <a:solidFill>
                  <a:schemeClr val="dk2"/>
                </a:solidFill>
                <a:latin typeface="Raleway Thin"/>
                <a:ea typeface="Raleway Thin"/>
                <a:cs typeface="Raleway Thin"/>
                <a:sym typeface="Raleway Thin"/>
              </a:rPr>
              <a:t> </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601"/>
              </a:spcBef>
              <a:spcAft>
                <a:spcPts val="0"/>
              </a:spcAft>
              <a:buClr>
                <a:schemeClr val="accent1"/>
              </a:buClr>
              <a:buSzPts val="1800"/>
              <a:buFont typeface="Raleway Thin"/>
              <a:buNone/>
            </a:pPr>
            <a:r>
              <a:t/>
            </a:r>
            <a:endParaRPr b="0" i="0" sz="1200" u="none" cap="none" strike="noStrike">
              <a:solidFill>
                <a:schemeClr val="dk2"/>
              </a:solidFill>
              <a:latin typeface="Raleway Light"/>
              <a:ea typeface="Raleway Light"/>
              <a:cs typeface="Raleway Light"/>
              <a:sym typeface="Raleway Light"/>
            </a:endParaRPr>
          </a:p>
          <a:p>
            <a:pPr indent="0" lvl="0" marL="139702" marR="0" rtl="0" algn="l">
              <a:lnSpc>
                <a:spcPct val="100000"/>
              </a:lnSpc>
              <a:spcBef>
                <a:spcPts val="601"/>
              </a:spcBef>
              <a:spcAft>
                <a:spcPts val="0"/>
              </a:spcAft>
              <a:buClr>
                <a:schemeClr val="accent1"/>
              </a:buClr>
              <a:buSzPts val="1800"/>
              <a:buFont typeface="Raleway Thin"/>
              <a:buNone/>
            </a:pPr>
            <a:r>
              <a:t/>
            </a:r>
            <a:endParaRPr b="0" i="0" sz="1800" u="none" cap="none" strike="noStrike">
              <a:solidFill>
                <a:schemeClr val="dk2"/>
              </a:solidFill>
              <a:latin typeface="Raleway Light"/>
              <a:ea typeface="Raleway Light"/>
              <a:cs typeface="Raleway Light"/>
              <a:sym typeface="Raleway Light"/>
            </a:endParaRPr>
          </a:p>
        </p:txBody>
      </p:sp>
      <p:sp>
        <p:nvSpPr>
          <p:cNvPr id="279" name="Google Shape;279;p22"/>
          <p:cNvSpPr/>
          <p:nvPr/>
        </p:nvSpPr>
        <p:spPr>
          <a:xfrm>
            <a:off x="6986588" y="2724309"/>
            <a:ext cx="890585" cy="797208"/>
          </a:xfrm>
          <a:prstGeom prst="rect">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80" name="Google Shape;280;p22"/>
          <p:cNvSpPr/>
          <p:nvPr/>
        </p:nvSpPr>
        <p:spPr>
          <a:xfrm>
            <a:off x="5150878" y="2724309"/>
            <a:ext cx="887972" cy="787260"/>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81" name="Google Shape;281;p22"/>
          <p:cNvSpPr txBox="1"/>
          <p:nvPr>
            <p:ph type="title"/>
          </p:nvPr>
        </p:nvSpPr>
        <p:spPr>
          <a:xfrm>
            <a:off x="836276" y="671835"/>
            <a:ext cx="6866100" cy="972566"/>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800"/>
              <a:buNone/>
            </a:pPr>
            <a:r>
              <a:rPr b="1" lang="en-US" sz="1600">
                <a:solidFill>
                  <a:schemeClr val="accent1"/>
                </a:solidFill>
                <a:latin typeface="Raleway ExtraLight"/>
                <a:ea typeface="Raleway ExtraLight"/>
                <a:cs typeface="Raleway ExtraLight"/>
                <a:sym typeface="Raleway ExtraLight"/>
              </a:rPr>
              <a:t>Examinați cum să preveniți părtinirile și erorile în luarea deciziilor</a:t>
            </a:r>
            <a:br>
              <a:rPr b="1" lang="en-US" sz="1600">
                <a:solidFill>
                  <a:schemeClr val="accent1"/>
                </a:solidFill>
                <a:latin typeface="Raleway ExtraLight"/>
                <a:ea typeface="Raleway ExtraLight"/>
                <a:cs typeface="Raleway ExtraLight"/>
                <a:sym typeface="Raleway ExtraLight"/>
              </a:rPr>
            </a:br>
            <a:br>
              <a:rPr b="1" lang="en-US" sz="1400">
                <a:solidFill>
                  <a:schemeClr val="accent1"/>
                </a:solidFill>
                <a:latin typeface="Raleway ExtraLight"/>
                <a:ea typeface="Raleway ExtraLight"/>
                <a:cs typeface="Raleway ExtraLight"/>
                <a:sym typeface="Raleway ExtraLight"/>
              </a:rPr>
            </a:br>
            <a:r>
              <a:rPr lang="en-US" sz="1300">
                <a:solidFill>
                  <a:schemeClr val="dk1"/>
                </a:solidFill>
                <a:latin typeface="Raleway Light"/>
                <a:ea typeface="Raleway Light"/>
                <a:cs typeface="Raleway Light"/>
                <a:sym typeface="Raleway Light"/>
              </a:rPr>
              <a:t>Eliminarea părtinirii din procesul de luare a deciziilor vă întărește capacitatea de a rezolva problemele mai eficient. </a:t>
            </a:r>
            <a:br>
              <a:rPr b="1" lang="en-US" sz="1300">
                <a:solidFill>
                  <a:schemeClr val="dk1"/>
                </a:solidFill>
                <a:latin typeface="Raleway Light"/>
                <a:ea typeface="Raleway Light"/>
                <a:cs typeface="Raleway Light"/>
                <a:sym typeface="Raleway Light"/>
              </a:rPr>
            </a:br>
            <a:endParaRPr b="1" sz="1300">
              <a:solidFill>
                <a:schemeClr val="dk1"/>
              </a:solidFill>
              <a:highlight>
                <a:srgbClr val="FFFF00"/>
              </a:highlight>
              <a:latin typeface="Raleway Light"/>
              <a:ea typeface="Raleway Light"/>
              <a:cs typeface="Raleway Light"/>
              <a:sym typeface="Raleway Light"/>
            </a:endParaRPr>
          </a:p>
        </p:txBody>
      </p:sp>
      <p:grpSp>
        <p:nvGrpSpPr>
          <p:cNvPr id="282" name="Google Shape;282;p22"/>
          <p:cNvGrpSpPr/>
          <p:nvPr/>
        </p:nvGrpSpPr>
        <p:grpSpPr>
          <a:xfrm>
            <a:off x="7964732" y="329097"/>
            <a:ext cx="977040" cy="722852"/>
            <a:chOff x="5255200" y="3006475"/>
            <a:chExt cx="511700" cy="378575"/>
          </a:xfrm>
        </p:grpSpPr>
        <p:sp>
          <p:nvSpPr>
            <p:cNvPr id="283" name="Google Shape;283;p22"/>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284" name="Google Shape;284;p22"/>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grpSp>
      <p:sp>
        <p:nvSpPr>
          <p:cNvPr id="285" name="Google Shape;285;p22"/>
          <p:cNvSpPr txBox="1"/>
          <p:nvPr/>
        </p:nvSpPr>
        <p:spPr>
          <a:xfrm>
            <a:off x="845219" y="1725453"/>
            <a:ext cx="3543300" cy="282178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601"/>
              </a:spcBef>
              <a:spcAft>
                <a:spcPts val="0"/>
              </a:spcAft>
              <a:buNone/>
            </a:pPr>
            <a:r>
              <a:rPr b="1" i="0" lang="en-US" sz="1600" u="none" cap="none" strike="noStrike">
                <a:solidFill>
                  <a:schemeClr val="lt1"/>
                </a:solidFill>
                <a:highlight>
                  <a:srgbClr val="FFB600"/>
                </a:highlight>
                <a:latin typeface="Raleway Light"/>
                <a:ea typeface="Raleway Light"/>
                <a:cs typeface="Raleway Light"/>
                <a:sym typeface="Raleway Light"/>
              </a:rPr>
              <a:t>Pași pentru finalizarea activității</a:t>
            </a:r>
            <a:endParaRPr b="0" i="0" sz="1600" u="none" cap="none" strike="noStrike">
              <a:solidFill>
                <a:srgbClr val="000000"/>
              </a:solidFill>
              <a:latin typeface="Arial"/>
              <a:ea typeface="Arial"/>
              <a:cs typeface="Arial"/>
              <a:sym typeface="Arial"/>
            </a:endParaRPr>
          </a:p>
          <a:p>
            <a:pPr indent="0" lvl="0" marL="0" marR="0" rtl="0" algn="just">
              <a:lnSpc>
                <a:spcPct val="100000"/>
              </a:lnSpc>
              <a:spcBef>
                <a:spcPts val="601"/>
              </a:spcBef>
              <a:spcAft>
                <a:spcPts val="0"/>
              </a:spcAft>
              <a:buClr>
                <a:schemeClr val="accent1"/>
              </a:buClr>
              <a:buSzPts val="1800"/>
              <a:buFont typeface="Raleway Thin"/>
              <a:buNone/>
            </a:pPr>
            <a:r>
              <a:rPr b="1" i="0" lang="en-US" sz="1100" u="none" cap="none" strike="noStrike">
                <a:solidFill>
                  <a:schemeClr val="dk2"/>
                </a:solidFill>
                <a:latin typeface="Raleway Light"/>
                <a:ea typeface="Raleway Light"/>
                <a:cs typeface="Raleway Light"/>
                <a:sym typeface="Raleway Light"/>
              </a:rPr>
              <a:t>Pasul 1: </a:t>
            </a:r>
            <a:r>
              <a:rPr b="0" i="0" lang="en-US" sz="1100" u="none" cap="none" strike="noStrike">
                <a:solidFill>
                  <a:schemeClr val="dk2"/>
                </a:solidFill>
                <a:latin typeface="Raleway Light"/>
                <a:ea typeface="Raleway Light"/>
                <a:cs typeface="Raleway Light"/>
                <a:sym typeface="Raleway Light"/>
              </a:rPr>
              <a:t>Citiți Atelierul de șase pălării gânditoare</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601"/>
              </a:spcBef>
              <a:spcAft>
                <a:spcPts val="0"/>
              </a:spcAft>
              <a:buNone/>
            </a:pPr>
            <a:r>
              <a:rPr b="1" i="0" lang="en-US" sz="1100" u="none" cap="none" strike="noStrike">
                <a:solidFill>
                  <a:schemeClr val="dk2"/>
                </a:solidFill>
                <a:latin typeface="Raleway Light"/>
                <a:ea typeface="Raleway Light"/>
                <a:cs typeface="Raleway Light"/>
                <a:sym typeface="Raleway Light"/>
              </a:rPr>
              <a:t>Pasul 2: </a:t>
            </a:r>
            <a:r>
              <a:rPr b="0" i="0" lang="en-US" sz="1100" u="none" cap="none" strike="noStrike">
                <a:solidFill>
                  <a:schemeClr val="dk2"/>
                </a:solidFill>
                <a:latin typeface="Raleway Light"/>
                <a:ea typeface="Raleway Light"/>
                <a:cs typeface="Raleway Light"/>
                <a:sym typeface="Raleway Light"/>
              </a:rPr>
              <a:t>Lucrați în grupuri de 3 sau 6 (rețineți că această activitate poate fi finalizată și individual)</a:t>
            </a:r>
            <a:endParaRPr b="1" i="0" sz="1100" u="none" cap="none" strike="noStrike">
              <a:solidFill>
                <a:schemeClr val="dk2"/>
              </a:solidFill>
              <a:latin typeface="Raleway Light"/>
              <a:ea typeface="Raleway Light"/>
              <a:cs typeface="Raleway Light"/>
              <a:sym typeface="Raleway Light"/>
            </a:endParaRPr>
          </a:p>
          <a:p>
            <a:pPr indent="0" lvl="0" marL="0" marR="0" rtl="0" algn="just">
              <a:lnSpc>
                <a:spcPct val="100000"/>
              </a:lnSpc>
              <a:spcBef>
                <a:spcPts val="601"/>
              </a:spcBef>
              <a:spcAft>
                <a:spcPts val="0"/>
              </a:spcAft>
              <a:buNone/>
            </a:pPr>
            <a:r>
              <a:rPr b="1" i="0" lang="en-US" sz="1100" u="none" cap="none" strike="noStrike">
                <a:solidFill>
                  <a:schemeClr val="dk2"/>
                </a:solidFill>
                <a:latin typeface="Raleway Light"/>
                <a:ea typeface="Raleway Light"/>
                <a:cs typeface="Raleway Light"/>
                <a:sym typeface="Raleway Light"/>
              </a:rPr>
              <a:t>Pasul 3: </a:t>
            </a:r>
            <a:r>
              <a:rPr b="0" i="0" lang="en-US" sz="1100" u="none" cap="none" strike="noStrike">
                <a:solidFill>
                  <a:schemeClr val="dk2"/>
                </a:solidFill>
                <a:latin typeface="Raleway Light"/>
                <a:ea typeface="Raleway Light"/>
                <a:cs typeface="Raleway Light"/>
                <a:sym typeface="Raleway Light"/>
              </a:rPr>
              <a:t>Urmați pașii 1 la 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1"/>
              </a:spcBef>
              <a:spcAft>
                <a:spcPts val="0"/>
              </a:spcAft>
              <a:buClr>
                <a:schemeClr val="accent1"/>
              </a:buClr>
              <a:buSzPts val="1800"/>
              <a:buFont typeface="Raleway Thin"/>
              <a:buNone/>
            </a:pPr>
            <a:r>
              <a:t/>
            </a:r>
            <a:endParaRPr b="0" i="0" sz="1100" u="none" cap="none" strike="noStrike">
              <a:solidFill>
                <a:schemeClr val="dk2"/>
              </a:solidFill>
              <a:latin typeface="Raleway Light"/>
              <a:ea typeface="Raleway Light"/>
              <a:cs typeface="Raleway Light"/>
              <a:sym typeface="Raleway Light"/>
            </a:endParaRPr>
          </a:p>
          <a:p>
            <a:pPr indent="0" lvl="0" marL="0" marR="0" rtl="0" algn="l">
              <a:lnSpc>
                <a:spcPct val="100000"/>
              </a:lnSpc>
              <a:spcBef>
                <a:spcPts val="601"/>
              </a:spcBef>
              <a:spcAft>
                <a:spcPts val="0"/>
              </a:spcAft>
              <a:buClr>
                <a:schemeClr val="accent1"/>
              </a:buClr>
              <a:buSzPts val="1800"/>
              <a:buFont typeface="Raleway Thin"/>
              <a:buNone/>
            </a:pPr>
            <a:r>
              <a:t/>
            </a:r>
            <a:endParaRPr b="0" i="0" sz="1200" u="none" cap="none" strike="noStrike">
              <a:solidFill>
                <a:schemeClr val="dk2"/>
              </a:solidFill>
              <a:latin typeface="Raleway Light"/>
              <a:ea typeface="Raleway Light"/>
              <a:cs typeface="Raleway Light"/>
              <a:sym typeface="Raleway Light"/>
            </a:endParaRPr>
          </a:p>
          <a:p>
            <a:pPr indent="0" lvl="0" marL="0" marR="0" rtl="0" algn="l">
              <a:lnSpc>
                <a:spcPct val="100000"/>
              </a:lnSpc>
              <a:spcBef>
                <a:spcPts val="601"/>
              </a:spcBef>
              <a:spcAft>
                <a:spcPts val="0"/>
              </a:spcAft>
              <a:buClr>
                <a:schemeClr val="accent1"/>
              </a:buClr>
              <a:buSzPts val="1800"/>
              <a:buFont typeface="Raleway Thin"/>
              <a:buNone/>
            </a:pPr>
            <a:r>
              <a:t/>
            </a:r>
            <a:endParaRPr b="0" i="0" sz="1200" u="none" cap="none" strike="noStrike">
              <a:solidFill>
                <a:schemeClr val="dk2"/>
              </a:solidFill>
              <a:latin typeface="Raleway Light"/>
              <a:ea typeface="Raleway Light"/>
              <a:cs typeface="Raleway Light"/>
              <a:sym typeface="Raleway Light"/>
            </a:endParaRPr>
          </a:p>
          <a:p>
            <a:pPr indent="0" lvl="0" marL="0" marR="0" rtl="0" algn="l">
              <a:lnSpc>
                <a:spcPct val="100000"/>
              </a:lnSpc>
              <a:spcBef>
                <a:spcPts val="601"/>
              </a:spcBef>
              <a:spcAft>
                <a:spcPts val="0"/>
              </a:spcAft>
              <a:buClr>
                <a:schemeClr val="accent1"/>
              </a:buClr>
              <a:buSzPts val="1800"/>
              <a:buFont typeface="Raleway Thin"/>
              <a:buNone/>
            </a:pPr>
            <a:r>
              <a:t/>
            </a:r>
            <a:endParaRPr b="0" i="0" sz="1200" u="none" cap="none" strike="noStrike">
              <a:solidFill>
                <a:schemeClr val="dk2"/>
              </a:solidFill>
              <a:latin typeface="Raleway Light"/>
              <a:ea typeface="Raleway Light"/>
              <a:cs typeface="Raleway Light"/>
              <a:sym typeface="Raleway Light"/>
            </a:endParaRPr>
          </a:p>
          <a:p>
            <a:pPr indent="0" lvl="0" marL="0" marR="0" rtl="0" algn="l">
              <a:lnSpc>
                <a:spcPct val="100000"/>
              </a:lnSpc>
              <a:spcBef>
                <a:spcPts val="601"/>
              </a:spcBef>
              <a:spcAft>
                <a:spcPts val="0"/>
              </a:spcAft>
              <a:buClr>
                <a:schemeClr val="accent1"/>
              </a:buClr>
              <a:buSzPts val="1800"/>
              <a:buFont typeface="Raleway Thin"/>
              <a:buNone/>
            </a:pPr>
            <a:r>
              <a:rPr b="0" i="0" lang="en-US" sz="1200" u="none" cap="none" strike="noStrike">
                <a:solidFill>
                  <a:schemeClr val="lt1"/>
                </a:solidFill>
                <a:highlight>
                  <a:srgbClr val="FFB600"/>
                </a:highlight>
                <a:latin typeface="Raleway Light"/>
                <a:ea typeface="Raleway Light"/>
                <a:cs typeface="Raleway Light"/>
                <a:sym typeface="Raleway Light"/>
              </a:rPr>
              <a:t>TIMP:</a:t>
            </a:r>
            <a:r>
              <a:rPr b="0" i="0" lang="en-US" sz="1200" u="none" cap="none" strike="noStrike">
                <a:solidFill>
                  <a:schemeClr val="lt1"/>
                </a:solidFill>
                <a:latin typeface="Raleway Light"/>
                <a:ea typeface="Raleway Light"/>
                <a:cs typeface="Raleway Light"/>
                <a:sym typeface="Raleway Light"/>
              </a:rPr>
              <a:t> </a:t>
            </a:r>
            <a:r>
              <a:rPr b="0" i="0" lang="en-US" sz="1200" u="none" cap="none" strike="noStrike">
                <a:solidFill>
                  <a:schemeClr val="dk1"/>
                </a:solidFill>
                <a:latin typeface="Raleway Light"/>
                <a:ea typeface="Raleway Light"/>
                <a:cs typeface="Raleway Light"/>
                <a:sym typeface="Raleway Light"/>
              </a:rPr>
              <a:t>20 minute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1"/>
              </a:spcBef>
              <a:spcAft>
                <a:spcPts val="0"/>
              </a:spcAft>
              <a:buClr>
                <a:schemeClr val="accent1"/>
              </a:buClr>
              <a:buSzPts val="1800"/>
              <a:buFont typeface="Raleway Thin"/>
              <a:buNone/>
            </a:pPr>
            <a:r>
              <a:t/>
            </a:r>
            <a:endParaRPr b="1" i="0" sz="1200" u="none" cap="none" strike="noStrike">
              <a:solidFill>
                <a:srgbClr val="FFB600"/>
              </a:solidFill>
              <a:latin typeface="Raleway Thin"/>
              <a:ea typeface="Raleway Thin"/>
              <a:cs typeface="Raleway Thin"/>
              <a:sym typeface="Raleway Thin"/>
            </a:endParaRPr>
          </a:p>
        </p:txBody>
      </p:sp>
      <p:pic>
        <p:nvPicPr>
          <p:cNvPr descr="Hat - Free fashion icons" id="286" name="Google Shape;286;p22"/>
          <p:cNvPicPr preferRelativeResize="0"/>
          <p:nvPr/>
        </p:nvPicPr>
        <p:blipFill rotWithShape="1">
          <a:blip r:embed="rId3">
            <a:alphaModFix/>
          </a:blip>
          <a:srcRect b="0" l="0" r="0" t="0"/>
          <a:stretch/>
        </p:blipFill>
        <p:spPr>
          <a:xfrm>
            <a:off x="5199605" y="2697482"/>
            <a:ext cx="800100" cy="800100"/>
          </a:xfrm>
          <a:prstGeom prst="rect">
            <a:avLst/>
          </a:prstGeom>
          <a:noFill/>
          <a:ln>
            <a:noFill/>
          </a:ln>
        </p:spPr>
      </p:pic>
      <p:pic>
        <p:nvPicPr>
          <p:cNvPr descr="Hat - Free fashion icons" id="287" name="Google Shape;287;p22"/>
          <p:cNvPicPr preferRelativeResize="0"/>
          <p:nvPr/>
        </p:nvPicPr>
        <p:blipFill rotWithShape="1">
          <a:blip r:embed="rId3">
            <a:alphaModFix/>
          </a:blip>
          <a:srcRect b="0" l="0" r="0" t="0"/>
          <a:stretch/>
        </p:blipFill>
        <p:spPr>
          <a:xfrm>
            <a:off x="6130357" y="2697482"/>
            <a:ext cx="800100" cy="800100"/>
          </a:xfrm>
          <a:prstGeom prst="rect">
            <a:avLst/>
          </a:prstGeom>
          <a:noFill/>
          <a:ln>
            <a:noFill/>
          </a:ln>
        </p:spPr>
      </p:pic>
      <p:pic>
        <p:nvPicPr>
          <p:cNvPr descr="Hat - Free fashion icons" id="288" name="Google Shape;288;p22"/>
          <p:cNvPicPr preferRelativeResize="0"/>
          <p:nvPr/>
        </p:nvPicPr>
        <p:blipFill rotWithShape="1">
          <a:blip r:embed="rId3">
            <a:alphaModFix/>
          </a:blip>
          <a:srcRect b="0" l="0" r="0" t="0"/>
          <a:stretch/>
        </p:blipFill>
        <p:spPr>
          <a:xfrm>
            <a:off x="7048503" y="2697482"/>
            <a:ext cx="800100" cy="800100"/>
          </a:xfrm>
          <a:prstGeom prst="rect">
            <a:avLst/>
          </a:prstGeom>
          <a:noFill/>
          <a:ln>
            <a:noFill/>
          </a:ln>
        </p:spPr>
      </p:pic>
      <p:pic>
        <p:nvPicPr>
          <p:cNvPr descr="Hat - Free fashion icons" id="289" name="Google Shape;289;p22"/>
          <p:cNvPicPr preferRelativeResize="0"/>
          <p:nvPr/>
        </p:nvPicPr>
        <p:blipFill rotWithShape="1">
          <a:blip r:embed="rId3">
            <a:alphaModFix/>
          </a:blip>
          <a:srcRect b="0" l="0" r="0" t="0"/>
          <a:stretch/>
        </p:blipFill>
        <p:spPr>
          <a:xfrm>
            <a:off x="5190082" y="3458289"/>
            <a:ext cx="800100" cy="800100"/>
          </a:xfrm>
          <a:prstGeom prst="rect">
            <a:avLst/>
          </a:prstGeom>
          <a:noFill/>
          <a:ln>
            <a:noFill/>
          </a:ln>
        </p:spPr>
      </p:pic>
      <p:pic>
        <p:nvPicPr>
          <p:cNvPr descr="Hat - Free fashion icons" id="290" name="Google Shape;290;p22"/>
          <p:cNvPicPr preferRelativeResize="0"/>
          <p:nvPr/>
        </p:nvPicPr>
        <p:blipFill rotWithShape="1">
          <a:blip r:embed="rId3">
            <a:alphaModFix/>
          </a:blip>
          <a:srcRect b="0" l="0" r="0" t="0"/>
          <a:stretch/>
        </p:blipFill>
        <p:spPr>
          <a:xfrm>
            <a:off x="7044780" y="3436846"/>
            <a:ext cx="800100" cy="800100"/>
          </a:xfrm>
          <a:prstGeom prst="rect">
            <a:avLst/>
          </a:prstGeom>
          <a:noFill/>
          <a:ln>
            <a:noFill/>
          </a:ln>
        </p:spPr>
      </p:pic>
      <p:pic>
        <p:nvPicPr>
          <p:cNvPr descr="Hat - Free fashion icons" id="291" name="Google Shape;291;p22"/>
          <p:cNvPicPr preferRelativeResize="0"/>
          <p:nvPr/>
        </p:nvPicPr>
        <p:blipFill rotWithShape="1">
          <a:blip r:embed="rId4">
            <a:alphaModFix/>
          </a:blip>
          <a:srcRect b="0" l="0" r="0" t="0"/>
          <a:stretch/>
        </p:blipFill>
        <p:spPr>
          <a:xfrm>
            <a:off x="6089081" y="3408496"/>
            <a:ext cx="856800" cy="8568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23"/>
          <p:cNvSpPr txBox="1"/>
          <p:nvPr>
            <p:ph type="title"/>
          </p:nvPr>
        </p:nvSpPr>
        <p:spPr>
          <a:xfrm>
            <a:off x="922001" y="891776"/>
            <a:ext cx="6866100" cy="525544"/>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800"/>
              <a:buNone/>
            </a:pPr>
            <a:r>
              <a:rPr b="1" lang="en-US" sz="1600">
                <a:solidFill>
                  <a:schemeClr val="accent1"/>
                </a:solidFill>
                <a:latin typeface="Raleway Light"/>
                <a:ea typeface="Raleway Light"/>
                <a:cs typeface="Raleway Light"/>
                <a:sym typeface="Raleway Light"/>
              </a:rPr>
              <a:t>Consiliați soluția potrivită pentru o problemă specifică</a:t>
            </a:r>
            <a:endParaRPr/>
          </a:p>
        </p:txBody>
      </p:sp>
      <p:sp>
        <p:nvSpPr>
          <p:cNvPr id="297" name="Google Shape;297;p23"/>
          <p:cNvSpPr txBox="1"/>
          <p:nvPr>
            <p:ph idx="1" type="body"/>
          </p:nvPr>
        </p:nvSpPr>
        <p:spPr>
          <a:xfrm>
            <a:off x="922013" y="1417320"/>
            <a:ext cx="3543300" cy="316992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601"/>
              </a:spcBef>
              <a:spcAft>
                <a:spcPts val="0"/>
              </a:spcAft>
              <a:buSzPts val="1800"/>
              <a:buNone/>
            </a:pPr>
            <a:r>
              <a:rPr b="1" lang="en-US" sz="1600">
                <a:solidFill>
                  <a:schemeClr val="lt1"/>
                </a:solidFill>
                <a:highlight>
                  <a:srgbClr val="FFB600"/>
                </a:highlight>
                <a:latin typeface="Raleway Light"/>
                <a:ea typeface="Raleway Light"/>
                <a:cs typeface="Raleway Light"/>
                <a:sym typeface="Raleway Light"/>
              </a:rPr>
              <a:t>Reflecție</a:t>
            </a:r>
            <a:endParaRPr b="1" sz="1600">
              <a:solidFill>
                <a:schemeClr val="lt1"/>
              </a:solidFill>
              <a:highlight>
                <a:srgbClr val="FFB600"/>
              </a:highlight>
              <a:latin typeface="Raleway Light"/>
              <a:ea typeface="Raleway Light"/>
              <a:cs typeface="Raleway Light"/>
              <a:sym typeface="Raleway Light"/>
            </a:endParaRPr>
          </a:p>
          <a:p>
            <a:pPr indent="0" lvl="0" marL="0" rtl="0" algn="just">
              <a:lnSpc>
                <a:spcPct val="100000"/>
              </a:lnSpc>
              <a:spcBef>
                <a:spcPts val="601"/>
              </a:spcBef>
              <a:spcAft>
                <a:spcPts val="0"/>
              </a:spcAft>
              <a:buSzPts val="1800"/>
              <a:buNone/>
            </a:pPr>
            <a:r>
              <a:t/>
            </a:r>
            <a:endParaRPr b="1" sz="1600">
              <a:solidFill>
                <a:schemeClr val="lt1"/>
              </a:solidFill>
              <a:highlight>
                <a:srgbClr val="FFB600"/>
              </a:highlight>
              <a:latin typeface="Raleway Light"/>
              <a:ea typeface="Raleway Light"/>
              <a:cs typeface="Raleway Light"/>
              <a:sym typeface="Raleway Light"/>
            </a:endParaRPr>
          </a:p>
          <a:p>
            <a:pPr indent="-285750" lvl="0" marL="285750" rtl="0" algn="just">
              <a:lnSpc>
                <a:spcPct val="100000"/>
              </a:lnSpc>
              <a:spcBef>
                <a:spcPts val="601"/>
              </a:spcBef>
              <a:spcAft>
                <a:spcPts val="0"/>
              </a:spcAft>
              <a:buSzPts val="1800"/>
              <a:buFont typeface="Noto Sans Symbols"/>
              <a:buChar char="▪"/>
            </a:pPr>
            <a:r>
              <a:rPr lang="en-US" sz="1200">
                <a:solidFill>
                  <a:schemeClr val="dk1"/>
                </a:solidFill>
                <a:latin typeface="Raleway Light"/>
                <a:ea typeface="Raleway Light"/>
                <a:cs typeface="Raleway Light"/>
                <a:sym typeface="Raleway Light"/>
              </a:rPr>
              <a:t>Eliminarea părtinirii din luarea deciziilor  vă permite să navigați în mod clar în posibilele soluții.</a:t>
            </a:r>
            <a:endParaRPr/>
          </a:p>
          <a:p>
            <a:pPr indent="-285750" lvl="0" marL="285750" rtl="0" algn="just">
              <a:lnSpc>
                <a:spcPct val="100000"/>
              </a:lnSpc>
              <a:spcBef>
                <a:spcPts val="601"/>
              </a:spcBef>
              <a:spcAft>
                <a:spcPts val="0"/>
              </a:spcAft>
              <a:buSzPts val="1800"/>
              <a:buFont typeface="Noto Sans Symbols"/>
              <a:buChar char="▪"/>
            </a:pPr>
            <a:r>
              <a:rPr lang="en-US" sz="1200">
                <a:solidFill>
                  <a:schemeClr val="dk1"/>
                </a:solidFill>
                <a:latin typeface="Raleway Light"/>
                <a:ea typeface="Raleway Light"/>
                <a:cs typeface="Raleway Light"/>
                <a:sym typeface="Raleway Light"/>
              </a:rPr>
              <a:t>După aceasta poate fi selectată soluția cea mai relevantă pentru a rezolva problema.</a:t>
            </a:r>
            <a:endParaRPr/>
          </a:p>
          <a:p>
            <a:pPr indent="-285750" lvl="0" marL="285750" rtl="0" algn="just">
              <a:lnSpc>
                <a:spcPct val="100000"/>
              </a:lnSpc>
              <a:spcBef>
                <a:spcPts val="601"/>
              </a:spcBef>
              <a:spcAft>
                <a:spcPts val="0"/>
              </a:spcAft>
              <a:buSzPts val="1800"/>
              <a:buFont typeface="Noto Sans Symbols"/>
              <a:buChar char="▪"/>
            </a:pPr>
            <a:r>
              <a:rPr lang="en-US" sz="1200">
                <a:solidFill>
                  <a:schemeClr val="dk1"/>
                </a:solidFill>
                <a:latin typeface="Raleway Light"/>
                <a:ea typeface="Raleway Light"/>
                <a:cs typeface="Raleway Light"/>
                <a:sym typeface="Raleway Light"/>
              </a:rPr>
              <a:t>Acest lucru elimină probabilitatea ca aceeași problemă să reapară în viitor.</a:t>
            </a:r>
            <a:endParaRPr sz="1300">
              <a:solidFill>
                <a:schemeClr val="dk1"/>
              </a:solidFill>
            </a:endParaRPr>
          </a:p>
          <a:p>
            <a:pPr indent="0" lvl="0" marL="0" rtl="0" algn="just">
              <a:lnSpc>
                <a:spcPct val="100000"/>
              </a:lnSpc>
              <a:spcBef>
                <a:spcPts val="601"/>
              </a:spcBef>
              <a:spcAft>
                <a:spcPts val="0"/>
              </a:spcAft>
              <a:buSzPts val="1800"/>
              <a:buNone/>
            </a:pPr>
            <a:r>
              <a:t/>
            </a:r>
            <a:endParaRPr b="1" sz="1200">
              <a:solidFill>
                <a:srgbClr val="FFB600"/>
              </a:solidFill>
            </a:endParaRPr>
          </a:p>
        </p:txBody>
      </p:sp>
      <p:sp>
        <p:nvSpPr>
          <p:cNvPr id="298" name="Google Shape;298;p23"/>
          <p:cNvSpPr txBox="1"/>
          <p:nvPr>
            <p:ph idx="2" type="body"/>
          </p:nvPr>
        </p:nvSpPr>
        <p:spPr>
          <a:xfrm>
            <a:off x="4678689" y="1417319"/>
            <a:ext cx="3543300" cy="3397083"/>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601"/>
              </a:spcBef>
              <a:spcAft>
                <a:spcPts val="0"/>
              </a:spcAft>
              <a:buSzPts val="1800"/>
              <a:buNone/>
            </a:pPr>
            <a:r>
              <a:rPr b="1" lang="en-US" sz="1600">
                <a:solidFill>
                  <a:schemeClr val="lt1"/>
                </a:solidFill>
                <a:highlight>
                  <a:srgbClr val="FFB600"/>
                </a:highlight>
                <a:latin typeface="Raleway Light"/>
                <a:ea typeface="Raleway Light"/>
                <a:cs typeface="Raleway Light"/>
                <a:sym typeface="Raleway Light"/>
              </a:rPr>
              <a:t>Acțiune</a:t>
            </a:r>
            <a:endParaRPr b="1" sz="1600">
              <a:solidFill>
                <a:schemeClr val="lt1"/>
              </a:solidFill>
              <a:highlight>
                <a:srgbClr val="FFB600"/>
              </a:highlight>
              <a:latin typeface="Raleway Light"/>
              <a:ea typeface="Raleway Light"/>
              <a:cs typeface="Raleway Light"/>
              <a:sym typeface="Raleway Light"/>
            </a:endParaRPr>
          </a:p>
          <a:p>
            <a:pPr indent="0" lvl="0" marL="0" rtl="0" algn="just">
              <a:lnSpc>
                <a:spcPct val="100000"/>
              </a:lnSpc>
              <a:spcBef>
                <a:spcPts val="601"/>
              </a:spcBef>
              <a:spcAft>
                <a:spcPts val="0"/>
              </a:spcAft>
              <a:buSzPts val="1800"/>
              <a:buNone/>
            </a:pPr>
            <a:r>
              <a:t/>
            </a:r>
            <a:endParaRPr sz="1200">
              <a:latin typeface="Raleway Light"/>
              <a:ea typeface="Raleway Light"/>
              <a:cs typeface="Raleway Light"/>
              <a:sym typeface="Raleway Light"/>
            </a:endParaRPr>
          </a:p>
          <a:p>
            <a:pPr indent="0" lvl="0" marL="0" rtl="0" algn="just">
              <a:lnSpc>
                <a:spcPct val="100000"/>
              </a:lnSpc>
              <a:spcBef>
                <a:spcPts val="601"/>
              </a:spcBef>
              <a:spcAft>
                <a:spcPts val="0"/>
              </a:spcAft>
              <a:buSzPts val="1800"/>
              <a:buNone/>
            </a:pPr>
            <a:r>
              <a:rPr b="1" lang="en-US" sz="1200">
                <a:solidFill>
                  <a:srgbClr val="FFB600"/>
                </a:solidFill>
                <a:latin typeface="Raleway Light"/>
                <a:ea typeface="Raleway Light"/>
                <a:cs typeface="Raleway Light"/>
                <a:sym typeface="Raleway Light"/>
              </a:rPr>
              <a:t>După aceata veți </a:t>
            </a:r>
            <a:r>
              <a:rPr lang="en-US" sz="1200">
                <a:latin typeface="Raleway Light"/>
                <a:ea typeface="Raleway Light"/>
                <a:cs typeface="Raleway Light"/>
                <a:sym typeface="Raleway Light"/>
              </a:rPr>
              <a:t>fi capabil să recunoașteți cele mai potrivite soluții ca un puternic factor de decizie,  întărindu-vă capacitatea de a rezolva problemele mai eficient.</a:t>
            </a:r>
            <a:endParaRPr/>
          </a:p>
          <a:p>
            <a:pPr indent="0" lvl="0" marL="0" rtl="0" algn="just">
              <a:lnSpc>
                <a:spcPct val="100000"/>
              </a:lnSpc>
              <a:spcBef>
                <a:spcPts val="601"/>
              </a:spcBef>
              <a:spcAft>
                <a:spcPts val="0"/>
              </a:spcAft>
              <a:buSzPts val="1800"/>
              <a:buNone/>
            </a:pPr>
            <a:r>
              <a:rPr b="1" lang="en-US" sz="1200">
                <a:solidFill>
                  <a:schemeClr val="lt1"/>
                </a:solidFill>
                <a:highlight>
                  <a:srgbClr val="FFB600"/>
                </a:highlight>
                <a:latin typeface="Raleway Light"/>
                <a:ea typeface="Raleway Light"/>
                <a:cs typeface="Raleway Light"/>
                <a:sym typeface="Raleway Light"/>
              </a:rPr>
              <a:t>Lista de făcut</a:t>
            </a:r>
            <a:endParaRPr sz="1200">
              <a:latin typeface="Raleway Light"/>
              <a:ea typeface="Raleway Light"/>
              <a:cs typeface="Raleway Light"/>
              <a:sym typeface="Raleway Light"/>
            </a:endParaRPr>
          </a:p>
          <a:p>
            <a:pPr indent="0" lvl="0" marL="0" rtl="0" algn="just">
              <a:lnSpc>
                <a:spcPct val="100000"/>
              </a:lnSpc>
              <a:spcBef>
                <a:spcPts val="601"/>
              </a:spcBef>
              <a:spcAft>
                <a:spcPts val="0"/>
              </a:spcAft>
              <a:buSzPts val="1800"/>
              <a:buFont typeface="Raleway Thin"/>
              <a:buNone/>
            </a:pPr>
            <a:r>
              <a:rPr lang="en-US" sz="1100">
                <a:latin typeface="Raleway Light"/>
                <a:ea typeface="Raleway Light"/>
                <a:cs typeface="Raleway Light"/>
                <a:sym typeface="Raleway Light"/>
              </a:rPr>
              <a:t>Citiți articolul: 7 Modalități de a elimina părtinirile din procesul dumneavoastră de luare a deciziilor</a:t>
            </a:r>
            <a:endParaRPr/>
          </a:p>
          <a:p>
            <a:pPr indent="0" lvl="0" marL="0" rtl="0" algn="just">
              <a:lnSpc>
                <a:spcPct val="100000"/>
              </a:lnSpc>
              <a:spcBef>
                <a:spcPts val="601"/>
              </a:spcBef>
              <a:spcAft>
                <a:spcPts val="0"/>
              </a:spcAft>
              <a:buSzPts val="1800"/>
              <a:buFont typeface="Raleway Thin"/>
              <a:buNone/>
            </a:pPr>
            <a:r>
              <a:rPr lang="en-US" sz="1100" u="sng">
                <a:solidFill>
                  <a:schemeClr val="hlink"/>
                </a:solidFill>
                <a:latin typeface="Raleway Light"/>
                <a:ea typeface="Raleway Light"/>
                <a:cs typeface="Raleway Light"/>
                <a:sym typeface="Raleway Light"/>
                <a:hlinkClick r:id="rId3"/>
              </a:rPr>
              <a:t>www.entrepreneur.com/living/7-ways-to-remove-biases-from-your-decision-making-process/351497</a:t>
            </a:r>
            <a:r>
              <a:rPr lang="en-US" sz="1100">
                <a:latin typeface="Raleway Light"/>
                <a:ea typeface="Raleway Light"/>
                <a:cs typeface="Raleway Light"/>
                <a:sym typeface="Raleway Light"/>
              </a:rPr>
              <a:t> </a:t>
            </a:r>
            <a:endParaRPr/>
          </a:p>
          <a:p>
            <a:pPr indent="0" lvl="0" marL="0" rtl="0" algn="just">
              <a:lnSpc>
                <a:spcPct val="100000"/>
              </a:lnSpc>
              <a:spcBef>
                <a:spcPts val="601"/>
              </a:spcBef>
              <a:spcAft>
                <a:spcPts val="0"/>
              </a:spcAft>
              <a:buSzPts val="1800"/>
              <a:buNone/>
            </a:pPr>
            <a:r>
              <a:rPr lang="en-US" sz="1200">
                <a:latin typeface="Raleway Light"/>
                <a:ea typeface="Raleway Light"/>
                <a:cs typeface="Raleway Light"/>
                <a:sym typeface="Raleway Light"/>
              </a:rPr>
              <a:t>Documentați deciziile din trecut și luați în considerare ce ați face diferit dacă vă confruntați cu o problemă similară în viitor.</a:t>
            </a:r>
            <a:endParaRPr/>
          </a:p>
          <a:p>
            <a:pPr indent="0" lvl="0" marL="139702" rtl="0" algn="just">
              <a:lnSpc>
                <a:spcPct val="100000"/>
              </a:lnSpc>
              <a:spcBef>
                <a:spcPts val="601"/>
              </a:spcBef>
              <a:spcAft>
                <a:spcPts val="0"/>
              </a:spcAft>
              <a:buSzPts val="1800"/>
              <a:buNone/>
            </a:pPr>
            <a:r>
              <a:t/>
            </a:r>
            <a:endParaRPr/>
          </a:p>
        </p:txBody>
      </p:sp>
      <p:grpSp>
        <p:nvGrpSpPr>
          <p:cNvPr id="299" name="Google Shape;299;p23"/>
          <p:cNvGrpSpPr/>
          <p:nvPr/>
        </p:nvGrpSpPr>
        <p:grpSpPr>
          <a:xfrm>
            <a:off x="7964732" y="329097"/>
            <a:ext cx="977040" cy="722852"/>
            <a:chOff x="5255200" y="3006475"/>
            <a:chExt cx="511700" cy="378575"/>
          </a:xfrm>
        </p:grpSpPr>
        <p:sp>
          <p:nvSpPr>
            <p:cNvPr id="300" name="Google Shape;300;p23"/>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301" name="Google Shape;301;p23"/>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24"/>
          <p:cNvSpPr txBox="1"/>
          <p:nvPr>
            <p:ph type="title"/>
          </p:nvPr>
        </p:nvSpPr>
        <p:spPr>
          <a:xfrm>
            <a:off x="922000" y="496187"/>
            <a:ext cx="6866100" cy="1030478"/>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US" sz="3200">
                <a:solidFill>
                  <a:srgbClr val="FFB600"/>
                </a:solidFill>
                <a:latin typeface="Raleway Medium"/>
                <a:ea typeface="Raleway Medium"/>
                <a:cs typeface="Raleway Medium"/>
                <a:sym typeface="Raleway Medium"/>
              </a:rPr>
              <a:t>Pentru a afla mai multe despre acest modul:</a:t>
            </a:r>
            <a:endParaRPr sz="3200">
              <a:solidFill>
                <a:srgbClr val="FFB600"/>
              </a:solidFill>
              <a:latin typeface="Raleway Medium"/>
              <a:ea typeface="Raleway Medium"/>
              <a:cs typeface="Raleway Medium"/>
              <a:sym typeface="Raleway Medium"/>
            </a:endParaRPr>
          </a:p>
        </p:txBody>
      </p:sp>
      <p:sp>
        <p:nvSpPr>
          <p:cNvPr id="307" name="Google Shape;307;p24"/>
          <p:cNvSpPr txBox="1"/>
          <p:nvPr>
            <p:ph idx="1" type="body"/>
          </p:nvPr>
        </p:nvSpPr>
        <p:spPr>
          <a:xfrm>
            <a:off x="922000" y="1821712"/>
            <a:ext cx="7567175" cy="2133160"/>
          </a:xfrm>
          <a:prstGeom prst="rect">
            <a:avLst/>
          </a:prstGeom>
          <a:noFill/>
          <a:ln>
            <a:noFill/>
          </a:ln>
        </p:spPr>
        <p:txBody>
          <a:bodyPr anchorCtr="0" anchor="t" bIns="91425" lIns="91425" spcFirstLastPara="1" rIns="91425" wrap="square" tIns="91425">
            <a:noAutofit/>
          </a:bodyPr>
          <a:lstStyle/>
          <a:p>
            <a:pPr indent="0" lvl="0" marL="114302" rtl="0" algn="l">
              <a:lnSpc>
                <a:spcPct val="100000"/>
              </a:lnSpc>
              <a:spcBef>
                <a:spcPts val="601"/>
              </a:spcBef>
              <a:spcAft>
                <a:spcPts val="0"/>
              </a:spcAft>
              <a:buSzPts val="1800"/>
              <a:buNone/>
            </a:pPr>
            <a:r>
              <a:rPr b="1" lang="en-US" sz="1300">
                <a:solidFill>
                  <a:srgbClr val="FFB600"/>
                </a:solidFill>
              </a:rPr>
              <a:t>Ce fel de rezolvator de probleme ești:</a:t>
            </a:r>
            <a:endParaRPr/>
          </a:p>
          <a:p>
            <a:pPr indent="0" lvl="0" marL="114302" rtl="0" algn="l">
              <a:lnSpc>
                <a:spcPct val="100000"/>
              </a:lnSpc>
              <a:spcBef>
                <a:spcPts val="601"/>
              </a:spcBef>
              <a:spcAft>
                <a:spcPts val="0"/>
              </a:spcAft>
              <a:buSzPts val="1800"/>
              <a:buNone/>
            </a:pPr>
            <a:r>
              <a:rPr lang="en-US" sz="1300" u="sng">
                <a:solidFill>
                  <a:srgbClr val="1A1714"/>
                </a:solidFill>
                <a:hlinkClick r:id="rId3">
                  <a:extLst>
                    <a:ext uri="{A12FA001-AC4F-418D-AE19-62706E023703}">
                      <ahyp:hlinkClr val="tx"/>
                    </a:ext>
                  </a:extLst>
                </a:hlinkClick>
              </a:rPr>
              <a:t>professional.dce.harvard.edu/blog/what-kind-of-problem-solver-are-you/</a:t>
            </a:r>
            <a:endParaRPr sz="1300">
              <a:solidFill>
                <a:srgbClr val="1A1714"/>
              </a:solidFill>
            </a:endParaRPr>
          </a:p>
          <a:p>
            <a:pPr indent="0" lvl="0" marL="114302" rtl="0" algn="l">
              <a:lnSpc>
                <a:spcPct val="100000"/>
              </a:lnSpc>
              <a:spcBef>
                <a:spcPts val="601"/>
              </a:spcBef>
              <a:spcAft>
                <a:spcPts val="0"/>
              </a:spcAft>
              <a:buSzPts val="1800"/>
              <a:buNone/>
            </a:pPr>
            <a:r>
              <a:rPr b="1" lang="en-US" sz="1300">
                <a:solidFill>
                  <a:srgbClr val="FFB600"/>
                </a:solidFill>
              </a:rPr>
              <a:t>Ce sunt abilitățile de rezolvare a problemelor?: </a:t>
            </a:r>
            <a:endParaRPr/>
          </a:p>
          <a:p>
            <a:pPr indent="0" lvl="0" marL="114302" rtl="0" algn="l">
              <a:lnSpc>
                <a:spcPct val="100000"/>
              </a:lnSpc>
              <a:spcBef>
                <a:spcPts val="601"/>
              </a:spcBef>
              <a:spcAft>
                <a:spcPts val="0"/>
              </a:spcAft>
              <a:buSzPts val="1800"/>
              <a:buNone/>
            </a:pPr>
            <a:r>
              <a:rPr lang="en-US" sz="1300" u="sng">
                <a:solidFill>
                  <a:srgbClr val="1A1714"/>
                </a:solidFill>
                <a:hlinkClick r:id="rId4">
                  <a:extLst>
                    <a:ext uri="{A12FA001-AC4F-418D-AE19-62706E023703}">
                      <ahyp:hlinkClr val="tx"/>
                    </a:ext>
                  </a:extLst>
                </a:hlinkClick>
              </a:rPr>
              <a:t>www.thebalancemoney.com/problem-solving-skills-with-examples-2063764</a:t>
            </a:r>
            <a:endParaRPr sz="1300">
              <a:solidFill>
                <a:srgbClr val="1A1714"/>
              </a:solidFill>
            </a:endParaRPr>
          </a:p>
          <a:p>
            <a:pPr indent="0" lvl="0" marL="114302" rtl="0" algn="l">
              <a:lnSpc>
                <a:spcPct val="100000"/>
              </a:lnSpc>
              <a:spcBef>
                <a:spcPts val="601"/>
              </a:spcBef>
              <a:spcAft>
                <a:spcPts val="0"/>
              </a:spcAft>
              <a:buSzPts val="1800"/>
              <a:buNone/>
            </a:pPr>
            <a:r>
              <a:rPr b="1" lang="en-US" sz="1300">
                <a:solidFill>
                  <a:srgbClr val="FFB600"/>
                </a:solidFill>
              </a:rPr>
              <a:t>Sistemul 1 și Sistemul 2 de gândire:</a:t>
            </a:r>
            <a:endParaRPr/>
          </a:p>
          <a:p>
            <a:pPr indent="0" lvl="0" marL="114302" rtl="0" algn="l">
              <a:lnSpc>
                <a:spcPct val="100000"/>
              </a:lnSpc>
              <a:spcBef>
                <a:spcPts val="601"/>
              </a:spcBef>
              <a:spcAft>
                <a:spcPts val="0"/>
              </a:spcAft>
              <a:buSzPts val="1800"/>
              <a:buNone/>
            </a:pPr>
            <a:r>
              <a:rPr lang="en-US" sz="1300">
                <a:solidFill>
                  <a:srgbClr val="1A1714"/>
                </a:solidFill>
              </a:rPr>
              <a:t> </a:t>
            </a:r>
            <a:r>
              <a:rPr lang="en-US" sz="1300" u="sng">
                <a:solidFill>
                  <a:srgbClr val="1A1714"/>
                </a:solidFill>
                <a:hlinkClick r:id="rId5">
                  <a:extLst>
                    <a:ext uri="{A12FA001-AC4F-418D-AE19-62706E023703}">
                      <ahyp:hlinkClr val="tx"/>
                    </a:ext>
                  </a:extLst>
                </a:hlinkClick>
              </a:rPr>
              <a:t>thedecisionlab.com/reference-guide/philosophy/system-1-and-system-2-thinking</a:t>
            </a:r>
            <a:r>
              <a:rPr lang="en-US" sz="1300">
                <a:solidFill>
                  <a:srgbClr val="1A1714"/>
                </a:solidFill>
              </a:rPr>
              <a:t> </a:t>
            </a:r>
            <a:endParaRPr/>
          </a:p>
          <a:p>
            <a:pPr indent="0" lvl="0" marL="114302" rtl="0" algn="l">
              <a:lnSpc>
                <a:spcPct val="100000"/>
              </a:lnSpc>
              <a:spcBef>
                <a:spcPts val="601"/>
              </a:spcBef>
              <a:spcAft>
                <a:spcPts val="0"/>
              </a:spcAft>
              <a:buSzPts val="1800"/>
              <a:buNone/>
            </a:pPr>
            <a:r>
              <a:rPr b="1" lang="en-US" sz="1300">
                <a:solidFill>
                  <a:srgbClr val="FFB600"/>
                </a:solidFill>
              </a:rPr>
              <a:t>6 sfaturi pentru rezolvarea problemelor complexe:</a:t>
            </a:r>
            <a:endParaRPr/>
          </a:p>
          <a:p>
            <a:pPr indent="0" lvl="0" marL="114302" rtl="0" algn="l">
              <a:lnSpc>
                <a:spcPct val="100000"/>
              </a:lnSpc>
              <a:spcBef>
                <a:spcPts val="601"/>
              </a:spcBef>
              <a:spcAft>
                <a:spcPts val="0"/>
              </a:spcAft>
              <a:buSzPts val="1800"/>
              <a:buNone/>
            </a:pPr>
            <a:r>
              <a:rPr lang="en-US" sz="1300" u="sng">
                <a:solidFill>
                  <a:srgbClr val="1A1714"/>
                </a:solidFill>
                <a:hlinkClick r:id="rId6">
                  <a:extLst>
                    <a:ext uri="{A12FA001-AC4F-418D-AE19-62706E023703}">
                      <ahyp:hlinkClr val="tx"/>
                    </a:ext>
                  </a:extLst>
                </a:hlinkClick>
              </a:rPr>
              <a:t>www.forbes.com/sites/forbescoachescouncil/2022/03/22/six-tips-for-solving-complex-problems/?sh=2bc611557e3c</a:t>
            </a:r>
            <a:r>
              <a:rPr lang="en-US" sz="1300">
                <a:solidFill>
                  <a:srgbClr val="1A1714"/>
                </a:solidFill>
              </a:rPr>
              <a:t> </a:t>
            </a:r>
            <a:endParaRPr/>
          </a:p>
          <a:p>
            <a:pPr indent="0" lvl="0" marL="114302" rtl="0" algn="l">
              <a:lnSpc>
                <a:spcPct val="100000"/>
              </a:lnSpc>
              <a:spcBef>
                <a:spcPts val="601"/>
              </a:spcBef>
              <a:spcAft>
                <a:spcPts val="0"/>
              </a:spcAft>
              <a:buSzPts val="1800"/>
              <a:buNone/>
            </a:pPr>
            <a:r>
              <a:t/>
            </a:r>
            <a:endParaRPr sz="1200"/>
          </a:p>
          <a:p>
            <a:pPr indent="0" lvl="0" marL="0" rtl="0" algn="l">
              <a:lnSpc>
                <a:spcPct val="100000"/>
              </a:lnSpc>
              <a:spcBef>
                <a:spcPts val="601"/>
              </a:spcBef>
              <a:spcAft>
                <a:spcPts val="0"/>
              </a:spcAft>
              <a:buSzPts val="1800"/>
              <a:buNone/>
            </a:pPr>
            <a:r>
              <a:t/>
            </a:r>
            <a:endParaRPr sz="1200"/>
          </a:p>
        </p:txBody>
      </p:sp>
      <p:grpSp>
        <p:nvGrpSpPr>
          <p:cNvPr id="308" name="Google Shape;308;p24"/>
          <p:cNvGrpSpPr/>
          <p:nvPr/>
        </p:nvGrpSpPr>
        <p:grpSpPr>
          <a:xfrm>
            <a:off x="8089119" y="319162"/>
            <a:ext cx="728350" cy="743348"/>
            <a:chOff x="3955900" y="2984500"/>
            <a:chExt cx="414000" cy="422525"/>
          </a:xfrm>
        </p:grpSpPr>
        <p:sp>
          <p:nvSpPr>
            <p:cNvPr id="309" name="Google Shape;309;p24"/>
            <p:cNvSpPr/>
            <p:nvPr/>
          </p:nvSpPr>
          <p:spPr>
            <a:xfrm>
              <a:off x="3955900" y="2984500"/>
              <a:ext cx="315700" cy="315675"/>
            </a:xfrm>
            <a:custGeom>
              <a:rect b="b" l="l" r="r" t="t"/>
              <a:pathLst>
                <a:path extrusionOk="0" h="12627" w="12628">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310" name="Google Shape;310;p24"/>
            <p:cNvSpPr/>
            <p:nvPr/>
          </p:nvSpPr>
          <p:spPr>
            <a:xfrm>
              <a:off x="3992525" y="3021125"/>
              <a:ext cx="242425" cy="242425"/>
            </a:xfrm>
            <a:custGeom>
              <a:rect b="b" l="l" r="r" t="t"/>
              <a:pathLst>
                <a:path extrusionOk="0" h="9697" w="9697">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311" name="Google Shape;311;p24"/>
            <p:cNvSpPr/>
            <p:nvPr/>
          </p:nvSpPr>
          <p:spPr>
            <a:xfrm>
              <a:off x="4215400" y="3253150"/>
              <a:ext cx="154500" cy="153875"/>
            </a:xfrm>
            <a:custGeom>
              <a:rect b="b" l="l" r="r" t="t"/>
              <a:pathLst>
                <a:path extrusionOk="0" h="6155" w="618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25"/>
          <p:cNvSpPr txBox="1"/>
          <p:nvPr>
            <p:ph idx="1" type="body"/>
          </p:nvPr>
        </p:nvSpPr>
        <p:spPr>
          <a:xfrm>
            <a:off x="1447312" y="1840577"/>
            <a:ext cx="6249375" cy="1462346"/>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601"/>
              </a:spcBef>
              <a:spcAft>
                <a:spcPts val="0"/>
              </a:spcAft>
              <a:buSzPts val="3000"/>
              <a:buNone/>
            </a:pPr>
            <a:r>
              <a:rPr b="1" lang="en-US">
                <a:latin typeface="Raleway Medium"/>
                <a:ea typeface="Raleway Medium"/>
                <a:cs typeface="Raleway Medium"/>
                <a:sym typeface="Raleway Medium"/>
              </a:rPr>
              <a:t>Nu are rost să vorbești despre problemă decât dacă vorbești despre soluție.</a:t>
            </a:r>
            <a:endParaRPr/>
          </a:p>
          <a:p>
            <a:pPr indent="0" lvl="0" marL="0" rtl="0" algn="ctr">
              <a:lnSpc>
                <a:spcPct val="100000"/>
              </a:lnSpc>
              <a:spcBef>
                <a:spcPts val="601"/>
              </a:spcBef>
              <a:spcAft>
                <a:spcPts val="0"/>
              </a:spcAft>
              <a:buSzPts val="3000"/>
              <a:buNone/>
            </a:pPr>
            <a:r>
              <a:rPr b="1" lang="en-US">
                <a:latin typeface="Raleway Medium"/>
                <a:ea typeface="Raleway Medium"/>
                <a:cs typeface="Raleway Medium"/>
                <a:sym typeface="Raleway Medium"/>
              </a:rPr>
              <a:t>Betty Williams</a:t>
            </a:r>
            <a:endParaRPr b="1" i="0">
              <a:latin typeface="Raleway Medium"/>
              <a:ea typeface="Raleway Medium"/>
              <a:cs typeface="Raleway Medium"/>
              <a:sym typeface="Raleway Medium"/>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26"/>
          <p:cNvSpPr txBox="1"/>
          <p:nvPr>
            <p:ph type="title"/>
          </p:nvPr>
        </p:nvSpPr>
        <p:spPr>
          <a:xfrm>
            <a:off x="922001" y="891775"/>
            <a:ext cx="2711700" cy="857401"/>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US" sz="3600"/>
              <a:t>Stabilește </a:t>
            </a:r>
            <a:r>
              <a:rPr lang="en-US" sz="3600">
                <a:solidFill>
                  <a:srgbClr val="FFB600"/>
                </a:solidFill>
              </a:rPr>
              <a:t>un nou obiectiv </a:t>
            </a:r>
            <a:r>
              <a:rPr lang="en-US" sz="3600"/>
              <a:t>și finalizează un alt modul!</a:t>
            </a:r>
            <a:endParaRPr sz="3600"/>
          </a:p>
        </p:txBody>
      </p:sp>
      <p:sp>
        <p:nvSpPr>
          <p:cNvPr id="322" name="Google Shape;322;p26"/>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US"/>
              <a:t>‹#›</a:t>
            </a:fld>
            <a:endParaRPr/>
          </a:p>
        </p:txBody>
      </p:sp>
      <p:grpSp>
        <p:nvGrpSpPr>
          <p:cNvPr id="323" name="Google Shape;323;p26"/>
          <p:cNvGrpSpPr/>
          <p:nvPr/>
        </p:nvGrpSpPr>
        <p:grpSpPr>
          <a:xfrm>
            <a:off x="8152039" y="369833"/>
            <a:ext cx="602425" cy="641836"/>
            <a:chOff x="5970800" y="1619250"/>
            <a:chExt cx="428650" cy="456725"/>
          </a:xfrm>
        </p:grpSpPr>
        <p:sp>
          <p:nvSpPr>
            <p:cNvPr id="324" name="Google Shape;324;p26"/>
            <p:cNvSpPr/>
            <p:nvPr/>
          </p:nvSpPr>
          <p:spPr>
            <a:xfrm>
              <a:off x="5970800" y="1674200"/>
              <a:ext cx="377975" cy="377950"/>
            </a:xfrm>
            <a:custGeom>
              <a:rect b="b" l="l" r="r" t="t"/>
              <a:pathLst>
                <a:path extrusionOk="0" h="15118" w="15119">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325" name="Google Shape;325;p26"/>
            <p:cNvSpPr/>
            <p:nvPr/>
          </p:nvSpPr>
          <p:spPr>
            <a:xfrm>
              <a:off x="6068500" y="1771875"/>
              <a:ext cx="182575" cy="182600"/>
            </a:xfrm>
            <a:custGeom>
              <a:rect b="b" l="l" r="r" t="t"/>
              <a:pathLst>
                <a:path extrusionOk="0" h="7304" w="7303">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326" name="Google Shape;326;p26"/>
            <p:cNvSpPr/>
            <p:nvPr/>
          </p:nvSpPr>
          <p:spPr>
            <a:xfrm>
              <a:off x="5981175" y="2005125"/>
              <a:ext cx="75125" cy="70850"/>
            </a:xfrm>
            <a:custGeom>
              <a:rect b="b" l="l" r="r" t="t"/>
              <a:pathLst>
                <a:path extrusionOk="0" h="2834" w="3005">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327" name="Google Shape;327;p26"/>
            <p:cNvSpPr/>
            <p:nvPr/>
          </p:nvSpPr>
          <p:spPr>
            <a:xfrm>
              <a:off x="6263875" y="2005125"/>
              <a:ext cx="74525" cy="70850"/>
            </a:xfrm>
            <a:custGeom>
              <a:rect b="b" l="l" r="r" t="t"/>
              <a:pathLst>
                <a:path extrusionOk="0" h="2834" w="2981">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328" name="Google Shape;328;p26"/>
            <p:cNvSpPr/>
            <p:nvPr/>
          </p:nvSpPr>
          <p:spPr>
            <a:xfrm>
              <a:off x="6147875" y="1619250"/>
              <a:ext cx="251575" cy="255850"/>
            </a:xfrm>
            <a:custGeom>
              <a:rect b="b" l="l" r="r" t="t"/>
              <a:pathLst>
                <a:path extrusionOk="0" h="10234" w="10063">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grpSp>
      <p:graphicFrame>
        <p:nvGraphicFramePr>
          <p:cNvPr id="329" name="Google Shape;329;p26"/>
          <p:cNvGraphicFramePr/>
          <p:nvPr/>
        </p:nvGraphicFramePr>
        <p:xfrm>
          <a:off x="3925427" y="703846"/>
          <a:ext cx="3000000" cy="3000000"/>
        </p:xfrm>
        <a:graphic>
          <a:graphicData uri="http://schemas.openxmlformats.org/drawingml/2006/table">
            <a:tbl>
              <a:tblPr bandRow="1" firstRow="1">
                <a:noFill/>
                <a:tableStyleId>{84BFCEED-B8FC-4F9E-8C62-A9D5A7CFDE40}</a:tableStyleId>
              </a:tblPr>
              <a:tblGrid>
                <a:gridCol w="3819725"/>
              </a:tblGrid>
              <a:tr h="466275">
                <a:tc>
                  <a:txBody>
                    <a:bodyPr/>
                    <a:lstStyle/>
                    <a:p>
                      <a:pPr indent="0" lvl="0" marL="0" marR="0" rtl="0" algn="l">
                        <a:lnSpc>
                          <a:spcPct val="100000"/>
                        </a:lnSpc>
                        <a:spcBef>
                          <a:spcPts val="0"/>
                        </a:spcBef>
                        <a:spcAft>
                          <a:spcPts val="0"/>
                        </a:spcAft>
                        <a:buClr>
                          <a:schemeClr val="dk1"/>
                        </a:buClr>
                        <a:buSzPts val="5800"/>
                        <a:buFont typeface="Raleway Thin"/>
                        <a:buNone/>
                      </a:pPr>
                      <a:r>
                        <a:rPr b="1" i="0" lang="en-US" sz="2250" u="none" cap="none" strike="noStrike">
                          <a:solidFill>
                            <a:schemeClr val="lt1"/>
                          </a:solidFill>
                          <a:latin typeface="Raleway Thin"/>
                          <a:ea typeface="Raleway Thin"/>
                          <a:cs typeface="Raleway Thin"/>
                          <a:sym typeface="Raleway Thin"/>
                        </a:rPr>
                        <a:t>Perfecționarea abilităților soft</a:t>
                      </a:r>
                      <a:endParaRPr sz="14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B600"/>
                    </a:solidFill>
                  </a:tcPr>
                </a:tc>
              </a:tr>
              <a:tr h="425375">
                <a:tc>
                  <a:txBody>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FFB600"/>
                          </a:solidFill>
                          <a:latin typeface="Raleway Thin"/>
                          <a:ea typeface="Raleway Thin"/>
                          <a:cs typeface="Raleway Thin"/>
                          <a:sym typeface="Raleway Thin"/>
                        </a:rPr>
                        <a:t>M6:  </a:t>
                      </a:r>
                      <a:r>
                        <a:rPr b="1" i="0" lang="en-US" sz="1000" u="none" cap="none" strike="noStrike">
                          <a:solidFill>
                            <a:srgbClr val="000000"/>
                          </a:solidFill>
                          <a:latin typeface="Raleway Thin"/>
                          <a:ea typeface="Raleway Thin"/>
                          <a:cs typeface="Raleway Thin"/>
                          <a:sym typeface="Raleway Thin"/>
                        </a:rPr>
                        <a:t>Abilități de comunicare</a:t>
                      </a:r>
                      <a:endParaRPr b="1" i="0" sz="1000" u="none" cap="none" strike="noStrike">
                        <a:solidFill>
                          <a:srgbClr val="000000"/>
                        </a:solidFill>
                        <a:latin typeface="Raleway Thin"/>
                        <a:ea typeface="Raleway Thin"/>
                        <a:cs typeface="Raleway Thin"/>
                        <a:sym typeface="Raleway Thi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25375">
                <a:tc>
                  <a:txBody>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FFB600"/>
                          </a:solidFill>
                          <a:latin typeface="Raleway Thin"/>
                          <a:ea typeface="Raleway Thin"/>
                          <a:cs typeface="Raleway Thin"/>
                          <a:sym typeface="Raleway Thin"/>
                        </a:rPr>
                        <a:t>M7: </a:t>
                      </a:r>
                      <a:r>
                        <a:rPr b="1" i="0" lang="en-US" sz="1000" u="none" cap="none" strike="noStrike">
                          <a:solidFill>
                            <a:srgbClr val="000000"/>
                          </a:solidFill>
                          <a:latin typeface="Raleway Thin"/>
                          <a:ea typeface="Raleway Thin"/>
                          <a:cs typeface="Raleway Thin"/>
                          <a:sym typeface="Raleway Thin"/>
                        </a:rPr>
                        <a:t>Motivație și împuternicire personală</a:t>
                      </a:r>
                      <a:endParaRPr sz="1400" u="none" cap="none" strike="noStrike"/>
                    </a:p>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000000"/>
                        </a:solidFill>
                        <a:latin typeface="Raleway Thin"/>
                        <a:ea typeface="Raleway Thin"/>
                        <a:cs typeface="Raleway Thin"/>
                        <a:sym typeface="Raleway Thi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25375">
                <a:tc>
                  <a:txBody>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FFB600"/>
                          </a:solidFill>
                          <a:latin typeface="Raleway Thin"/>
                          <a:ea typeface="Raleway Thin"/>
                          <a:cs typeface="Raleway Thin"/>
                          <a:sym typeface="Raleway Thin"/>
                        </a:rPr>
                        <a:t>M8: </a:t>
                      </a:r>
                      <a:r>
                        <a:rPr b="1" i="0" lang="en-US" sz="1000" u="none" cap="none" strike="noStrike">
                          <a:solidFill>
                            <a:srgbClr val="000000"/>
                          </a:solidFill>
                          <a:latin typeface="Raleway Thin"/>
                          <a:ea typeface="Raleway Thin"/>
                          <a:cs typeface="Raleway Thin"/>
                          <a:sym typeface="Raleway Thin"/>
                        </a:rPr>
                        <a:t>Managementul timpului</a:t>
                      </a:r>
                      <a:endParaRPr sz="1400" u="none" cap="none" strike="noStrike"/>
                    </a:p>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000000"/>
                        </a:solidFill>
                        <a:latin typeface="Raleway Thin"/>
                        <a:ea typeface="Raleway Thin"/>
                        <a:cs typeface="Raleway Thin"/>
                        <a:sym typeface="Raleway Thi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25375">
                <a:tc>
                  <a:txBody>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FFB600"/>
                          </a:solidFill>
                          <a:latin typeface="Raleway Thin"/>
                          <a:ea typeface="Raleway Thin"/>
                          <a:cs typeface="Raleway Thin"/>
                          <a:sym typeface="Raleway Thin"/>
                        </a:rPr>
                        <a:t>M9: </a:t>
                      </a:r>
                      <a:r>
                        <a:rPr b="1" i="0" lang="en-US" sz="1000" u="none" cap="none" strike="noStrike">
                          <a:solidFill>
                            <a:srgbClr val="000000"/>
                          </a:solidFill>
                          <a:latin typeface="Raleway Thin"/>
                          <a:ea typeface="Raleway Thin"/>
                          <a:cs typeface="Raleway Thin"/>
                          <a:sym typeface="Raleway Thin"/>
                        </a:rPr>
                        <a:t>Echilibru dintre viață și profesie</a:t>
                      </a:r>
                      <a:endParaRPr sz="1400" u="none" cap="none" strike="noStrike"/>
                    </a:p>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000000"/>
                        </a:solidFill>
                        <a:latin typeface="Raleway Thin"/>
                        <a:ea typeface="Raleway Thin"/>
                        <a:cs typeface="Raleway Thin"/>
                        <a:sym typeface="Raleway Thi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25375">
                <a:tc>
                  <a:txBody>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FFB600"/>
                          </a:solidFill>
                          <a:latin typeface="Raleway Thin"/>
                          <a:ea typeface="Raleway Thin"/>
                          <a:cs typeface="Raleway Thin"/>
                          <a:sym typeface="Raleway Thin"/>
                        </a:rPr>
                        <a:t>M10: </a:t>
                      </a:r>
                      <a:r>
                        <a:rPr b="1" i="0" lang="en-US" sz="1000" u="none" cap="none" strike="noStrike">
                          <a:solidFill>
                            <a:srgbClr val="000000"/>
                          </a:solidFill>
                          <a:latin typeface="Raleway Thin"/>
                          <a:ea typeface="Raleway Thin"/>
                          <a:cs typeface="Raleway Thin"/>
                          <a:sym typeface="Raleway Thin"/>
                        </a:rPr>
                        <a:t>Stabilirea obiectivelor</a:t>
                      </a:r>
                      <a:endParaRPr sz="1400" u="none" cap="none" strike="noStrike"/>
                    </a:p>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000000"/>
                        </a:solidFill>
                        <a:latin typeface="Raleway Thin"/>
                        <a:ea typeface="Raleway Thin"/>
                        <a:cs typeface="Raleway Thin"/>
                        <a:sym typeface="Raleway Thi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25375">
                <a:tc>
                  <a:txBody>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FFB600"/>
                          </a:solidFill>
                          <a:latin typeface="Raleway Thin"/>
                          <a:ea typeface="Raleway Thin"/>
                          <a:cs typeface="Raleway Thin"/>
                          <a:sym typeface="Raleway Thin"/>
                        </a:rPr>
                        <a:t>M11: </a:t>
                      </a:r>
                      <a:r>
                        <a:rPr b="1" i="0" lang="en-US" sz="1000" u="none" cap="none" strike="noStrike">
                          <a:solidFill>
                            <a:srgbClr val="000000"/>
                          </a:solidFill>
                          <a:latin typeface="Raleway Thin"/>
                          <a:ea typeface="Raleway Thin"/>
                          <a:cs typeface="Raleway Thin"/>
                          <a:sym typeface="Raleway Thin"/>
                        </a:rPr>
                        <a:t>Rezolvarea problemelor</a:t>
                      </a:r>
                      <a:endParaRPr sz="1400" u="none" cap="none" strike="noStrike"/>
                    </a:p>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000000"/>
                        </a:solidFill>
                        <a:latin typeface="Raleway Thin"/>
                        <a:ea typeface="Raleway Thin"/>
                        <a:cs typeface="Raleway Thin"/>
                        <a:sym typeface="Raleway Thi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25375">
                <a:tc>
                  <a:txBody>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FFB600"/>
                          </a:solidFill>
                          <a:latin typeface="Raleway Thin"/>
                          <a:ea typeface="Raleway Thin"/>
                          <a:cs typeface="Raleway Thin"/>
                          <a:sym typeface="Raleway Thin"/>
                        </a:rPr>
                        <a:t>M12: </a:t>
                      </a:r>
                      <a:r>
                        <a:rPr b="1" i="0" lang="en-US" sz="1000" u="none" cap="none" strike="noStrike">
                          <a:solidFill>
                            <a:srgbClr val="000000"/>
                          </a:solidFill>
                          <a:latin typeface="Raleway Thin"/>
                          <a:ea typeface="Raleway Thin"/>
                          <a:cs typeface="Raleway Thin"/>
                          <a:sym typeface="Raleway Thin"/>
                        </a:rPr>
                        <a:t>Promovare personală</a:t>
                      </a:r>
                      <a:endParaRPr sz="1400" u="none" cap="none" strike="noStrike"/>
                    </a:p>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000000"/>
                        </a:solidFill>
                        <a:latin typeface="Raleway Thin"/>
                        <a:ea typeface="Raleway Thin"/>
                        <a:cs typeface="Raleway Thin"/>
                        <a:sym typeface="Raleway Thi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25375">
                <a:tc>
                  <a:txBody>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FFB600"/>
                          </a:solidFill>
                          <a:latin typeface="Raleway Thin"/>
                          <a:ea typeface="Raleway Thin"/>
                          <a:cs typeface="Raleway Thin"/>
                          <a:sym typeface="Raleway Thin"/>
                        </a:rPr>
                        <a:t>M13: </a:t>
                      </a:r>
                      <a:r>
                        <a:rPr b="1" i="0" lang="en-US" sz="1000" u="none" cap="none" strike="noStrike">
                          <a:solidFill>
                            <a:srgbClr val="000000"/>
                          </a:solidFill>
                          <a:latin typeface="Raleway Thin"/>
                          <a:ea typeface="Raleway Thin"/>
                          <a:cs typeface="Raleway Thin"/>
                          <a:sym typeface="Raleway Thin"/>
                        </a:rPr>
                        <a:t>Abilități de prezentare</a:t>
                      </a:r>
                      <a:endParaRPr b="1" i="0" sz="1000" u="none" cap="none" strike="noStrike">
                        <a:solidFill>
                          <a:srgbClr val="000000"/>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000000"/>
                        </a:solidFill>
                        <a:latin typeface="Raleway Thin"/>
                        <a:ea typeface="Raleway Thin"/>
                        <a:cs typeface="Raleway Thin"/>
                        <a:sym typeface="Raleway Thi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27"/>
          <p:cNvSpPr txBox="1"/>
          <p:nvPr>
            <p:ph idx="1" type="body"/>
          </p:nvPr>
        </p:nvSpPr>
        <p:spPr>
          <a:xfrm>
            <a:off x="3848430" y="4031027"/>
            <a:ext cx="4643562" cy="595528"/>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en-US" sz="700"/>
              <a:t>Sprijinul Comisiei Europene pentru producerea acestei publicații nu constituie o aprobare a conținutului, care reflectă doar opiniile autorilor, iar Comisia nu poate fi făcută responsabilă pentru nicio utilizare care poate fi făcută a informațiilor conținute în aceasta.. </a:t>
            </a:r>
            <a:endParaRPr/>
          </a:p>
          <a:p>
            <a:pPr indent="0" lvl="0" marL="0" rtl="0" algn="l">
              <a:lnSpc>
                <a:spcPct val="100000"/>
              </a:lnSpc>
              <a:spcBef>
                <a:spcPts val="0"/>
              </a:spcBef>
              <a:spcAft>
                <a:spcPts val="0"/>
              </a:spcAft>
              <a:buSzPts val="1800"/>
              <a:buNone/>
            </a:pPr>
            <a:r>
              <a:rPr lang="en-US" sz="700">
                <a:solidFill>
                  <a:srgbClr val="981C22"/>
                </a:solidFill>
              </a:rPr>
              <a:t>Project number 2021-1-RO01-KA220-ADU-000026741</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p:txBody>
      </p:sp>
      <p:pic>
        <p:nvPicPr>
          <p:cNvPr id="335" name="Google Shape;335;p27"/>
          <p:cNvPicPr preferRelativeResize="0"/>
          <p:nvPr/>
        </p:nvPicPr>
        <p:blipFill rotWithShape="1">
          <a:blip r:embed="rId3">
            <a:alphaModFix/>
          </a:blip>
          <a:srcRect b="0" l="0" r="0" t="0"/>
          <a:stretch/>
        </p:blipFill>
        <p:spPr>
          <a:xfrm>
            <a:off x="6997148" y="416610"/>
            <a:ext cx="1763711" cy="1324726"/>
          </a:xfrm>
          <a:prstGeom prst="rect">
            <a:avLst/>
          </a:prstGeom>
          <a:noFill/>
          <a:ln>
            <a:noFill/>
          </a:ln>
        </p:spPr>
      </p:pic>
      <p:pic>
        <p:nvPicPr>
          <p:cNvPr descr="Text&#10;&#10;Description automatically generated with medium confidence" id="336" name="Google Shape;336;p27"/>
          <p:cNvPicPr preferRelativeResize="0"/>
          <p:nvPr/>
        </p:nvPicPr>
        <p:blipFill rotWithShape="1">
          <a:blip r:embed="rId4">
            <a:alphaModFix/>
          </a:blip>
          <a:srcRect b="0" l="0" r="0" t="0"/>
          <a:stretch/>
        </p:blipFill>
        <p:spPr>
          <a:xfrm>
            <a:off x="922001" y="4031027"/>
            <a:ext cx="2838616" cy="595528"/>
          </a:xfrm>
          <a:prstGeom prst="rect">
            <a:avLst/>
          </a:prstGeom>
          <a:noFill/>
          <a:ln>
            <a:noFill/>
          </a:ln>
        </p:spPr>
      </p:pic>
      <p:pic>
        <p:nvPicPr>
          <p:cNvPr id="337" name="Google Shape;337;p27"/>
          <p:cNvPicPr preferRelativeResize="0"/>
          <p:nvPr/>
        </p:nvPicPr>
        <p:blipFill rotWithShape="1">
          <a:blip r:embed="rId5">
            <a:alphaModFix/>
          </a:blip>
          <a:srcRect b="0" l="0" r="0" t="0"/>
          <a:stretch/>
        </p:blipFill>
        <p:spPr>
          <a:xfrm>
            <a:off x="922001" y="795261"/>
            <a:ext cx="5894599" cy="275350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3"/>
          <p:cNvSpPr txBox="1"/>
          <p:nvPr>
            <p:ph idx="1" type="body"/>
          </p:nvPr>
        </p:nvSpPr>
        <p:spPr>
          <a:xfrm>
            <a:off x="1757201" y="2161800"/>
            <a:ext cx="6139024" cy="8199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601"/>
              </a:spcBef>
              <a:spcAft>
                <a:spcPts val="0"/>
              </a:spcAft>
              <a:buSzPts val="3000"/>
              <a:buNone/>
            </a:pPr>
            <a:r>
              <a:rPr lang="en-US">
                <a:latin typeface="Raleway Medium"/>
                <a:ea typeface="Raleway Medium"/>
                <a:cs typeface="Raleway Medium"/>
                <a:sym typeface="Raleway Medium"/>
              </a:rPr>
              <a:t>“Nu ne putem rezolva problemele cu același nivel de gândire care le-a creat.” </a:t>
            </a:r>
            <a:r>
              <a:rPr i="0" lang="en-US">
                <a:latin typeface="Raleway Medium"/>
                <a:ea typeface="Raleway Medium"/>
                <a:cs typeface="Raleway Medium"/>
                <a:sym typeface="Raleway Medium"/>
              </a:rPr>
              <a:t>Albert Einstein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4"/>
          <p:cNvSpPr txBox="1"/>
          <p:nvPr>
            <p:ph type="ctrTitle"/>
          </p:nvPr>
        </p:nvSpPr>
        <p:spPr>
          <a:xfrm>
            <a:off x="552893" y="2849526"/>
            <a:ext cx="7423300" cy="981127"/>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800"/>
              <a:buNone/>
            </a:pPr>
            <a:r>
              <a:rPr lang="en-US">
                <a:solidFill>
                  <a:srgbClr val="981C22"/>
                </a:solidFill>
              </a:rPr>
              <a:t>Rezolvarea problemelor</a:t>
            </a:r>
            <a:endParaRPr/>
          </a:p>
        </p:txBody>
      </p:sp>
      <p:sp>
        <p:nvSpPr>
          <p:cNvPr id="84" name="Google Shape;84;p4"/>
          <p:cNvSpPr txBox="1"/>
          <p:nvPr>
            <p:ph idx="1" type="subTitle"/>
          </p:nvPr>
        </p:nvSpPr>
        <p:spPr>
          <a:xfrm>
            <a:off x="685802" y="3830653"/>
            <a:ext cx="7772400" cy="78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b="1" lang="en-US" sz="2800"/>
              <a:t>Elaborat de: Wisefour Ltd.</a:t>
            </a:r>
            <a:endParaRPr/>
          </a:p>
        </p:txBody>
      </p:sp>
      <p:sp>
        <p:nvSpPr>
          <p:cNvPr id="85" name="Google Shape;85;p4"/>
          <p:cNvSpPr txBox="1"/>
          <p:nvPr/>
        </p:nvSpPr>
        <p:spPr>
          <a:xfrm>
            <a:off x="7811324" y="0"/>
            <a:ext cx="960900" cy="1390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400"/>
              <a:buFont typeface="Arial"/>
              <a:buNone/>
            </a:pPr>
            <a:r>
              <a:rPr b="0" i="0" lang="en-US" sz="5400" u="none" cap="none" strike="noStrike">
                <a:solidFill>
                  <a:srgbClr val="981C22"/>
                </a:solidFill>
                <a:latin typeface="Raleway Thin"/>
                <a:ea typeface="Raleway Thin"/>
                <a:cs typeface="Raleway Thin"/>
                <a:sym typeface="Raleway Thin"/>
              </a:rPr>
              <a:t>11</a:t>
            </a:r>
            <a:endParaRPr b="0" i="0" sz="5400" u="none" cap="none" strike="noStrike">
              <a:solidFill>
                <a:srgbClr val="981C22"/>
              </a:solidFill>
              <a:latin typeface="Raleway Thin"/>
              <a:ea typeface="Raleway Thin"/>
              <a:cs typeface="Raleway Thin"/>
              <a:sym typeface="Raleway Thi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5"/>
          <p:cNvSpPr txBox="1"/>
          <p:nvPr>
            <p:ph type="title"/>
          </p:nvPr>
        </p:nvSpPr>
        <p:spPr>
          <a:xfrm>
            <a:off x="922001" y="630866"/>
            <a:ext cx="6866100" cy="106325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US" sz="3200">
                <a:latin typeface="Raleway ExtraLight"/>
                <a:ea typeface="Raleway ExtraLight"/>
                <a:cs typeface="Raleway ExtraLight"/>
                <a:sym typeface="Raleway ExtraLight"/>
              </a:rPr>
              <a:t>După finalizarea acestui modul </a:t>
            </a:r>
            <a:br>
              <a:rPr lang="en-US" sz="3200">
                <a:latin typeface="Raleway ExtraLight"/>
                <a:ea typeface="Raleway ExtraLight"/>
                <a:cs typeface="Raleway ExtraLight"/>
                <a:sym typeface="Raleway ExtraLight"/>
              </a:rPr>
            </a:br>
            <a:r>
              <a:rPr lang="en-US" sz="3200">
                <a:solidFill>
                  <a:srgbClr val="FFB600"/>
                </a:solidFill>
                <a:latin typeface="Raleway ExtraLight"/>
                <a:ea typeface="Raleway ExtraLight"/>
                <a:cs typeface="Raleway ExtraLight"/>
                <a:sym typeface="Raleway ExtraLight"/>
              </a:rPr>
              <a:t>veți fi putea </a:t>
            </a:r>
            <a:r>
              <a:rPr lang="en-US" sz="3200">
                <a:latin typeface="Raleway ExtraLight"/>
                <a:ea typeface="Raleway ExtraLight"/>
                <a:cs typeface="Raleway ExtraLight"/>
                <a:sym typeface="Raleway ExtraLight"/>
              </a:rPr>
              <a:t>să:</a:t>
            </a:r>
            <a:endParaRPr sz="3200">
              <a:latin typeface="Raleway ExtraLight"/>
              <a:ea typeface="Raleway ExtraLight"/>
              <a:cs typeface="Raleway ExtraLight"/>
              <a:sym typeface="Raleway ExtraLight"/>
            </a:endParaRPr>
          </a:p>
        </p:txBody>
      </p:sp>
      <p:sp>
        <p:nvSpPr>
          <p:cNvPr id="91" name="Google Shape;91;p5"/>
          <p:cNvSpPr txBox="1"/>
          <p:nvPr>
            <p:ph idx="1" type="body"/>
          </p:nvPr>
        </p:nvSpPr>
        <p:spPr>
          <a:xfrm>
            <a:off x="817226" y="1978125"/>
            <a:ext cx="2332201" cy="2778660"/>
          </a:xfrm>
          <a:prstGeom prst="rect">
            <a:avLst/>
          </a:prstGeom>
          <a:noFill/>
          <a:ln>
            <a:noFill/>
          </a:ln>
        </p:spPr>
        <p:txBody>
          <a:bodyPr anchorCtr="0" anchor="t" bIns="91425" lIns="91425" spcFirstLastPara="1" rIns="91425" wrap="square" tIns="91425">
            <a:noAutofit/>
          </a:bodyPr>
          <a:lstStyle/>
          <a:p>
            <a:pPr indent="-285750" lvl="0" marL="285750" rtl="0" algn="l">
              <a:lnSpc>
                <a:spcPct val="100000"/>
              </a:lnSpc>
              <a:spcBef>
                <a:spcPts val="601"/>
              </a:spcBef>
              <a:spcAft>
                <a:spcPts val="0"/>
              </a:spcAft>
              <a:buSzPts val="1400"/>
              <a:buFont typeface="Noto Sans Symbols"/>
              <a:buChar char="▪"/>
            </a:pPr>
            <a:r>
              <a:rPr lang="en-US">
                <a:latin typeface="Raleway Light"/>
                <a:ea typeface="Raleway Light"/>
                <a:cs typeface="Raleway Light"/>
                <a:sym typeface="Raleway Light"/>
              </a:rPr>
              <a:t>Descrieți termenii-cheie ai rezolvării problemelor (tipuri și abilități asociate)</a:t>
            </a:r>
            <a:endParaRPr>
              <a:latin typeface="Raleway Light"/>
              <a:ea typeface="Raleway Light"/>
              <a:cs typeface="Raleway Light"/>
              <a:sym typeface="Raleway Light"/>
            </a:endParaRPr>
          </a:p>
          <a:p>
            <a:pPr indent="-285750" lvl="0" marL="285750" rtl="0" algn="l">
              <a:lnSpc>
                <a:spcPct val="100000"/>
              </a:lnSpc>
              <a:spcBef>
                <a:spcPts val="601"/>
              </a:spcBef>
              <a:spcAft>
                <a:spcPts val="0"/>
              </a:spcAft>
              <a:buSzPts val="1400"/>
              <a:buFont typeface="Noto Sans Symbols"/>
              <a:buChar char="▪"/>
            </a:pPr>
            <a:r>
              <a:rPr lang="en-US">
                <a:latin typeface="Raleway Light"/>
                <a:ea typeface="Raleway Light"/>
                <a:cs typeface="Raleway Light"/>
                <a:sym typeface="Raleway Light"/>
              </a:rPr>
              <a:t>Secvențiați cei cinci pași ai rezolvării problemelor </a:t>
            </a:r>
            <a:endParaRPr>
              <a:latin typeface="Raleway Light"/>
              <a:ea typeface="Raleway Light"/>
              <a:cs typeface="Raleway Light"/>
              <a:sym typeface="Raleway Light"/>
            </a:endParaRPr>
          </a:p>
          <a:p>
            <a:pPr indent="-285750" lvl="0" marL="285750" rtl="0" algn="l">
              <a:lnSpc>
                <a:spcPct val="100000"/>
              </a:lnSpc>
              <a:spcBef>
                <a:spcPts val="601"/>
              </a:spcBef>
              <a:spcAft>
                <a:spcPts val="0"/>
              </a:spcAft>
              <a:buSzPts val="1400"/>
              <a:buFont typeface="Noto Sans Symbols"/>
              <a:buChar char="▪"/>
            </a:pPr>
            <a:r>
              <a:rPr lang="en-US">
                <a:latin typeface="Raleway Light"/>
                <a:ea typeface="Raleway Light"/>
                <a:cs typeface="Raleway Light"/>
                <a:sym typeface="Raleway Light"/>
              </a:rPr>
              <a:t>Descrieți rolul luării deciziilor în rezolvarea problemelor </a:t>
            </a:r>
            <a:endParaRPr>
              <a:latin typeface="Raleway Light"/>
              <a:ea typeface="Raleway Light"/>
              <a:cs typeface="Raleway Light"/>
              <a:sym typeface="Raleway Light"/>
            </a:endParaRPr>
          </a:p>
        </p:txBody>
      </p:sp>
      <p:sp>
        <p:nvSpPr>
          <p:cNvPr id="92" name="Google Shape;92;p5"/>
          <p:cNvSpPr txBox="1"/>
          <p:nvPr>
            <p:ph idx="2" type="body"/>
          </p:nvPr>
        </p:nvSpPr>
        <p:spPr>
          <a:xfrm>
            <a:off x="3373779" y="1930500"/>
            <a:ext cx="2332201" cy="2778660"/>
          </a:xfrm>
          <a:prstGeom prst="rect">
            <a:avLst/>
          </a:prstGeom>
          <a:noFill/>
          <a:ln>
            <a:noFill/>
          </a:ln>
        </p:spPr>
        <p:txBody>
          <a:bodyPr anchorCtr="0" anchor="t" bIns="91425" lIns="91425" spcFirstLastPara="1" rIns="91425" wrap="square" tIns="91425">
            <a:noAutofit/>
          </a:bodyPr>
          <a:lstStyle/>
          <a:p>
            <a:pPr indent="-285750" lvl="0" marL="285750" rtl="0" algn="l">
              <a:lnSpc>
                <a:spcPct val="100000"/>
              </a:lnSpc>
              <a:spcBef>
                <a:spcPts val="601"/>
              </a:spcBef>
              <a:spcAft>
                <a:spcPts val="0"/>
              </a:spcAft>
              <a:buSzPts val="1400"/>
              <a:buFont typeface="Noto Sans Symbols"/>
              <a:buChar char="▪"/>
            </a:pPr>
            <a:r>
              <a:rPr lang="en-US">
                <a:latin typeface="Raleway Light"/>
                <a:ea typeface="Raleway Light"/>
                <a:cs typeface="Raleway Light"/>
                <a:sym typeface="Raleway Light"/>
              </a:rPr>
              <a:t>Identificați propriul tip personal de rezolvarea a problemelor </a:t>
            </a:r>
            <a:endParaRPr>
              <a:latin typeface="Raleway Light"/>
              <a:ea typeface="Raleway Light"/>
              <a:cs typeface="Raleway Light"/>
              <a:sym typeface="Raleway Light"/>
            </a:endParaRPr>
          </a:p>
          <a:p>
            <a:pPr indent="-285750" lvl="0" marL="285750" rtl="0" algn="l">
              <a:lnSpc>
                <a:spcPct val="100000"/>
              </a:lnSpc>
              <a:spcBef>
                <a:spcPts val="601"/>
              </a:spcBef>
              <a:spcAft>
                <a:spcPts val="0"/>
              </a:spcAft>
              <a:buSzPts val="1400"/>
              <a:buFont typeface="Noto Sans Symbols"/>
              <a:buChar char="▪"/>
            </a:pPr>
            <a:r>
              <a:rPr lang="en-US">
                <a:latin typeface="Raleway Light"/>
                <a:ea typeface="Raleway Light"/>
                <a:cs typeface="Raleway Light"/>
                <a:sym typeface="Raleway Light"/>
              </a:rPr>
              <a:t>Evaluați o problemă în conformitate cu cei cinci pași ai rezolvării problemelor </a:t>
            </a:r>
            <a:endParaRPr/>
          </a:p>
          <a:p>
            <a:pPr indent="-285750" lvl="0" marL="285750" rtl="0" algn="l">
              <a:lnSpc>
                <a:spcPct val="100000"/>
              </a:lnSpc>
              <a:spcBef>
                <a:spcPts val="601"/>
              </a:spcBef>
              <a:spcAft>
                <a:spcPts val="0"/>
              </a:spcAft>
              <a:buSzPts val="1400"/>
              <a:buFont typeface="Noto Sans Symbols"/>
              <a:buChar char="▪"/>
            </a:pPr>
            <a:r>
              <a:rPr lang="en-US">
                <a:latin typeface="Raleway Light"/>
                <a:ea typeface="Raleway Light"/>
                <a:cs typeface="Raleway Light"/>
                <a:sym typeface="Raleway Light"/>
              </a:rPr>
              <a:t>Examinați cum să preveniți părtinirile și erorile de luare a deciziilor </a:t>
            </a:r>
            <a:endParaRPr>
              <a:latin typeface="Raleway Medium"/>
              <a:ea typeface="Raleway Medium"/>
              <a:cs typeface="Raleway Medium"/>
              <a:sym typeface="Raleway Medium"/>
            </a:endParaRPr>
          </a:p>
        </p:txBody>
      </p:sp>
      <p:sp>
        <p:nvSpPr>
          <p:cNvPr id="93" name="Google Shape;93;p5"/>
          <p:cNvSpPr txBox="1"/>
          <p:nvPr>
            <p:ph idx="3" type="body"/>
          </p:nvPr>
        </p:nvSpPr>
        <p:spPr>
          <a:xfrm>
            <a:off x="5758883" y="1549500"/>
            <a:ext cx="2332201" cy="277866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400"/>
              <a:buNone/>
            </a:pPr>
            <a:r>
              <a:t/>
            </a:r>
            <a:endParaRPr>
              <a:latin typeface="Raleway Medium"/>
              <a:ea typeface="Raleway Medium"/>
              <a:cs typeface="Raleway Medium"/>
              <a:sym typeface="Raleway Medium"/>
            </a:endParaRPr>
          </a:p>
          <a:p>
            <a:pPr indent="-285750" lvl="0" marL="285750" rtl="0" algn="l">
              <a:lnSpc>
                <a:spcPct val="100000"/>
              </a:lnSpc>
              <a:spcBef>
                <a:spcPts val="601"/>
              </a:spcBef>
              <a:spcAft>
                <a:spcPts val="0"/>
              </a:spcAft>
              <a:buSzPts val="1400"/>
              <a:buFont typeface="Noto Sans Symbols"/>
              <a:buChar char="▪"/>
            </a:pPr>
            <a:r>
              <a:rPr lang="en-US">
                <a:latin typeface="Raleway Light"/>
                <a:ea typeface="Raleway Light"/>
                <a:cs typeface="Raleway Light"/>
                <a:sym typeface="Raleway Light"/>
              </a:rPr>
              <a:t>Recunoașteți și rezolvați  problemele  care necesită îmbunătățiri</a:t>
            </a:r>
            <a:endParaRPr>
              <a:latin typeface="Raleway Light"/>
              <a:ea typeface="Raleway Light"/>
              <a:cs typeface="Raleway Light"/>
              <a:sym typeface="Raleway Light"/>
            </a:endParaRPr>
          </a:p>
          <a:p>
            <a:pPr indent="-285750" lvl="0" marL="285750" rtl="0" algn="l">
              <a:lnSpc>
                <a:spcPct val="100000"/>
              </a:lnSpc>
              <a:spcBef>
                <a:spcPts val="601"/>
              </a:spcBef>
              <a:spcAft>
                <a:spcPts val="0"/>
              </a:spcAft>
              <a:buSzPts val="1400"/>
              <a:buFont typeface="Noto Sans Symbols"/>
              <a:buChar char="▪"/>
            </a:pPr>
            <a:r>
              <a:rPr lang="en-US">
                <a:latin typeface="Raleway Light"/>
                <a:ea typeface="Raleway Light"/>
                <a:cs typeface="Raleway Light"/>
                <a:sym typeface="Raleway Light"/>
              </a:rPr>
              <a:t>Gestionați problemele prin aplicarea celor cinci pași ai rezolvării problemelor </a:t>
            </a:r>
            <a:endParaRPr/>
          </a:p>
          <a:p>
            <a:pPr indent="-285750" lvl="0" marL="285750" rtl="0" algn="l">
              <a:lnSpc>
                <a:spcPct val="100000"/>
              </a:lnSpc>
              <a:spcBef>
                <a:spcPts val="601"/>
              </a:spcBef>
              <a:spcAft>
                <a:spcPts val="0"/>
              </a:spcAft>
              <a:buSzPts val="1400"/>
              <a:buFont typeface="Noto Sans Symbols"/>
              <a:buChar char="▪"/>
            </a:pPr>
            <a:r>
              <a:rPr lang="en-US">
                <a:latin typeface="Raleway Light"/>
                <a:ea typeface="Raleway Light"/>
                <a:cs typeface="Raleway Light"/>
                <a:sym typeface="Raleway Light"/>
              </a:rPr>
              <a:t>Identificaț</a:t>
            </a:r>
            <a:r>
              <a:rPr lang="en-US">
                <a:latin typeface="Raleway Light"/>
                <a:ea typeface="Raleway Light"/>
                <a:cs typeface="Raleway Light"/>
                <a:sym typeface="Raleway Light"/>
              </a:rPr>
              <a:t>i soluția potrivită pentru o problemă specificată</a:t>
            </a:r>
            <a:endParaRPr>
              <a:latin typeface="Raleway Light"/>
              <a:ea typeface="Raleway Light"/>
              <a:cs typeface="Raleway Light"/>
              <a:sym typeface="Raleway Light"/>
            </a:endParaRPr>
          </a:p>
        </p:txBody>
      </p:sp>
      <p:pic>
        <p:nvPicPr>
          <p:cNvPr id="94" name="Google Shape;94;p5"/>
          <p:cNvPicPr preferRelativeResize="0"/>
          <p:nvPr/>
        </p:nvPicPr>
        <p:blipFill rotWithShape="1">
          <a:blip r:embed="rId3">
            <a:alphaModFix/>
          </a:blip>
          <a:srcRect b="0" l="0" r="0" t="0"/>
          <a:stretch/>
        </p:blipFill>
        <p:spPr>
          <a:xfrm>
            <a:off x="7760474" y="377738"/>
            <a:ext cx="952452" cy="98854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6"/>
          <p:cNvSpPr txBox="1"/>
          <p:nvPr>
            <p:ph type="ctrTitle"/>
          </p:nvPr>
        </p:nvSpPr>
        <p:spPr>
          <a:xfrm>
            <a:off x="685802" y="2571750"/>
            <a:ext cx="7772400" cy="1875263"/>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chemeClr val="lt1"/>
              </a:buClr>
              <a:buSzPts val="6000"/>
              <a:buNone/>
            </a:pPr>
            <a:r>
              <a:rPr b="1" lang="en-US">
                <a:solidFill>
                  <a:schemeClr val="lt1"/>
                </a:solidFill>
              </a:rPr>
              <a:t>Introducerea în rezolvarea problemelor</a:t>
            </a:r>
            <a:endParaRPr/>
          </a:p>
        </p:txBody>
      </p:sp>
      <p:pic>
        <p:nvPicPr>
          <p:cNvPr id="100" name="Google Shape;100;p6"/>
          <p:cNvPicPr preferRelativeResize="0"/>
          <p:nvPr/>
        </p:nvPicPr>
        <p:blipFill rotWithShape="1">
          <a:blip r:embed="rId3">
            <a:alphaModFix/>
          </a:blip>
          <a:srcRect b="0" l="0" r="0" t="0"/>
          <a:stretch/>
        </p:blipFill>
        <p:spPr>
          <a:xfrm>
            <a:off x="7489247" y="389614"/>
            <a:ext cx="1263188" cy="131933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7"/>
          <p:cNvSpPr txBox="1"/>
          <p:nvPr>
            <p:ph idx="1" type="body"/>
          </p:nvPr>
        </p:nvSpPr>
        <p:spPr>
          <a:xfrm>
            <a:off x="647700" y="1685908"/>
            <a:ext cx="7721601" cy="1108092"/>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601"/>
              </a:spcBef>
              <a:spcAft>
                <a:spcPts val="0"/>
              </a:spcAft>
              <a:buSzPts val="1800"/>
              <a:buNone/>
            </a:pPr>
            <a:r>
              <a:rPr lang="en-US" sz="1300">
                <a:latin typeface="Raleway Light"/>
                <a:ea typeface="Raleway Light"/>
                <a:cs typeface="Raleway Light"/>
                <a:sym typeface="Raleway Light"/>
              </a:rPr>
              <a:t>Rezolvarea problemelor este procesul  prin care o  persoană sau un grup de oameni încearcă să depășească dificultățile pentru a realiza planuri care le permit să progreseze de la punctul A la punctul B, sau să ia decizii prin utilizarea funcțiilor cognitive superioare, de exemplu, raționament și gândire creativă (</a:t>
            </a:r>
            <a:r>
              <a:rPr lang="en-US" sz="1300" u="sng">
                <a:solidFill>
                  <a:schemeClr val="hlink"/>
                </a:solidFill>
                <a:latin typeface="Raleway Light"/>
                <a:ea typeface="Raleway Light"/>
                <a:cs typeface="Raleway Light"/>
                <a:sym typeface="Raleway Light"/>
                <a:hlinkClick r:id="rId3"/>
              </a:rPr>
              <a:t>American Psychological Association</a:t>
            </a:r>
            <a:r>
              <a:rPr lang="en-US" sz="1300">
                <a:latin typeface="Raleway Light"/>
                <a:ea typeface="Raleway Light"/>
                <a:cs typeface="Raleway Light"/>
                <a:sym typeface="Raleway Light"/>
              </a:rPr>
              <a:t>).</a:t>
            </a:r>
            <a:endParaRPr/>
          </a:p>
        </p:txBody>
      </p:sp>
      <p:sp>
        <p:nvSpPr>
          <p:cNvPr id="106" name="Google Shape;106;p7"/>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107" name="Google Shape;107;p7"/>
          <p:cNvSpPr txBox="1"/>
          <p:nvPr/>
        </p:nvSpPr>
        <p:spPr>
          <a:xfrm>
            <a:off x="620834" y="2794000"/>
            <a:ext cx="7748467" cy="1780435"/>
          </a:xfrm>
          <a:prstGeom prst="rect">
            <a:avLst/>
          </a:prstGeom>
          <a:noFill/>
          <a:ln>
            <a:noFill/>
          </a:ln>
        </p:spPr>
        <p:txBody>
          <a:bodyPr anchorCtr="0" anchor="t" bIns="91425" lIns="91425" spcFirstLastPara="1" rIns="91425" wrap="square" tIns="91425">
            <a:noAutofit/>
          </a:bodyPr>
          <a:lstStyle/>
          <a:p>
            <a:pPr indent="0" lvl="0" marL="114302" marR="0" rtl="0" algn="just">
              <a:lnSpc>
                <a:spcPct val="100000"/>
              </a:lnSpc>
              <a:spcBef>
                <a:spcPts val="601"/>
              </a:spcBef>
              <a:spcAft>
                <a:spcPts val="0"/>
              </a:spcAft>
              <a:buClr>
                <a:srgbClr val="FFB600"/>
              </a:buClr>
              <a:buSzPts val="1800"/>
              <a:buFont typeface="Raleway Thin"/>
              <a:buNone/>
            </a:pPr>
            <a:r>
              <a:rPr b="1" i="1" lang="en-US" sz="1300" u="none" cap="none" strike="noStrike">
                <a:solidFill>
                  <a:schemeClr val="dk2"/>
                </a:solidFill>
                <a:latin typeface="Raleway Light"/>
                <a:ea typeface="Raleway Light"/>
                <a:cs typeface="Raleway Light"/>
                <a:sym typeface="Raleway Light"/>
              </a:rPr>
              <a:t>Contextul profesional al rezolvării problemelor:</a:t>
            </a:r>
            <a:endParaRPr b="0" i="0" sz="1400" u="none" cap="none" strike="noStrike">
              <a:solidFill>
                <a:srgbClr val="000000"/>
              </a:solidFill>
              <a:latin typeface="Arial"/>
              <a:ea typeface="Arial"/>
              <a:cs typeface="Arial"/>
              <a:sym typeface="Arial"/>
            </a:endParaRPr>
          </a:p>
          <a:p>
            <a:pPr indent="0" lvl="0" marL="114302" marR="0" rtl="0" algn="just">
              <a:lnSpc>
                <a:spcPct val="100000"/>
              </a:lnSpc>
              <a:spcBef>
                <a:spcPts val="601"/>
              </a:spcBef>
              <a:spcAft>
                <a:spcPts val="0"/>
              </a:spcAft>
              <a:buClr>
                <a:srgbClr val="FFB600"/>
              </a:buClr>
              <a:buSzPts val="1800"/>
              <a:buFont typeface="Raleway Thin"/>
              <a:buNone/>
            </a:pPr>
            <a:r>
              <a:rPr b="0" i="0" lang="en-US" sz="1300" u="none" cap="none" strike="noStrike">
                <a:solidFill>
                  <a:schemeClr val="dk2"/>
                </a:solidFill>
                <a:latin typeface="Raleway Light"/>
                <a:ea typeface="Raleway Light"/>
                <a:cs typeface="Raleway Light"/>
                <a:sym typeface="Raleway Light"/>
              </a:rPr>
              <a:t>Rezolvarea problemelor în afaceri se referă la stabilirea de procese care atenuează sau înlătură  obstacolele care vă împiedică în prezent să atingeți obiectivele strategice. </a:t>
            </a:r>
            <a:endParaRPr b="0" i="0" sz="1300" u="none" cap="none" strike="noStrike">
              <a:solidFill>
                <a:schemeClr val="dk2"/>
              </a:solidFill>
              <a:latin typeface="Raleway Light"/>
              <a:ea typeface="Raleway Light"/>
              <a:cs typeface="Raleway Light"/>
              <a:sym typeface="Raleway Light"/>
            </a:endParaRPr>
          </a:p>
          <a:p>
            <a:pPr indent="-285750" lvl="1" marL="742955" marR="0" rtl="0" algn="just">
              <a:lnSpc>
                <a:spcPct val="100000"/>
              </a:lnSpc>
              <a:spcBef>
                <a:spcPts val="0"/>
              </a:spcBef>
              <a:spcAft>
                <a:spcPts val="0"/>
              </a:spcAft>
              <a:buClr>
                <a:srgbClr val="FFB600"/>
              </a:buClr>
              <a:buSzPts val="1800"/>
              <a:buFont typeface="Arial"/>
              <a:buChar char="•"/>
            </a:pPr>
            <a:r>
              <a:rPr b="0" i="0" lang="en-US" sz="1300" u="none" cap="none" strike="noStrike">
                <a:solidFill>
                  <a:schemeClr val="dk2"/>
                </a:solidFill>
                <a:latin typeface="Raleway Light"/>
                <a:ea typeface="Raleway Light"/>
                <a:cs typeface="Raleway Light"/>
                <a:sym typeface="Raleway Light"/>
              </a:rPr>
              <a:t>Probleme complexe</a:t>
            </a:r>
            <a:endParaRPr b="0" i="0" sz="1400" u="none" cap="none" strike="noStrike">
              <a:solidFill>
                <a:srgbClr val="000000"/>
              </a:solidFill>
              <a:latin typeface="Arial"/>
              <a:ea typeface="Arial"/>
              <a:cs typeface="Arial"/>
              <a:sym typeface="Arial"/>
            </a:endParaRPr>
          </a:p>
          <a:p>
            <a:pPr indent="-285750" lvl="1" marL="742955" marR="0" rtl="0" algn="just">
              <a:lnSpc>
                <a:spcPct val="100000"/>
              </a:lnSpc>
              <a:spcBef>
                <a:spcPts val="0"/>
              </a:spcBef>
              <a:spcAft>
                <a:spcPts val="0"/>
              </a:spcAft>
              <a:buClr>
                <a:srgbClr val="FFB600"/>
              </a:buClr>
              <a:buSzPts val="1800"/>
              <a:buFont typeface="Arial"/>
              <a:buChar char="•"/>
            </a:pPr>
            <a:r>
              <a:rPr b="0" i="0" lang="en-US" sz="1300" u="none" cap="none" strike="noStrike">
                <a:solidFill>
                  <a:schemeClr val="dk2"/>
                </a:solidFill>
                <a:latin typeface="Raleway Light"/>
                <a:ea typeface="Raleway Light"/>
                <a:cs typeface="Raleway Light"/>
                <a:sym typeface="Raleway Light"/>
              </a:rPr>
              <a:t>Există un decalaj între rezultatele reale și rezultatele dorite. </a:t>
            </a:r>
            <a:endParaRPr b="0" i="0" sz="1400" u="none" cap="none" strike="noStrike">
              <a:solidFill>
                <a:srgbClr val="000000"/>
              </a:solidFill>
              <a:latin typeface="Arial"/>
              <a:ea typeface="Arial"/>
              <a:cs typeface="Arial"/>
              <a:sym typeface="Arial"/>
            </a:endParaRPr>
          </a:p>
          <a:p>
            <a:pPr indent="-285750" lvl="1" marL="742955" marR="0" rtl="0" algn="just">
              <a:lnSpc>
                <a:spcPct val="100000"/>
              </a:lnSpc>
              <a:spcBef>
                <a:spcPts val="0"/>
              </a:spcBef>
              <a:spcAft>
                <a:spcPts val="0"/>
              </a:spcAft>
              <a:buClr>
                <a:srgbClr val="FFB600"/>
              </a:buClr>
              <a:buSzPts val="1800"/>
              <a:buFont typeface="Arial"/>
              <a:buChar char="•"/>
            </a:pPr>
            <a:r>
              <a:rPr b="0" i="0" lang="en-US" sz="1300" u="none" cap="none" strike="noStrike">
                <a:solidFill>
                  <a:schemeClr val="dk2"/>
                </a:solidFill>
                <a:latin typeface="Raleway Light"/>
                <a:ea typeface="Raleway Light"/>
                <a:cs typeface="Raleway Light"/>
                <a:sym typeface="Raleway Light"/>
              </a:rPr>
              <a:t>Poate fi prezent într-o singură echipă, proces operațional sau în întreaga organizație, de obicei fără o soluție imediată sau evidentă . </a:t>
            </a:r>
            <a:endParaRPr b="0" i="0" sz="1400" u="none" cap="none" strike="noStrike">
              <a:solidFill>
                <a:srgbClr val="000000"/>
              </a:solidFill>
              <a:latin typeface="Arial"/>
              <a:ea typeface="Arial"/>
              <a:cs typeface="Arial"/>
              <a:sym typeface="Arial"/>
            </a:endParaRPr>
          </a:p>
        </p:txBody>
      </p:sp>
      <p:sp>
        <p:nvSpPr>
          <p:cNvPr id="108" name="Google Shape;108;p7"/>
          <p:cNvSpPr txBox="1"/>
          <p:nvPr>
            <p:ph type="title"/>
          </p:nvPr>
        </p:nvSpPr>
        <p:spPr>
          <a:xfrm>
            <a:off x="950576" y="386950"/>
            <a:ext cx="7103660" cy="124255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US" sz="3600">
                <a:latin typeface="Raleway ExtraLight"/>
                <a:ea typeface="Raleway ExtraLight"/>
                <a:cs typeface="Raleway ExtraLight"/>
                <a:sym typeface="Raleway ExtraLight"/>
              </a:rPr>
              <a:t>Ce știi despre </a:t>
            </a:r>
            <a:br>
              <a:rPr lang="en-US" sz="3600">
                <a:latin typeface="Raleway ExtraLight"/>
                <a:ea typeface="Raleway ExtraLight"/>
                <a:cs typeface="Raleway ExtraLight"/>
                <a:sym typeface="Raleway ExtraLight"/>
              </a:rPr>
            </a:br>
            <a:r>
              <a:rPr lang="en-US" sz="3600">
                <a:solidFill>
                  <a:srgbClr val="FFB600"/>
                </a:solidFill>
                <a:latin typeface="Raleway ExtraLight"/>
                <a:ea typeface="Raleway ExtraLight"/>
                <a:cs typeface="Raleway ExtraLight"/>
                <a:sym typeface="Raleway ExtraLight"/>
              </a:rPr>
              <a:t>definiția rezolvării problemelor</a:t>
            </a:r>
            <a:r>
              <a:rPr lang="en-US" sz="3600">
                <a:solidFill>
                  <a:srgbClr val="FFC000"/>
                </a:solidFill>
                <a:latin typeface="Raleway ExtraLight"/>
                <a:ea typeface="Raleway ExtraLight"/>
                <a:cs typeface="Raleway ExtraLight"/>
                <a:sym typeface="Raleway ExtraLight"/>
              </a:rPr>
              <a:t>?</a:t>
            </a:r>
            <a:endParaRPr sz="3600">
              <a:solidFill>
                <a:srgbClr val="FFC000"/>
              </a:solidFill>
              <a:latin typeface="Raleway ExtraLight"/>
              <a:ea typeface="Raleway ExtraLight"/>
              <a:cs typeface="Raleway ExtraLight"/>
              <a:sym typeface="Raleway Extra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8"/>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114" name="Google Shape;114;p8"/>
          <p:cNvSpPr/>
          <p:nvPr/>
        </p:nvSpPr>
        <p:spPr>
          <a:xfrm>
            <a:off x="560397" y="2008189"/>
            <a:ext cx="1217109" cy="1127121"/>
          </a:xfrm>
          <a:prstGeom prst="ellipse">
            <a:avLst/>
          </a:prstGeom>
          <a:solidFill>
            <a:schemeClr val="accent1"/>
          </a:solidFill>
          <a:ln cap="flat" cmpd="sng" w="25400">
            <a:solidFill>
              <a:srgbClr val="BA84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15" name="Google Shape;115;p8"/>
          <p:cNvSpPr txBox="1"/>
          <p:nvPr/>
        </p:nvSpPr>
        <p:spPr>
          <a:xfrm>
            <a:off x="615629" y="2187711"/>
            <a:ext cx="1106644" cy="101562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chemeClr val="lt1"/>
                </a:solidFill>
                <a:latin typeface="Raleway"/>
                <a:ea typeface="Raleway"/>
                <a:cs typeface="Raleway"/>
                <a:sym typeface="Raleway"/>
              </a:rPr>
              <a:t>Ce tip de rezolvator de probleme sunteți?</a:t>
            </a:r>
            <a:endParaRPr b="1" i="0" sz="1200" u="none" cap="none" strike="noStrike">
              <a:solidFill>
                <a:schemeClr val="lt1"/>
              </a:solidFill>
              <a:latin typeface="Raleway"/>
              <a:ea typeface="Raleway"/>
              <a:cs typeface="Raleway"/>
              <a:sym typeface="Raleway"/>
            </a:endParaRPr>
          </a:p>
        </p:txBody>
      </p:sp>
      <p:sp>
        <p:nvSpPr>
          <p:cNvPr id="116" name="Google Shape;116;p8"/>
          <p:cNvSpPr txBox="1"/>
          <p:nvPr/>
        </p:nvSpPr>
        <p:spPr>
          <a:xfrm>
            <a:off x="1963034" y="576597"/>
            <a:ext cx="5977806" cy="89251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300"/>
              <a:buFont typeface="Arial"/>
              <a:buNone/>
            </a:pPr>
            <a:r>
              <a:rPr b="1" i="0" lang="en-US" sz="1300" u="none" cap="none" strike="noStrike">
                <a:solidFill>
                  <a:srgbClr val="000000"/>
                </a:solidFill>
                <a:latin typeface="Raleway Light"/>
                <a:ea typeface="Raleway Light"/>
                <a:cs typeface="Raleway Light"/>
                <a:sym typeface="Raleway Light"/>
              </a:rPr>
              <a:t>Cel care pune la îndoială totul</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Raleway Light"/>
                <a:ea typeface="Raleway Light"/>
                <a:cs typeface="Raleway Light"/>
                <a:sym typeface="Raleway Light"/>
              </a:rPr>
              <a:t>Când se confruntă cu o problemă, clarificatorii caută cât mai multe informații posibil. Ei fac acest lucru punând întrebări, subliniind deficiențe și ajutându-i pe alții să se concentreze asupra obiectivului final. </a:t>
            </a:r>
            <a:endParaRPr b="0" i="0" sz="1400" u="none" cap="none" strike="noStrike">
              <a:solidFill>
                <a:srgbClr val="000000"/>
              </a:solidFill>
              <a:latin typeface="Arial"/>
              <a:ea typeface="Arial"/>
              <a:cs typeface="Arial"/>
              <a:sym typeface="Arial"/>
            </a:endParaRPr>
          </a:p>
        </p:txBody>
      </p:sp>
      <p:sp>
        <p:nvSpPr>
          <p:cNvPr id="117" name="Google Shape;117;p8"/>
          <p:cNvSpPr txBox="1"/>
          <p:nvPr/>
        </p:nvSpPr>
        <p:spPr>
          <a:xfrm>
            <a:off x="1963036" y="1673826"/>
            <a:ext cx="6091200" cy="1092566"/>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300"/>
              <a:buFont typeface="Arial"/>
              <a:buNone/>
            </a:pPr>
            <a:r>
              <a:rPr b="1" i="0" lang="en-US" sz="1300" u="none" cap="none" strike="noStrike">
                <a:solidFill>
                  <a:srgbClr val="000000"/>
                </a:solidFill>
                <a:latin typeface="Raleway Light"/>
                <a:ea typeface="Raleway Light"/>
                <a:cs typeface="Raleway Light"/>
                <a:sym typeface="Raleway Light"/>
              </a:rPr>
              <a:t>Cel cu ideile mari</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Raleway Light"/>
                <a:ea typeface="Raleway Light"/>
                <a:cs typeface="Raleway Light"/>
                <a:sym typeface="Raleway Light"/>
              </a:rPr>
              <a:t>Această persoană are ‘idei mari’ și poate fi influentă, dar nu întotdeauna practică. Ei sunt gânditori de imagine de ansamblu care se bucură de posibilități de brainstorming, dar uneori se luptă să-și limiteze ideile la o singură soluție plauzibilă.</a:t>
            </a:r>
            <a:endParaRPr b="0" i="0" sz="1400" u="none" cap="none" strike="noStrike">
              <a:solidFill>
                <a:srgbClr val="000000"/>
              </a:solidFill>
              <a:latin typeface="Arial"/>
              <a:ea typeface="Arial"/>
              <a:cs typeface="Arial"/>
              <a:sym typeface="Arial"/>
            </a:endParaRPr>
          </a:p>
        </p:txBody>
      </p:sp>
      <p:sp>
        <p:nvSpPr>
          <p:cNvPr id="118" name="Google Shape;118;p8"/>
          <p:cNvSpPr txBox="1"/>
          <p:nvPr/>
        </p:nvSpPr>
        <p:spPr>
          <a:xfrm>
            <a:off x="1963035" y="2715345"/>
            <a:ext cx="5977805" cy="89251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300"/>
              <a:buFont typeface="Arial"/>
              <a:buNone/>
            </a:pPr>
            <a:r>
              <a:rPr b="1" i="0" lang="en-US" sz="1300" u="none" cap="none" strike="noStrike">
                <a:solidFill>
                  <a:srgbClr val="000000"/>
                </a:solidFill>
                <a:latin typeface="Raleway Light"/>
                <a:ea typeface="Raleway Light"/>
                <a:cs typeface="Raleway Light"/>
                <a:sym typeface="Raleway Light"/>
              </a:rPr>
              <a:t>Cel care evaluează toate posibilitățile</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Raleway Light"/>
                <a:ea typeface="Raleway Light"/>
                <a:cs typeface="Raleway Light"/>
                <a:sym typeface="Raleway Light"/>
              </a:rPr>
              <a:t>Le place să cunoască o idee și să evalueze modalități alternative de abordare, găsesc defecte în idei și fac îmbunătățiri continue. Ei sunt pricepuți să identifice caracterul practic al unei soluții.</a:t>
            </a:r>
            <a:endParaRPr b="0" i="0" sz="1400" u="none" cap="none" strike="noStrike">
              <a:solidFill>
                <a:srgbClr val="000000"/>
              </a:solidFill>
              <a:latin typeface="Arial"/>
              <a:ea typeface="Arial"/>
              <a:cs typeface="Arial"/>
              <a:sym typeface="Arial"/>
            </a:endParaRPr>
          </a:p>
        </p:txBody>
      </p:sp>
      <p:sp>
        <p:nvSpPr>
          <p:cNvPr id="119" name="Google Shape;119;p8"/>
          <p:cNvSpPr txBox="1"/>
          <p:nvPr/>
        </p:nvSpPr>
        <p:spPr>
          <a:xfrm>
            <a:off x="1963034" y="3669452"/>
            <a:ext cx="5977805" cy="89251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300"/>
              <a:buFont typeface="Arial"/>
              <a:buNone/>
            </a:pPr>
            <a:r>
              <a:rPr b="1" i="0" lang="en-US" sz="1300" u="none" cap="none" strike="noStrike">
                <a:solidFill>
                  <a:srgbClr val="000000"/>
                </a:solidFill>
                <a:latin typeface="Raleway Light"/>
                <a:ea typeface="Raleway Light"/>
                <a:cs typeface="Raleway Light"/>
                <a:sym typeface="Raleway Light"/>
              </a:rPr>
              <a:t>Cel căruia îi place să ducă lucrurile la bun sfârșit</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Raleway Light"/>
                <a:ea typeface="Raleway Light"/>
                <a:cs typeface="Raleway Light"/>
                <a:sym typeface="Raleway Light"/>
              </a:rPr>
              <a:t>Accentul lor este mai puțin pe analiza critică a unei probleme și mai mult pe realizarea lucrurilor prin punerea în aplicare a unui plan pentru a lua măsurile necesare pentru a aplica o soluție.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grpSp>
        <p:nvGrpSpPr>
          <p:cNvPr id="124" name="Google Shape;124;p9"/>
          <p:cNvGrpSpPr/>
          <p:nvPr/>
        </p:nvGrpSpPr>
        <p:grpSpPr>
          <a:xfrm>
            <a:off x="3548860" y="637013"/>
            <a:ext cx="3818979" cy="4047915"/>
            <a:chOff x="2256567" y="570863"/>
            <a:chExt cx="3818979" cy="4047915"/>
          </a:xfrm>
        </p:grpSpPr>
        <p:sp>
          <p:nvSpPr>
            <p:cNvPr id="125" name="Google Shape;125;p9"/>
            <p:cNvSpPr/>
            <p:nvPr/>
          </p:nvSpPr>
          <p:spPr>
            <a:xfrm rot="-6597333">
              <a:off x="4296826" y="3950027"/>
              <a:ext cx="586303" cy="586303"/>
            </a:xfrm>
            <a:prstGeom prst="ellipse">
              <a:avLst/>
            </a:prstGeom>
            <a:solidFill>
              <a:srgbClr val="FFF2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Raleway Thin"/>
                <a:ea typeface="Raleway Thin"/>
                <a:cs typeface="Raleway Thin"/>
                <a:sym typeface="Raleway Thin"/>
              </a:endParaRPr>
            </a:p>
          </p:txBody>
        </p:sp>
        <p:sp>
          <p:nvSpPr>
            <p:cNvPr id="126" name="Google Shape;126;p9"/>
            <p:cNvSpPr/>
            <p:nvPr/>
          </p:nvSpPr>
          <p:spPr>
            <a:xfrm rot="-6599386">
              <a:off x="2318596" y="1407533"/>
              <a:ext cx="440541" cy="440541"/>
            </a:xfrm>
            <a:prstGeom prst="ellipse">
              <a:avLst/>
            </a:prstGeom>
            <a:solidFill>
              <a:srgbClr val="FFF2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Raleway Thin"/>
                <a:ea typeface="Raleway Thin"/>
                <a:cs typeface="Raleway Thin"/>
                <a:sym typeface="Raleway Thin"/>
              </a:endParaRPr>
            </a:p>
          </p:txBody>
        </p:sp>
        <p:sp>
          <p:nvSpPr>
            <p:cNvPr id="127" name="Google Shape;127;p9"/>
            <p:cNvSpPr/>
            <p:nvPr/>
          </p:nvSpPr>
          <p:spPr>
            <a:xfrm>
              <a:off x="4393965" y="570863"/>
              <a:ext cx="1681581" cy="1681581"/>
            </a:xfrm>
            <a:prstGeom prst="ellipse">
              <a:avLst/>
            </a:prstGeom>
            <a:solidFill>
              <a:srgbClr val="FFE599"/>
            </a:solidFill>
            <a:ln>
              <a:noFill/>
            </a:ln>
          </p:spPr>
          <p:txBody>
            <a:bodyPr anchorCtr="0" anchor="ctr" bIns="91425" lIns="91425" spcFirstLastPara="1" rIns="91425" wrap="square" tIns="91425">
              <a:noAutofit/>
            </a:bodyPr>
            <a:lstStyle/>
            <a:p>
              <a:pPr indent="-266700" lvl="0" marL="266700" marR="0" rtl="0" algn="ctr">
                <a:lnSpc>
                  <a:spcPct val="100000"/>
                </a:lnSpc>
                <a:spcBef>
                  <a:spcPts val="0"/>
                </a:spcBef>
                <a:spcAft>
                  <a:spcPts val="0"/>
                </a:spcAft>
                <a:buClr>
                  <a:srgbClr val="000000"/>
                </a:buClr>
                <a:buSzPts val="1600"/>
                <a:buFont typeface="Arial"/>
                <a:buNone/>
              </a:pPr>
              <a:r>
                <a:rPr b="0" i="0" lang="en-US" sz="1600" u="none" cap="none" strike="noStrike">
                  <a:solidFill>
                    <a:srgbClr val="C00000"/>
                  </a:solidFill>
                  <a:latin typeface="Raleway ExtraBold"/>
                  <a:ea typeface="Raleway ExtraBold"/>
                  <a:cs typeface="Raleway ExtraBold"/>
                  <a:sym typeface="Raleway ExtraBold"/>
                </a:rPr>
                <a:t>Influență</a:t>
              </a:r>
              <a:endParaRPr b="0" i="0" sz="1400" u="none" cap="none" strike="noStrike">
                <a:solidFill>
                  <a:srgbClr val="000000"/>
                </a:solidFill>
                <a:latin typeface="Arial"/>
                <a:ea typeface="Arial"/>
                <a:cs typeface="Arial"/>
                <a:sym typeface="Arial"/>
              </a:endParaRPr>
            </a:p>
          </p:txBody>
        </p:sp>
        <p:sp>
          <p:nvSpPr>
            <p:cNvPr id="128" name="Google Shape;128;p9"/>
            <p:cNvSpPr/>
            <p:nvPr/>
          </p:nvSpPr>
          <p:spPr>
            <a:xfrm rot="-6597866">
              <a:off x="2661829" y="2208216"/>
              <a:ext cx="629106" cy="629106"/>
            </a:xfrm>
            <a:prstGeom prst="ellips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Raleway Thin"/>
                <a:ea typeface="Raleway Thin"/>
                <a:cs typeface="Raleway Thin"/>
                <a:sym typeface="Raleway Thin"/>
              </a:endParaRPr>
            </a:p>
          </p:txBody>
        </p:sp>
        <p:sp>
          <p:nvSpPr>
            <p:cNvPr id="129" name="Google Shape;129;p9"/>
            <p:cNvSpPr/>
            <p:nvPr/>
          </p:nvSpPr>
          <p:spPr>
            <a:xfrm rot="-6597701">
              <a:off x="3267625" y="1113818"/>
              <a:ext cx="274172" cy="274172"/>
            </a:xfrm>
            <a:prstGeom prst="ellipse">
              <a:avLst/>
            </a:prstGeom>
            <a:solidFill>
              <a:srgbClr val="FFE5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Raleway Thin"/>
                <a:ea typeface="Raleway Thin"/>
                <a:cs typeface="Raleway Thin"/>
                <a:sym typeface="Raleway Thin"/>
              </a:endParaRPr>
            </a:p>
          </p:txBody>
        </p:sp>
        <p:sp>
          <p:nvSpPr>
            <p:cNvPr id="130" name="Google Shape;130;p9"/>
            <p:cNvSpPr/>
            <p:nvPr/>
          </p:nvSpPr>
          <p:spPr>
            <a:xfrm>
              <a:off x="2887641" y="2346984"/>
              <a:ext cx="1199287" cy="1199287"/>
            </a:xfrm>
            <a:prstGeom prst="ellipse">
              <a:avLst/>
            </a:prstGeom>
            <a:solidFill>
              <a:srgbClr val="FFE5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C00000"/>
                  </a:solidFill>
                  <a:latin typeface="Raleway ExtraBold"/>
                  <a:ea typeface="Raleway ExtraBold"/>
                  <a:cs typeface="Raleway ExtraBold"/>
                  <a:sym typeface="Raleway ExtraBold"/>
                </a:rPr>
                <a:t>Soluție</a:t>
              </a:r>
              <a:endParaRPr b="0" i="0" sz="1400" u="none" cap="none" strike="noStrike">
                <a:solidFill>
                  <a:srgbClr val="000000"/>
                </a:solidFill>
                <a:latin typeface="Arial"/>
                <a:ea typeface="Arial"/>
                <a:cs typeface="Arial"/>
                <a:sym typeface="Arial"/>
              </a:endParaRPr>
            </a:p>
          </p:txBody>
        </p:sp>
      </p:grpSp>
      <p:grpSp>
        <p:nvGrpSpPr>
          <p:cNvPr id="131" name="Google Shape;131;p9"/>
          <p:cNvGrpSpPr/>
          <p:nvPr/>
        </p:nvGrpSpPr>
        <p:grpSpPr>
          <a:xfrm>
            <a:off x="5769937" y="1976254"/>
            <a:ext cx="2440201" cy="2440201"/>
            <a:chOff x="4447194" y="1815766"/>
            <a:chExt cx="2440200" cy="2440200"/>
          </a:xfrm>
        </p:grpSpPr>
        <p:sp>
          <p:nvSpPr>
            <p:cNvPr id="132" name="Google Shape;132;p9"/>
            <p:cNvSpPr/>
            <p:nvPr/>
          </p:nvSpPr>
          <p:spPr>
            <a:xfrm>
              <a:off x="4447194" y="1815766"/>
              <a:ext cx="2440200" cy="2440200"/>
            </a:xfrm>
            <a:prstGeom prst="ellipse">
              <a:avLst/>
            </a:prstGeom>
            <a:solidFill>
              <a:schemeClr val="accent1"/>
            </a:solidFill>
            <a:ln>
              <a:noFill/>
            </a:ln>
            <a:effectLst>
              <a:outerShdw blurRad="228600" rotWithShape="0" algn="tl" dir="5400000" dist="50800">
                <a:srgbClr val="000000">
                  <a:alpha val="5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695C"/>
                </a:solidFill>
                <a:latin typeface="Raleway Thin"/>
                <a:ea typeface="Raleway Thin"/>
                <a:cs typeface="Raleway Thin"/>
                <a:sym typeface="Raleway Thin"/>
              </a:endParaRPr>
            </a:p>
          </p:txBody>
        </p:sp>
        <p:sp>
          <p:nvSpPr>
            <p:cNvPr id="133" name="Google Shape;133;p9"/>
            <p:cNvSpPr txBox="1"/>
            <p:nvPr/>
          </p:nvSpPr>
          <p:spPr>
            <a:xfrm>
              <a:off x="4744743" y="2454166"/>
              <a:ext cx="1995542" cy="11634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rgbClr val="FFFFFF"/>
                  </a:solidFill>
                  <a:latin typeface="Raleway ExtraBold"/>
                  <a:ea typeface="Raleway ExtraBold"/>
                  <a:cs typeface="Raleway ExtraBold"/>
                  <a:sym typeface="Raleway ExtraBold"/>
                </a:rPr>
                <a:t>Inițiativă</a:t>
              </a:r>
              <a:endParaRPr b="0" i="0" sz="1400" u="none" cap="none" strike="noStrike">
                <a:solidFill>
                  <a:srgbClr val="000000"/>
                </a:solidFill>
                <a:latin typeface="Arial"/>
                <a:ea typeface="Arial"/>
                <a:cs typeface="Arial"/>
                <a:sym typeface="Arial"/>
              </a:endParaRPr>
            </a:p>
          </p:txBody>
        </p:sp>
      </p:grpSp>
      <p:grpSp>
        <p:nvGrpSpPr>
          <p:cNvPr id="134" name="Google Shape;134;p9"/>
          <p:cNvGrpSpPr/>
          <p:nvPr/>
        </p:nvGrpSpPr>
        <p:grpSpPr>
          <a:xfrm>
            <a:off x="4827072" y="1631733"/>
            <a:ext cx="1504950" cy="1423801"/>
            <a:chOff x="3363650" y="1345478"/>
            <a:chExt cx="1504949" cy="1423800"/>
          </a:xfrm>
        </p:grpSpPr>
        <p:sp>
          <p:nvSpPr>
            <p:cNvPr id="135" name="Google Shape;135;p9"/>
            <p:cNvSpPr/>
            <p:nvPr/>
          </p:nvSpPr>
          <p:spPr>
            <a:xfrm>
              <a:off x="3424062" y="1345478"/>
              <a:ext cx="1423800" cy="1423800"/>
            </a:xfrm>
            <a:prstGeom prst="ellipse">
              <a:avLst/>
            </a:prstGeom>
            <a:solidFill>
              <a:srgbClr val="F1C232"/>
            </a:solidFill>
            <a:ln>
              <a:noFill/>
            </a:ln>
            <a:effectLst>
              <a:outerShdw blurRad="228600" rotWithShape="0" algn="tl" dir="5400000" dist="50800">
                <a:srgbClr val="000000">
                  <a:alpha val="5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695C"/>
                </a:solidFill>
                <a:latin typeface="Raleway Thin"/>
                <a:ea typeface="Raleway Thin"/>
                <a:cs typeface="Raleway Thin"/>
                <a:sym typeface="Raleway Thin"/>
              </a:endParaRPr>
            </a:p>
          </p:txBody>
        </p:sp>
        <p:sp>
          <p:nvSpPr>
            <p:cNvPr id="136" name="Google Shape;136;p9"/>
            <p:cNvSpPr txBox="1"/>
            <p:nvPr/>
          </p:nvSpPr>
          <p:spPr>
            <a:xfrm>
              <a:off x="3363650" y="1613603"/>
              <a:ext cx="1504949" cy="944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Raleway ExtraBold"/>
                  <a:ea typeface="Raleway ExtraBold"/>
                  <a:cs typeface="Raleway ExtraBold"/>
                  <a:sym typeface="Raleway ExtraBold"/>
                </a:rPr>
                <a:t>Brainstorming</a:t>
              </a:r>
              <a:r>
                <a:rPr b="0" i="0" lang="en-US" sz="1050" u="none" cap="none" strike="noStrike">
                  <a:solidFill>
                    <a:srgbClr val="FFFFFF"/>
                  </a:solidFill>
                  <a:latin typeface="Arial Black"/>
                  <a:ea typeface="Arial Black"/>
                  <a:cs typeface="Arial Black"/>
                  <a:sym typeface="Arial Black"/>
                </a:rPr>
                <a:t> </a:t>
              </a:r>
              <a:endParaRPr b="0" i="0" sz="1050" u="none" cap="none" strike="noStrike">
                <a:solidFill>
                  <a:srgbClr val="FFFFFF"/>
                </a:solidFill>
                <a:latin typeface="Arial Black"/>
                <a:ea typeface="Arial Black"/>
                <a:cs typeface="Arial Black"/>
                <a:sym typeface="Arial Black"/>
              </a:endParaRPr>
            </a:p>
          </p:txBody>
        </p:sp>
      </p:grpSp>
      <p:grpSp>
        <p:nvGrpSpPr>
          <p:cNvPr id="137" name="Google Shape;137;p9"/>
          <p:cNvGrpSpPr/>
          <p:nvPr/>
        </p:nvGrpSpPr>
        <p:grpSpPr>
          <a:xfrm>
            <a:off x="4518045" y="3004440"/>
            <a:ext cx="1793239" cy="1498800"/>
            <a:chOff x="644203" y="3718814"/>
            <a:chExt cx="1498800" cy="1498800"/>
          </a:xfrm>
        </p:grpSpPr>
        <p:sp>
          <p:nvSpPr>
            <p:cNvPr id="138" name="Google Shape;138;p9"/>
            <p:cNvSpPr/>
            <p:nvPr/>
          </p:nvSpPr>
          <p:spPr>
            <a:xfrm>
              <a:off x="644203" y="3718814"/>
              <a:ext cx="1498800" cy="1498800"/>
            </a:xfrm>
            <a:prstGeom prst="ellipse">
              <a:avLst/>
            </a:prstGeom>
            <a:solidFill>
              <a:srgbClr val="F1C232"/>
            </a:solidFill>
            <a:ln>
              <a:noFill/>
            </a:ln>
            <a:effectLst>
              <a:outerShdw blurRad="228600" rotWithShape="0" algn="tl" dir="5400000" dist="50800">
                <a:srgbClr val="000000">
                  <a:alpha val="5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695C"/>
                </a:solidFill>
                <a:latin typeface="Raleway Thin"/>
                <a:ea typeface="Raleway Thin"/>
                <a:cs typeface="Raleway Thin"/>
                <a:sym typeface="Raleway Thin"/>
              </a:endParaRPr>
            </a:p>
          </p:txBody>
        </p:sp>
        <p:sp>
          <p:nvSpPr>
            <p:cNvPr id="139" name="Google Shape;139;p9"/>
            <p:cNvSpPr txBox="1"/>
            <p:nvPr/>
          </p:nvSpPr>
          <p:spPr>
            <a:xfrm>
              <a:off x="820200" y="3995875"/>
              <a:ext cx="1110176" cy="944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Raleway ExtraBold"/>
                  <a:ea typeface="Raleway ExtraBold"/>
                  <a:cs typeface="Raleway ExtraBold"/>
                  <a:sym typeface="Raleway ExtraBold"/>
                </a:rPr>
                <a:t>Flexibilitate</a:t>
              </a:r>
              <a:endParaRPr b="0" i="0" sz="1400" u="none" cap="none" strike="noStrike">
                <a:solidFill>
                  <a:srgbClr val="000000"/>
                </a:solidFill>
                <a:latin typeface="Arial"/>
                <a:ea typeface="Arial"/>
                <a:cs typeface="Arial"/>
                <a:sym typeface="Arial"/>
              </a:endParaRPr>
            </a:p>
          </p:txBody>
        </p:sp>
      </p:grpSp>
      <p:grpSp>
        <p:nvGrpSpPr>
          <p:cNvPr id="140" name="Google Shape;140;p9"/>
          <p:cNvGrpSpPr/>
          <p:nvPr/>
        </p:nvGrpSpPr>
        <p:grpSpPr>
          <a:xfrm>
            <a:off x="7116678" y="1288333"/>
            <a:ext cx="1030261" cy="1030261"/>
            <a:chOff x="3490737" y="1374053"/>
            <a:chExt cx="1423800" cy="1423800"/>
          </a:xfrm>
        </p:grpSpPr>
        <p:sp>
          <p:nvSpPr>
            <p:cNvPr id="141" name="Google Shape;141;p9"/>
            <p:cNvSpPr/>
            <p:nvPr/>
          </p:nvSpPr>
          <p:spPr>
            <a:xfrm>
              <a:off x="3490737" y="1374053"/>
              <a:ext cx="1423800" cy="1423800"/>
            </a:xfrm>
            <a:prstGeom prst="ellipse">
              <a:avLst/>
            </a:prstGeom>
            <a:solidFill>
              <a:srgbClr val="F1C232"/>
            </a:solidFill>
            <a:ln>
              <a:noFill/>
            </a:ln>
            <a:effectLst>
              <a:outerShdw blurRad="228600" rotWithShape="0" algn="tl" dir="5400000" dist="50800">
                <a:srgbClr val="000000">
                  <a:alpha val="5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695C"/>
                </a:solidFill>
                <a:latin typeface="Raleway Thin"/>
                <a:ea typeface="Raleway Thin"/>
                <a:cs typeface="Raleway Thin"/>
                <a:sym typeface="Raleway Thin"/>
              </a:endParaRPr>
            </a:p>
          </p:txBody>
        </p:sp>
        <p:sp>
          <p:nvSpPr>
            <p:cNvPr id="142" name="Google Shape;142;p9"/>
            <p:cNvSpPr txBox="1"/>
            <p:nvPr/>
          </p:nvSpPr>
          <p:spPr>
            <a:xfrm>
              <a:off x="3670538" y="1613603"/>
              <a:ext cx="1062256" cy="944699"/>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Raleway ExtraBold"/>
                  <a:ea typeface="Raleway ExtraBold"/>
                  <a:cs typeface="Raleway ExtraBold"/>
                  <a:sym typeface="Raleway ExtraBold"/>
                </a:rPr>
                <a:t>Ritm</a:t>
              </a:r>
              <a:endParaRPr b="0" i="0" sz="1400" u="none" cap="none" strike="noStrike">
                <a:solidFill>
                  <a:srgbClr val="000000"/>
                </a:solidFill>
                <a:latin typeface="Arial"/>
                <a:ea typeface="Arial"/>
                <a:cs typeface="Arial"/>
                <a:sym typeface="Arial"/>
              </a:endParaRPr>
            </a:p>
          </p:txBody>
        </p:sp>
      </p:grpSp>
      <p:sp>
        <p:nvSpPr>
          <p:cNvPr id="143" name="Google Shape;143;p9"/>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144" name="Google Shape;144;p9"/>
          <p:cNvSpPr txBox="1"/>
          <p:nvPr/>
        </p:nvSpPr>
        <p:spPr>
          <a:xfrm>
            <a:off x="580978" y="453972"/>
            <a:ext cx="5105280" cy="69245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300"/>
              <a:buFont typeface="Arial"/>
              <a:buNone/>
            </a:pPr>
            <a:r>
              <a:rPr b="1" i="0" lang="en-US" sz="1300" u="none" cap="none" strike="noStrike">
                <a:solidFill>
                  <a:srgbClr val="000000"/>
                </a:solidFill>
                <a:latin typeface="Raleway Light"/>
                <a:ea typeface="Raleway Light"/>
                <a:cs typeface="Raleway Light"/>
                <a:sym typeface="Raleway Light"/>
              </a:rPr>
              <a:t>Rezolvare problemelor este o abilitate proprie și este susținută de multe alte abilități pentru a vă îmbunătăți capacitatea de a fi un rezolvator eficient de probleme.</a:t>
            </a:r>
            <a:endParaRPr b="0" i="0" sz="1400" u="none" cap="none" strike="noStrike">
              <a:solidFill>
                <a:srgbClr val="000000"/>
              </a:solidFill>
              <a:latin typeface="Arial"/>
              <a:ea typeface="Arial"/>
              <a:cs typeface="Arial"/>
              <a:sym typeface="Arial"/>
            </a:endParaRPr>
          </a:p>
        </p:txBody>
      </p:sp>
      <p:sp>
        <p:nvSpPr>
          <p:cNvPr id="145" name="Google Shape;145;p9"/>
          <p:cNvSpPr txBox="1"/>
          <p:nvPr/>
        </p:nvSpPr>
        <p:spPr>
          <a:xfrm>
            <a:off x="547077" y="1187023"/>
            <a:ext cx="3295882" cy="89251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300"/>
              <a:buFont typeface="Arial"/>
              <a:buNone/>
            </a:pPr>
            <a:r>
              <a:rPr b="1" i="0" lang="en-US" sz="1300" u="none" cap="none" strike="noStrike">
                <a:solidFill>
                  <a:srgbClr val="000000"/>
                </a:solidFill>
                <a:latin typeface="Raleway Light"/>
                <a:ea typeface="Raleway Light"/>
                <a:cs typeface="Raleway Light"/>
                <a:sym typeface="Raleway Light"/>
              </a:rPr>
              <a:t>Analitic: </a:t>
            </a:r>
            <a:r>
              <a:rPr b="0" i="0" lang="en-US" sz="1300" u="none" cap="none" strike="noStrike">
                <a:solidFill>
                  <a:srgbClr val="000000"/>
                </a:solidFill>
                <a:latin typeface="Raleway Light"/>
                <a:ea typeface="Raleway Light"/>
                <a:cs typeface="Raleway Light"/>
                <a:sym typeface="Raleway Light"/>
              </a:rPr>
              <a:t>Abilitatea de a lucra cu informații și date pentru a identifica tipare și tendințe și pentru a găsi concluzii semnificative </a:t>
            </a:r>
            <a:endParaRPr b="0" i="0" sz="1400" u="none" cap="none" strike="noStrike">
              <a:solidFill>
                <a:srgbClr val="000000"/>
              </a:solidFill>
              <a:latin typeface="Arial"/>
              <a:ea typeface="Arial"/>
              <a:cs typeface="Arial"/>
              <a:sym typeface="Arial"/>
            </a:endParaRPr>
          </a:p>
        </p:txBody>
      </p:sp>
      <p:sp>
        <p:nvSpPr>
          <p:cNvPr id="146" name="Google Shape;146;p9"/>
          <p:cNvSpPr txBox="1"/>
          <p:nvPr/>
        </p:nvSpPr>
        <p:spPr>
          <a:xfrm>
            <a:off x="527246" y="2169141"/>
            <a:ext cx="3295882" cy="69245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300"/>
              <a:buFont typeface="Arial"/>
              <a:buNone/>
            </a:pPr>
            <a:r>
              <a:rPr b="1" i="0" lang="en-US" sz="1300" u="none" cap="none" strike="noStrike">
                <a:solidFill>
                  <a:srgbClr val="000000"/>
                </a:solidFill>
                <a:latin typeface="Raleway Light"/>
                <a:ea typeface="Raleway Light"/>
                <a:cs typeface="Raleway Light"/>
                <a:sym typeface="Raleway Light"/>
              </a:rPr>
              <a:t>Gândire creativă: </a:t>
            </a:r>
            <a:r>
              <a:rPr b="0" i="0" lang="en-US" sz="1300" u="none" cap="none" strike="noStrike">
                <a:solidFill>
                  <a:srgbClr val="000000"/>
                </a:solidFill>
                <a:latin typeface="Raleway Light"/>
                <a:ea typeface="Raleway Light"/>
                <a:cs typeface="Raleway Light"/>
                <a:sym typeface="Raleway Light"/>
              </a:rPr>
              <a:t>Capacitatea de a inova, de a se adapta cu ușurință la noile circumstanțe și de viziune</a:t>
            </a:r>
            <a:endParaRPr b="0" i="0" sz="1400" u="none" cap="none" strike="noStrike">
              <a:solidFill>
                <a:srgbClr val="000000"/>
              </a:solidFill>
              <a:latin typeface="Arial"/>
              <a:ea typeface="Arial"/>
              <a:cs typeface="Arial"/>
              <a:sym typeface="Arial"/>
            </a:endParaRPr>
          </a:p>
        </p:txBody>
      </p:sp>
      <p:sp>
        <p:nvSpPr>
          <p:cNvPr id="147" name="Google Shape;147;p9"/>
          <p:cNvSpPr txBox="1"/>
          <p:nvPr/>
        </p:nvSpPr>
        <p:spPr>
          <a:xfrm>
            <a:off x="547077" y="2932863"/>
            <a:ext cx="3431387" cy="69245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US" sz="1300" u="none" cap="none" strike="noStrike">
                <a:solidFill>
                  <a:srgbClr val="000000"/>
                </a:solidFill>
                <a:latin typeface="Raleway Light"/>
                <a:ea typeface="Raleway Light"/>
                <a:cs typeface="Raleway Light"/>
                <a:sym typeface="Raleway Light"/>
              </a:rPr>
              <a:t>Gândire laterală:</a:t>
            </a:r>
            <a:r>
              <a:rPr b="0" i="0" lang="en-US" sz="1300" u="none" cap="none" strike="noStrike">
                <a:solidFill>
                  <a:srgbClr val="000000"/>
                </a:solidFill>
                <a:latin typeface="Raleway Light"/>
                <a:ea typeface="Raleway Light"/>
                <a:cs typeface="Raleway Light"/>
                <a:sym typeface="Raleway Light"/>
              </a:rPr>
              <a:t> Utilizarea imaginației pentru a privi o problemă în mod unic și pentru a oferi o nouă soluție</a:t>
            </a:r>
            <a:endParaRPr b="0" i="0" sz="1300" u="none" cap="none" strike="noStrike">
              <a:solidFill>
                <a:srgbClr val="000000"/>
              </a:solidFill>
              <a:latin typeface="Raleway Light"/>
              <a:ea typeface="Raleway Light"/>
              <a:cs typeface="Raleway Light"/>
              <a:sym typeface="Raleway Light"/>
            </a:endParaRPr>
          </a:p>
        </p:txBody>
      </p:sp>
      <p:sp>
        <p:nvSpPr>
          <p:cNvPr id="148" name="Google Shape;148;p9"/>
          <p:cNvSpPr txBox="1"/>
          <p:nvPr/>
        </p:nvSpPr>
        <p:spPr>
          <a:xfrm>
            <a:off x="519647" y="3730822"/>
            <a:ext cx="3431387" cy="89251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300"/>
              <a:buFont typeface="Arial"/>
              <a:buNone/>
            </a:pPr>
            <a:r>
              <a:rPr b="1" i="0" lang="en-US" sz="1300" u="none" cap="none" strike="noStrike">
                <a:solidFill>
                  <a:srgbClr val="000000"/>
                </a:solidFill>
                <a:latin typeface="Raleway Light"/>
                <a:ea typeface="Raleway Light"/>
                <a:cs typeface="Raleway Light"/>
                <a:sym typeface="Raleway Light"/>
              </a:rPr>
              <a:t>Rezistență: </a:t>
            </a:r>
            <a:r>
              <a:rPr b="0" i="0" lang="en-US" sz="1300" u="none" cap="none" strike="noStrike">
                <a:solidFill>
                  <a:srgbClr val="000000"/>
                </a:solidFill>
                <a:latin typeface="Raleway Light"/>
                <a:ea typeface="Raleway Light"/>
                <a:cs typeface="Raleway Light"/>
                <a:sym typeface="Raleway Light"/>
              </a:rPr>
              <a:t>Abilitatea de a face față ostacolelor, evenimentelor neprevăzute, obstacolelor și eșecurilor fără a le permite  să-ți copleșească sau să-ți perturbe viața</a:t>
            </a:r>
            <a:endParaRPr b="0" i="0" sz="1300" u="none" cap="none" strike="noStrike">
              <a:solidFill>
                <a:srgbClr val="000000"/>
              </a:solidFill>
              <a:latin typeface="Raleway Light"/>
              <a:ea typeface="Raleway Light"/>
              <a:cs typeface="Raleway Light"/>
              <a:sym typeface="Raleway Ligh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livia template">
  <a:themeElements>
    <a:clrScheme name="Custom 347">
      <a:dk1>
        <a:srgbClr val="434343"/>
      </a:dk1>
      <a:lt1>
        <a:srgbClr val="FFFFFF"/>
      </a:lt1>
      <a:dk2>
        <a:srgbClr val="666666"/>
      </a:dk2>
      <a:lt2>
        <a:srgbClr val="ECE9E6"/>
      </a:lt2>
      <a:accent1>
        <a:srgbClr val="FFB600"/>
      </a:accent1>
      <a:accent2>
        <a:srgbClr val="FF8400"/>
      </a:accent2>
      <a:accent3>
        <a:srgbClr val="FA5E5E"/>
      </a:accent3>
      <a:accent4>
        <a:srgbClr val="E42A87"/>
      </a:accent4>
      <a:accent5>
        <a:srgbClr val="B143C7"/>
      </a:accent5>
      <a:accent6>
        <a:srgbClr val="7241B4"/>
      </a:accent6>
      <a:hlink>
        <a:srgbClr val="43434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livia template">
  <a:themeElements>
    <a:clrScheme name="Custom 347">
      <a:dk1>
        <a:srgbClr val="434343"/>
      </a:dk1>
      <a:lt1>
        <a:srgbClr val="FFFFFF"/>
      </a:lt1>
      <a:dk2>
        <a:srgbClr val="666666"/>
      </a:dk2>
      <a:lt2>
        <a:srgbClr val="ECE9E6"/>
      </a:lt2>
      <a:accent1>
        <a:srgbClr val="FFB600"/>
      </a:accent1>
      <a:accent2>
        <a:srgbClr val="FF8400"/>
      </a:accent2>
      <a:accent3>
        <a:srgbClr val="FA5E5E"/>
      </a:accent3>
      <a:accent4>
        <a:srgbClr val="E42A87"/>
      </a:accent4>
      <a:accent5>
        <a:srgbClr val="B143C7"/>
      </a:accent5>
      <a:accent6>
        <a:srgbClr val="7241B4"/>
      </a:accent6>
      <a:hlink>
        <a:srgbClr val="43434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adina.demetrian</dc:creator>
</cp:coreProperties>
</file>