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5"/>
    <p:sldMasterId id="2147483657"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Lst>
  <p:sldSz cy="5143500" cx="9144000"/>
  <p:notesSz cx="6858000" cy="9144000"/>
  <p:embeddedFontLst>
    <p:embeddedFont>
      <p:font typeface="Raleway"/>
      <p:regular r:id="rId35"/>
      <p:bold r:id="rId36"/>
      <p:italic r:id="rId37"/>
      <p:boldItalic r:id="rId38"/>
    </p:embeddedFont>
    <p:embeddedFont>
      <p:font typeface="Raleway ExtraBold"/>
      <p:bold r:id="rId39"/>
      <p:boldItalic r:id="rId40"/>
    </p:embeddedFont>
    <p:embeddedFont>
      <p:font typeface="Lato"/>
      <p:regular r:id="rId41"/>
      <p:bold r:id="rId42"/>
      <p:italic r:id="rId43"/>
      <p:boldItalic r:id="rId44"/>
    </p:embeddedFont>
    <p:embeddedFont>
      <p:font typeface="Raleway Thin"/>
      <p:regular r:id="rId45"/>
      <p:bold r:id="rId46"/>
      <p:italic r:id="rId47"/>
      <p:boldItalic r:id="rId48"/>
    </p:embeddedFont>
    <p:embeddedFont>
      <p:font typeface="Raleway Light"/>
      <p:regular r:id="rId49"/>
      <p:bold r:id="rId50"/>
      <p:italic r:id="rId51"/>
      <p:boldItalic r:id="rId52"/>
    </p:embeddedFont>
    <p:embeddedFont>
      <p:font typeface="Raleway Medium"/>
      <p:regular r:id="rId53"/>
      <p:bold r:id="rId54"/>
      <p:italic r:id="rId55"/>
      <p:boldItalic r:id="rId56"/>
    </p:embeddedFont>
    <p:embeddedFont>
      <p:font typeface="Arial Black"/>
      <p:regular r:id="rId57"/>
    </p:embeddedFont>
    <p:embeddedFont>
      <p:font typeface="Raleway ExtraLight"/>
      <p:regular r:id="rId58"/>
      <p:bold r:id="rId59"/>
      <p:italic r:id="rId60"/>
      <p:boldItalic r:id="rId6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http://customooxmlschemas.google.com/">
      <go:slidesCustomData xmlns:go="http://customooxmlschemas.google.com/" r:id="rId62" roundtripDataSignature="AMtx7mj6oegwAGDBdZ7NNMxaDx5rm2LAK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562341E6-05BE-40C3-8673-BF42C6DD6146}">
  <a:tblStyle styleId="{562341E6-05BE-40C3-8673-BF42C6DD6146}" styleName="Table_0">
    <a:wholeTbl>
      <a:tcTxStyle b="off" i="off">
        <a:font>
          <a:latin typeface="Arial"/>
          <a:ea typeface="Arial"/>
          <a:cs typeface="Arial"/>
        </a:font>
        <a:srgbClr val="000000"/>
      </a:tcTxStyle>
      <a:tcStyle>
        <a:tcBdr>
          <a:left>
            <a:ln cap="flat" cmpd="sng" w="9525">
              <a:solidFill>
                <a:srgbClr val="000000"/>
              </a:solidFill>
              <a:prstDash val="solid"/>
              <a:round/>
              <a:headEnd len="sm" w="sm" type="none"/>
              <a:tailEnd len="sm" w="sm" type="none"/>
            </a:ln>
          </a:left>
          <a:right>
            <a:ln cap="flat" cmpd="sng" w="9525">
              <a:solidFill>
                <a:srgbClr val="000000"/>
              </a:solidFill>
              <a:prstDash val="solid"/>
              <a:round/>
              <a:headEnd len="sm" w="sm" type="none"/>
              <a:tailEnd len="sm" w="sm" type="none"/>
            </a:ln>
          </a:right>
          <a:top>
            <a:ln cap="flat" cmpd="sng" w="9525">
              <a:solidFill>
                <a:srgbClr val="000000"/>
              </a:solidFill>
              <a:prstDash val="solid"/>
              <a:round/>
              <a:headEnd len="sm" w="sm" type="none"/>
              <a:tailEnd len="sm" w="sm" type="none"/>
            </a:ln>
          </a:top>
          <a:bottom>
            <a:ln cap="flat" cmpd="sng" w="9525">
              <a:solidFill>
                <a:srgbClr val="000000"/>
              </a:solidFill>
              <a:prstDash val="solid"/>
              <a:round/>
              <a:headEnd len="sm" w="sm" type="none"/>
              <a:tailEnd len="sm" w="sm" type="none"/>
            </a:ln>
          </a:bottom>
          <a:insideH>
            <a:ln cap="flat" cmpd="sng" w="9525">
              <a:solidFill>
                <a:srgbClr val="000000"/>
              </a:solidFill>
              <a:prstDash val="solid"/>
              <a:round/>
              <a:headEnd len="sm" w="sm" type="none"/>
              <a:tailEnd len="sm" w="sm" type="none"/>
            </a:ln>
          </a:insideH>
          <a:insideV>
            <a:ln cap="flat" cmpd="sng" w="9525">
              <a:solidFill>
                <a:srgbClr val="000000"/>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RalewayExtraBold-boldItalic.fntdata"/><Relationship Id="rId42" Type="http://schemas.openxmlformats.org/officeDocument/2006/relationships/font" Target="fonts/Lato-bold.fntdata"/><Relationship Id="rId41" Type="http://schemas.openxmlformats.org/officeDocument/2006/relationships/font" Target="fonts/Lato-regular.fntdata"/><Relationship Id="rId44" Type="http://schemas.openxmlformats.org/officeDocument/2006/relationships/font" Target="fonts/Lato-boldItalic.fntdata"/><Relationship Id="rId43" Type="http://schemas.openxmlformats.org/officeDocument/2006/relationships/font" Target="fonts/Lato-italic.fntdata"/><Relationship Id="rId46" Type="http://schemas.openxmlformats.org/officeDocument/2006/relationships/font" Target="fonts/RalewayThin-bold.fntdata"/><Relationship Id="rId45" Type="http://schemas.openxmlformats.org/officeDocument/2006/relationships/font" Target="fonts/RalewayThin-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48" Type="http://schemas.openxmlformats.org/officeDocument/2006/relationships/font" Target="fonts/RalewayThin-boldItalic.fntdata"/><Relationship Id="rId47" Type="http://schemas.openxmlformats.org/officeDocument/2006/relationships/font" Target="fonts/RalewayThin-italic.fntdata"/><Relationship Id="rId49" Type="http://schemas.openxmlformats.org/officeDocument/2006/relationships/font" Target="fonts/RalewayLight-regular.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33" Type="http://schemas.openxmlformats.org/officeDocument/2006/relationships/slide" Target="slides/slide26.xml"/><Relationship Id="rId32" Type="http://schemas.openxmlformats.org/officeDocument/2006/relationships/slide" Target="slides/slide25.xml"/><Relationship Id="rId35" Type="http://schemas.openxmlformats.org/officeDocument/2006/relationships/font" Target="fonts/Raleway-regular.fntdata"/><Relationship Id="rId34" Type="http://schemas.openxmlformats.org/officeDocument/2006/relationships/slide" Target="slides/slide27.xml"/><Relationship Id="rId37" Type="http://schemas.openxmlformats.org/officeDocument/2006/relationships/font" Target="fonts/Raleway-italic.fntdata"/><Relationship Id="rId36" Type="http://schemas.openxmlformats.org/officeDocument/2006/relationships/font" Target="fonts/Raleway-bold.fntdata"/><Relationship Id="rId39" Type="http://schemas.openxmlformats.org/officeDocument/2006/relationships/font" Target="fonts/RalewayExtraBold-bold.fntdata"/><Relationship Id="rId38" Type="http://schemas.openxmlformats.org/officeDocument/2006/relationships/font" Target="fonts/Raleway-boldItalic.fntdata"/><Relationship Id="rId62" Type="http://customschemas.google.com/relationships/presentationmetadata" Target="metadata"/><Relationship Id="rId61" Type="http://schemas.openxmlformats.org/officeDocument/2006/relationships/font" Target="fonts/RalewayExtraLight-boldItalic.fntdata"/><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60" Type="http://schemas.openxmlformats.org/officeDocument/2006/relationships/font" Target="fonts/RalewayExtraLight-italic.fntdata"/><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51" Type="http://schemas.openxmlformats.org/officeDocument/2006/relationships/font" Target="fonts/RalewayLight-italic.fntdata"/><Relationship Id="rId50" Type="http://schemas.openxmlformats.org/officeDocument/2006/relationships/font" Target="fonts/RalewayLight-bold.fntdata"/><Relationship Id="rId53" Type="http://schemas.openxmlformats.org/officeDocument/2006/relationships/font" Target="fonts/RalewayMedium-regular.fntdata"/><Relationship Id="rId52" Type="http://schemas.openxmlformats.org/officeDocument/2006/relationships/font" Target="fonts/RalewayLight-boldItalic.fntdata"/><Relationship Id="rId11" Type="http://schemas.openxmlformats.org/officeDocument/2006/relationships/slide" Target="slides/slide4.xml"/><Relationship Id="rId55" Type="http://schemas.openxmlformats.org/officeDocument/2006/relationships/font" Target="fonts/RalewayMedium-italic.fntdata"/><Relationship Id="rId10" Type="http://schemas.openxmlformats.org/officeDocument/2006/relationships/slide" Target="slides/slide3.xml"/><Relationship Id="rId54" Type="http://schemas.openxmlformats.org/officeDocument/2006/relationships/font" Target="fonts/RalewayMedium-bold.fntdata"/><Relationship Id="rId13" Type="http://schemas.openxmlformats.org/officeDocument/2006/relationships/slide" Target="slides/slide6.xml"/><Relationship Id="rId57" Type="http://schemas.openxmlformats.org/officeDocument/2006/relationships/font" Target="fonts/ArialBlack-regular.fntdata"/><Relationship Id="rId12" Type="http://schemas.openxmlformats.org/officeDocument/2006/relationships/slide" Target="slides/slide5.xml"/><Relationship Id="rId56" Type="http://schemas.openxmlformats.org/officeDocument/2006/relationships/font" Target="fonts/RalewayMedium-boldItalic.fntdata"/><Relationship Id="rId15" Type="http://schemas.openxmlformats.org/officeDocument/2006/relationships/slide" Target="slides/slide8.xml"/><Relationship Id="rId59" Type="http://schemas.openxmlformats.org/officeDocument/2006/relationships/font" Target="fonts/RalewayExtraLight-bold.fntdata"/><Relationship Id="rId14" Type="http://schemas.openxmlformats.org/officeDocument/2006/relationships/slide" Target="slides/slide7.xml"/><Relationship Id="rId58" Type="http://schemas.openxmlformats.org/officeDocument/2006/relationships/font" Target="fonts/RalewayExtraLight-regular.fntdata"/><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1pPr>
            <a:lvl2pPr indent="-317500" lvl="1" marL="9144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2pPr>
            <a:lvl3pPr indent="-317500" lvl="2" marL="13716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3pPr>
            <a:lvl4pPr indent="-317500" lvl="3" marL="18288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4pPr>
            <a:lvl5pPr indent="-317500" lvl="4" marL="22860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5pPr>
            <a:lvl6pPr indent="-317500" lvl="5" marL="27432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6pPr>
            <a:lvl7pPr indent="-317500" lvl="6" marL="32004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7pPr>
            <a:lvl8pPr indent="-317500" lvl="7" marL="36576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8pPr>
            <a:lvl9pPr indent="-317500" lvl="8" marL="41148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3" name="Google Shape;63;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1" name="Google Shape;151;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3" name="Google Shape;163;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3" name="Google Shape;173;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9" name="Google Shape;179;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8" name="Google Shape;188;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5" name="Google Shape;205;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1" name="Google Shape;221;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1" name="Google Shape;231;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1" name="Google Shape;241;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7" name="Google Shape;247;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b="1"/>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9" name="Google Shape;69;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b="0"/>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4" name="Google Shape;254;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5" name="Google Shape;265;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4" name="Google Shape;274;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a:solidFill>
                  <a:srgbClr val="343E47"/>
                </a:solidFill>
                <a:latin typeface="Lato"/>
                <a:ea typeface="Lato"/>
                <a:cs typeface="Lato"/>
                <a:sym typeface="Lato"/>
              </a:rPr>
              <a:t>The Circle of Trust could be a good exercise here but it is a group exercise (https://cultureplusconsulting.com/2018/08/16/a-ha-activities-for-unconscious-bias-training/)</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4" name="Google Shape;294;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4" name="Google Shape;304;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p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4" name="Google Shape;314;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b="0"/>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p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9" name="Google Shape;319;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p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2" name="Google Shape;332;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b="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6" name="Google Shape;76;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b="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1" name="Google Shape;81;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8" name="Google Shape;88;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7" name="Google Shape;97;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3" name="Google Shape;103;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82550" lvl="0" marL="171450" marR="0" rtl="0" algn="l">
              <a:lnSpc>
                <a:spcPct val="100000"/>
              </a:lnSpc>
              <a:spcBef>
                <a:spcPts val="0"/>
              </a:spcBef>
              <a:spcAft>
                <a:spcPts val="0"/>
              </a:spcAft>
              <a:buClr>
                <a:srgbClr val="000000"/>
              </a:buClr>
              <a:buSzPts val="1400"/>
              <a:buFont typeface="Arial"/>
              <a:buNone/>
            </a:pPr>
            <a:r>
              <a:t/>
            </a:r>
            <a:endParaRPr/>
          </a:p>
          <a:p>
            <a:pPr indent="-82550" lvl="0" marL="171450" marR="0" rtl="0" algn="l">
              <a:lnSpc>
                <a:spcPct val="100000"/>
              </a:lnSpc>
              <a:spcBef>
                <a:spcPts val="0"/>
              </a:spcBef>
              <a:spcAft>
                <a:spcPts val="0"/>
              </a:spcAft>
              <a:buClr>
                <a:srgbClr val="000000"/>
              </a:buClr>
              <a:buSzPts val="1400"/>
              <a:buFont typeface="Arial"/>
              <a:buNone/>
            </a:pPr>
            <a:r>
              <a:t/>
            </a:r>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1" name="Google Shape;111;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2" name="Google Shape;122;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bg>
      <p:bgPr>
        <a:solidFill>
          <a:schemeClr val="accent1"/>
        </a:solidFill>
      </p:bgPr>
    </p:bg>
    <p:spTree>
      <p:nvGrpSpPr>
        <p:cNvPr id="9" name="Shape 9"/>
        <p:cNvGrpSpPr/>
        <p:nvPr/>
      </p:nvGrpSpPr>
      <p:grpSpPr>
        <a:xfrm>
          <a:off x="0" y="0"/>
          <a:ext cx="0" cy="0"/>
          <a:chOff x="0" y="0"/>
          <a:chExt cx="0" cy="0"/>
        </a:xfrm>
      </p:grpSpPr>
      <p:sp>
        <p:nvSpPr>
          <p:cNvPr id="10" name="Google Shape;10;p29"/>
          <p:cNvSpPr/>
          <p:nvPr/>
        </p:nvSpPr>
        <p:spPr>
          <a:xfrm>
            <a:off x="390737" y="379877"/>
            <a:ext cx="8362530" cy="4383746"/>
          </a:xfrm>
          <a:custGeom>
            <a:rect b="b" l="l" r="r" t="t"/>
            <a:pathLst>
              <a:path extrusionOk="0" fill="none" h="149667" w="285508">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cap="flat" cmpd="sng" w="19050">
            <a:solidFill>
              <a:schemeClr val="lt1"/>
            </a:solidFill>
            <a:prstDash val="dot"/>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11" name="Google Shape;11;p29"/>
          <p:cNvSpPr txBox="1"/>
          <p:nvPr>
            <p:ph type="ctrTitle"/>
          </p:nvPr>
        </p:nvSpPr>
        <p:spPr>
          <a:xfrm>
            <a:off x="685802" y="3287213"/>
            <a:ext cx="7772400" cy="11598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chemeClr val="lt1"/>
              </a:buClr>
              <a:buSzPts val="6000"/>
              <a:buNone/>
              <a:defRPr sz="6000">
                <a:solidFill>
                  <a:schemeClr val="lt1"/>
                </a:solidFill>
              </a:defRPr>
            </a:lvl1pPr>
            <a:lvl2pPr lvl="1" algn="l">
              <a:lnSpc>
                <a:spcPct val="100000"/>
              </a:lnSpc>
              <a:spcBef>
                <a:spcPts val="0"/>
              </a:spcBef>
              <a:spcAft>
                <a:spcPts val="0"/>
              </a:spcAft>
              <a:buClr>
                <a:schemeClr val="lt1"/>
              </a:buClr>
              <a:buSzPts val="6000"/>
              <a:buNone/>
              <a:defRPr sz="6000">
                <a:solidFill>
                  <a:schemeClr val="lt1"/>
                </a:solidFill>
              </a:defRPr>
            </a:lvl2pPr>
            <a:lvl3pPr lvl="2" algn="l">
              <a:lnSpc>
                <a:spcPct val="100000"/>
              </a:lnSpc>
              <a:spcBef>
                <a:spcPts val="0"/>
              </a:spcBef>
              <a:spcAft>
                <a:spcPts val="0"/>
              </a:spcAft>
              <a:buClr>
                <a:schemeClr val="lt1"/>
              </a:buClr>
              <a:buSzPts val="6000"/>
              <a:buNone/>
              <a:defRPr sz="6000">
                <a:solidFill>
                  <a:schemeClr val="lt1"/>
                </a:solidFill>
              </a:defRPr>
            </a:lvl3pPr>
            <a:lvl4pPr lvl="3" algn="l">
              <a:lnSpc>
                <a:spcPct val="100000"/>
              </a:lnSpc>
              <a:spcBef>
                <a:spcPts val="0"/>
              </a:spcBef>
              <a:spcAft>
                <a:spcPts val="0"/>
              </a:spcAft>
              <a:buClr>
                <a:schemeClr val="lt1"/>
              </a:buClr>
              <a:buSzPts val="6000"/>
              <a:buNone/>
              <a:defRPr sz="6000">
                <a:solidFill>
                  <a:schemeClr val="lt1"/>
                </a:solidFill>
              </a:defRPr>
            </a:lvl4pPr>
            <a:lvl5pPr lvl="4" algn="l">
              <a:lnSpc>
                <a:spcPct val="100000"/>
              </a:lnSpc>
              <a:spcBef>
                <a:spcPts val="0"/>
              </a:spcBef>
              <a:spcAft>
                <a:spcPts val="0"/>
              </a:spcAft>
              <a:buClr>
                <a:schemeClr val="lt1"/>
              </a:buClr>
              <a:buSzPts val="6000"/>
              <a:buNone/>
              <a:defRPr sz="6000">
                <a:solidFill>
                  <a:schemeClr val="lt1"/>
                </a:solidFill>
              </a:defRPr>
            </a:lvl5pPr>
            <a:lvl6pPr lvl="5" algn="l">
              <a:lnSpc>
                <a:spcPct val="100000"/>
              </a:lnSpc>
              <a:spcBef>
                <a:spcPts val="0"/>
              </a:spcBef>
              <a:spcAft>
                <a:spcPts val="0"/>
              </a:spcAft>
              <a:buClr>
                <a:schemeClr val="lt1"/>
              </a:buClr>
              <a:buSzPts val="6000"/>
              <a:buNone/>
              <a:defRPr sz="6000">
                <a:solidFill>
                  <a:schemeClr val="lt1"/>
                </a:solidFill>
              </a:defRPr>
            </a:lvl6pPr>
            <a:lvl7pPr lvl="6" algn="l">
              <a:lnSpc>
                <a:spcPct val="100000"/>
              </a:lnSpc>
              <a:spcBef>
                <a:spcPts val="0"/>
              </a:spcBef>
              <a:spcAft>
                <a:spcPts val="0"/>
              </a:spcAft>
              <a:buClr>
                <a:schemeClr val="lt1"/>
              </a:buClr>
              <a:buSzPts val="6000"/>
              <a:buNone/>
              <a:defRPr sz="6000">
                <a:solidFill>
                  <a:schemeClr val="lt1"/>
                </a:solidFill>
              </a:defRPr>
            </a:lvl7pPr>
            <a:lvl8pPr lvl="7" algn="l">
              <a:lnSpc>
                <a:spcPct val="100000"/>
              </a:lnSpc>
              <a:spcBef>
                <a:spcPts val="0"/>
              </a:spcBef>
              <a:spcAft>
                <a:spcPts val="0"/>
              </a:spcAft>
              <a:buClr>
                <a:schemeClr val="lt1"/>
              </a:buClr>
              <a:buSzPts val="6000"/>
              <a:buNone/>
              <a:defRPr sz="6000">
                <a:solidFill>
                  <a:schemeClr val="lt1"/>
                </a:solidFill>
              </a:defRPr>
            </a:lvl8pPr>
            <a:lvl9pPr lvl="8" algn="l">
              <a:lnSpc>
                <a:spcPct val="100000"/>
              </a:lnSpc>
              <a:spcBef>
                <a:spcPts val="0"/>
              </a:spcBef>
              <a:spcAft>
                <a:spcPts val="0"/>
              </a:spcAft>
              <a:buClr>
                <a:schemeClr val="lt1"/>
              </a:buClr>
              <a:buSzPts val="6000"/>
              <a:buNone/>
              <a:defRPr sz="6000">
                <a:solidFill>
                  <a:schemeClr val="lt1"/>
                </a:solidFil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1_Quote">
    <p:bg>
      <p:bgPr>
        <a:solidFill>
          <a:srgbClr val="FFB600"/>
        </a:solidFill>
      </p:bgPr>
    </p:bg>
    <p:spTree>
      <p:nvGrpSpPr>
        <p:cNvPr id="56" name="Shape 56"/>
        <p:cNvGrpSpPr/>
        <p:nvPr/>
      </p:nvGrpSpPr>
      <p:grpSpPr>
        <a:xfrm>
          <a:off x="0" y="0"/>
          <a:ext cx="0" cy="0"/>
          <a:chOff x="0" y="0"/>
          <a:chExt cx="0" cy="0"/>
        </a:xfrm>
      </p:grpSpPr>
      <p:sp>
        <p:nvSpPr>
          <p:cNvPr id="57" name="Google Shape;57;p39"/>
          <p:cNvSpPr/>
          <p:nvPr/>
        </p:nvSpPr>
        <p:spPr>
          <a:xfrm flipH="1">
            <a:off x="390737" y="379877"/>
            <a:ext cx="8362530" cy="4383746"/>
          </a:xfrm>
          <a:custGeom>
            <a:rect b="b" l="l" r="r" t="t"/>
            <a:pathLst>
              <a:path extrusionOk="0" fill="none" h="149667" w="285508">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cap="flat" cmpd="sng" w="19050">
            <a:solidFill>
              <a:srgbClr val="981C22"/>
            </a:solidFill>
            <a:prstDash val="dot"/>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58" name="Google Shape;58;p39"/>
          <p:cNvSpPr txBox="1"/>
          <p:nvPr>
            <p:ph idx="1" type="body"/>
          </p:nvPr>
        </p:nvSpPr>
        <p:spPr>
          <a:xfrm>
            <a:off x="1757201" y="2161800"/>
            <a:ext cx="5629801" cy="819900"/>
          </a:xfrm>
          <a:prstGeom prst="rect">
            <a:avLst/>
          </a:prstGeom>
          <a:noFill/>
          <a:ln>
            <a:noFill/>
          </a:ln>
        </p:spPr>
        <p:txBody>
          <a:bodyPr anchorCtr="0" anchor="ctr" bIns="91425" lIns="91425" spcFirstLastPara="1" rIns="91425" wrap="square" tIns="91425">
            <a:noAutofit/>
          </a:bodyPr>
          <a:lstStyle>
            <a:lvl1pPr indent="-228600" lvl="0" marL="457200" algn="ctr">
              <a:lnSpc>
                <a:spcPct val="100000"/>
              </a:lnSpc>
              <a:spcBef>
                <a:spcPts val="601"/>
              </a:spcBef>
              <a:spcAft>
                <a:spcPts val="0"/>
              </a:spcAft>
              <a:buClr>
                <a:schemeClr val="dk1"/>
              </a:buClr>
              <a:buSzPts val="3000"/>
              <a:buFont typeface="Raleway Thin"/>
              <a:buNone/>
              <a:defRPr i="1" sz="2400">
                <a:solidFill>
                  <a:schemeClr val="dk1"/>
                </a:solidFill>
              </a:defRPr>
            </a:lvl1pPr>
            <a:lvl2pPr indent="-419100" lvl="1" marL="914400" algn="ctr">
              <a:lnSpc>
                <a:spcPct val="100000"/>
              </a:lnSpc>
              <a:spcBef>
                <a:spcPts val="0"/>
              </a:spcBef>
              <a:spcAft>
                <a:spcPts val="0"/>
              </a:spcAft>
              <a:buClr>
                <a:schemeClr val="dk1"/>
              </a:buClr>
              <a:buSzPts val="3000"/>
              <a:buChar char="○"/>
              <a:defRPr i="1" sz="3001">
                <a:solidFill>
                  <a:schemeClr val="dk1"/>
                </a:solidFill>
              </a:defRPr>
            </a:lvl2pPr>
            <a:lvl3pPr indent="-419100" lvl="2" marL="1371600" algn="ctr">
              <a:lnSpc>
                <a:spcPct val="100000"/>
              </a:lnSpc>
              <a:spcBef>
                <a:spcPts val="0"/>
              </a:spcBef>
              <a:spcAft>
                <a:spcPts val="0"/>
              </a:spcAft>
              <a:buClr>
                <a:schemeClr val="dk1"/>
              </a:buClr>
              <a:buSzPts val="3000"/>
              <a:buChar char="■"/>
              <a:defRPr i="1" sz="3001">
                <a:solidFill>
                  <a:schemeClr val="dk1"/>
                </a:solidFill>
              </a:defRPr>
            </a:lvl3pPr>
            <a:lvl4pPr indent="-419100" lvl="3" marL="1828800" algn="ctr">
              <a:lnSpc>
                <a:spcPct val="100000"/>
              </a:lnSpc>
              <a:spcBef>
                <a:spcPts val="0"/>
              </a:spcBef>
              <a:spcAft>
                <a:spcPts val="0"/>
              </a:spcAft>
              <a:buClr>
                <a:schemeClr val="dk1"/>
              </a:buClr>
              <a:buSzPts val="3000"/>
              <a:buChar char="●"/>
              <a:defRPr i="1" sz="3001">
                <a:solidFill>
                  <a:schemeClr val="dk1"/>
                </a:solidFill>
              </a:defRPr>
            </a:lvl4pPr>
            <a:lvl5pPr indent="-419100" lvl="4" marL="2286000" algn="ctr">
              <a:lnSpc>
                <a:spcPct val="100000"/>
              </a:lnSpc>
              <a:spcBef>
                <a:spcPts val="0"/>
              </a:spcBef>
              <a:spcAft>
                <a:spcPts val="0"/>
              </a:spcAft>
              <a:buClr>
                <a:schemeClr val="dk1"/>
              </a:buClr>
              <a:buSzPts val="3000"/>
              <a:buChar char="○"/>
              <a:defRPr i="1" sz="3001">
                <a:solidFill>
                  <a:schemeClr val="dk1"/>
                </a:solidFill>
              </a:defRPr>
            </a:lvl5pPr>
            <a:lvl6pPr indent="-419100" lvl="5" marL="2743200" algn="ctr">
              <a:lnSpc>
                <a:spcPct val="100000"/>
              </a:lnSpc>
              <a:spcBef>
                <a:spcPts val="0"/>
              </a:spcBef>
              <a:spcAft>
                <a:spcPts val="0"/>
              </a:spcAft>
              <a:buClr>
                <a:schemeClr val="dk1"/>
              </a:buClr>
              <a:buSzPts val="3000"/>
              <a:buChar char="■"/>
              <a:defRPr i="1" sz="3001">
                <a:solidFill>
                  <a:schemeClr val="dk1"/>
                </a:solidFill>
              </a:defRPr>
            </a:lvl6pPr>
            <a:lvl7pPr indent="-419100" lvl="6" marL="3200400" algn="ctr">
              <a:lnSpc>
                <a:spcPct val="100000"/>
              </a:lnSpc>
              <a:spcBef>
                <a:spcPts val="0"/>
              </a:spcBef>
              <a:spcAft>
                <a:spcPts val="0"/>
              </a:spcAft>
              <a:buClr>
                <a:schemeClr val="dk1"/>
              </a:buClr>
              <a:buSzPts val="3000"/>
              <a:buChar char="●"/>
              <a:defRPr i="1" sz="3001">
                <a:solidFill>
                  <a:schemeClr val="dk1"/>
                </a:solidFill>
              </a:defRPr>
            </a:lvl7pPr>
            <a:lvl8pPr indent="-419100" lvl="7" marL="3657600" algn="ctr">
              <a:lnSpc>
                <a:spcPct val="100000"/>
              </a:lnSpc>
              <a:spcBef>
                <a:spcPts val="0"/>
              </a:spcBef>
              <a:spcAft>
                <a:spcPts val="0"/>
              </a:spcAft>
              <a:buClr>
                <a:schemeClr val="dk1"/>
              </a:buClr>
              <a:buSzPts val="3000"/>
              <a:buChar char="○"/>
              <a:defRPr i="1" sz="3001">
                <a:solidFill>
                  <a:schemeClr val="dk1"/>
                </a:solidFill>
              </a:defRPr>
            </a:lvl8pPr>
            <a:lvl9pPr indent="-419100" lvl="8" marL="4114800" algn="ctr">
              <a:lnSpc>
                <a:spcPct val="100000"/>
              </a:lnSpc>
              <a:spcBef>
                <a:spcPts val="0"/>
              </a:spcBef>
              <a:spcAft>
                <a:spcPts val="0"/>
              </a:spcAft>
              <a:buClr>
                <a:schemeClr val="dk1"/>
              </a:buClr>
              <a:buSzPts val="3000"/>
              <a:buChar char="■"/>
              <a:defRPr i="1" sz="3001">
                <a:solidFill>
                  <a:schemeClr val="dk1"/>
                </a:solidFill>
              </a:defRPr>
            </a:lvl9pPr>
          </a:lstStyle>
          <a:p/>
        </p:txBody>
      </p:sp>
      <p:sp>
        <p:nvSpPr>
          <p:cNvPr id="59" name="Google Shape;59;p39"/>
          <p:cNvSpPr txBox="1"/>
          <p:nvPr/>
        </p:nvSpPr>
        <p:spPr>
          <a:xfrm>
            <a:off x="205551" y="75075"/>
            <a:ext cx="799500" cy="653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0"/>
              <a:buFont typeface="Arial"/>
              <a:buNone/>
            </a:pPr>
            <a:r>
              <a:rPr b="1" i="0" lang="en-US" sz="12000" u="none" cap="none" strike="noStrike">
                <a:solidFill>
                  <a:srgbClr val="981C22"/>
                </a:solidFill>
                <a:latin typeface="Raleway"/>
                <a:ea typeface="Raleway"/>
                <a:cs typeface="Raleway"/>
                <a:sym typeface="Raleway"/>
              </a:rPr>
              <a:t>“</a:t>
            </a:r>
            <a:endParaRPr b="1" i="0" sz="12000" u="none" cap="none" strike="noStrike">
              <a:solidFill>
                <a:srgbClr val="981C22"/>
              </a:solidFill>
              <a:latin typeface="Raleway"/>
              <a:ea typeface="Raleway"/>
              <a:cs typeface="Raleway"/>
              <a:sym typeface="Raleway"/>
            </a:endParaRPr>
          </a:p>
        </p:txBody>
      </p:sp>
      <p:sp>
        <p:nvSpPr>
          <p:cNvPr id="60" name="Google Shape;60;p39"/>
          <p:cNvSpPr txBox="1"/>
          <p:nvPr>
            <p:ph idx="12" type="sldNum"/>
          </p:nvPr>
        </p:nvSpPr>
        <p:spPr>
          <a:xfrm>
            <a:off x="8604401" y="4590300"/>
            <a:ext cx="539700" cy="553200"/>
          </a:xfrm>
          <a:prstGeom prst="rect">
            <a:avLst/>
          </a:prstGeom>
          <a:noFill/>
          <a:ln>
            <a:noFill/>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1pPr>
            <a:lvl2pPr indent="0" lvl="1"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2pPr>
            <a:lvl3pPr indent="0" lvl="2"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3pPr>
            <a:lvl4pPr indent="0" lvl="3"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4pPr>
            <a:lvl5pPr indent="0" lvl="4"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5pPr>
            <a:lvl6pPr indent="0" lvl="5"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6pPr>
            <a:lvl7pPr indent="0" lvl="6"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7pPr>
            <a:lvl8pPr indent="0" lvl="7"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8pPr>
            <a:lvl9pPr indent="0" lvl="8"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spTree>
      <p:nvGrpSpPr>
        <p:cNvPr id="12" name="Shape 12"/>
        <p:cNvGrpSpPr/>
        <p:nvPr/>
      </p:nvGrpSpPr>
      <p:grpSpPr>
        <a:xfrm>
          <a:off x="0" y="0"/>
          <a:ext cx="0" cy="0"/>
          <a:chOff x="0" y="0"/>
          <a:chExt cx="0" cy="0"/>
        </a:xfrm>
      </p:grpSpPr>
      <p:sp>
        <p:nvSpPr>
          <p:cNvPr id="13" name="Google Shape;13;p30"/>
          <p:cNvSpPr/>
          <p:nvPr/>
        </p:nvSpPr>
        <p:spPr>
          <a:xfrm>
            <a:off x="390737" y="379877"/>
            <a:ext cx="8362530" cy="4383746"/>
          </a:xfrm>
          <a:custGeom>
            <a:rect b="b" l="l" r="r" t="t"/>
            <a:pathLst>
              <a:path extrusionOk="0" fill="none" h="149667" w="285508">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cap="flat" cmpd="sng" w="19050">
            <a:solidFill>
              <a:srgbClr val="FFB600"/>
            </a:solidFill>
            <a:prstDash val="dot"/>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14" name="Google Shape;14;p30"/>
          <p:cNvSpPr txBox="1"/>
          <p:nvPr>
            <p:ph type="title"/>
          </p:nvPr>
        </p:nvSpPr>
        <p:spPr>
          <a:xfrm>
            <a:off x="922001" y="891776"/>
            <a:ext cx="6866100" cy="8574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5800"/>
              <a:buNone/>
              <a:defRPr/>
            </a:lvl1pPr>
            <a:lvl2pPr lvl="1" algn="l">
              <a:lnSpc>
                <a:spcPct val="100000"/>
              </a:lnSpc>
              <a:spcBef>
                <a:spcPts val="0"/>
              </a:spcBef>
              <a:spcAft>
                <a:spcPts val="0"/>
              </a:spcAft>
              <a:buSzPts val="5800"/>
              <a:buNone/>
              <a:defRPr/>
            </a:lvl2pPr>
            <a:lvl3pPr lvl="2" algn="l">
              <a:lnSpc>
                <a:spcPct val="100000"/>
              </a:lnSpc>
              <a:spcBef>
                <a:spcPts val="0"/>
              </a:spcBef>
              <a:spcAft>
                <a:spcPts val="0"/>
              </a:spcAft>
              <a:buSzPts val="5800"/>
              <a:buNone/>
              <a:defRPr/>
            </a:lvl3pPr>
            <a:lvl4pPr lvl="3" algn="l">
              <a:lnSpc>
                <a:spcPct val="100000"/>
              </a:lnSpc>
              <a:spcBef>
                <a:spcPts val="0"/>
              </a:spcBef>
              <a:spcAft>
                <a:spcPts val="0"/>
              </a:spcAft>
              <a:buSzPts val="5800"/>
              <a:buNone/>
              <a:defRPr/>
            </a:lvl4pPr>
            <a:lvl5pPr lvl="4" algn="l">
              <a:lnSpc>
                <a:spcPct val="100000"/>
              </a:lnSpc>
              <a:spcBef>
                <a:spcPts val="0"/>
              </a:spcBef>
              <a:spcAft>
                <a:spcPts val="0"/>
              </a:spcAft>
              <a:buSzPts val="5800"/>
              <a:buNone/>
              <a:defRPr/>
            </a:lvl5pPr>
            <a:lvl6pPr lvl="5" algn="l">
              <a:lnSpc>
                <a:spcPct val="100000"/>
              </a:lnSpc>
              <a:spcBef>
                <a:spcPts val="0"/>
              </a:spcBef>
              <a:spcAft>
                <a:spcPts val="0"/>
              </a:spcAft>
              <a:buSzPts val="5800"/>
              <a:buNone/>
              <a:defRPr/>
            </a:lvl6pPr>
            <a:lvl7pPr lvl="6" algn="l">
              <a:lnSpc>
                <a:spcPct val="100000"/>
              </a:lnSpc>
              <a:spcBef>
                <a:spcPts val="0"/>
              </a:spcBef>
              <a:spcAft>
                <a:spcPts val="0"/>
              </a:spcAft>
              <a:buSzPts val="5800"/>
              <a:buNone/>
              <a:defRPr/>
            </a:lvl7pPr>
            <a:lvl8pPr lvl="7" algn="l">
              <a:lnSpc>
                <a:spcPct val="100000"/>
              </a:lnSpc>
              <a:spcBef>
                <a:spcPts val="0"/>
              </a:spcBef>
              <a:spcAft>
                <a:spcPts val="0"/>
              </a:spcAft>
              <a:buSzPts val="5800"/>
              <a:buNone/>
              <a:defRPr/>
            </a:lvl8pPr>
            <a:lvl9pPr lvl="8" algn="l">
              <a:lnSpc>
                <a:spcPct val="100000"/>
              </a:lnSpc>
              <a:spcBef>
                <a:spcPts val="0"/>
              </a:spcBef>
              <a:spcAft>
                <a:spcPts val="0"/>
              </a:spcAft>
              <a:buSzPts val="5800"/>
              <a:buNone/>
              <a:defRPr/>
            </a:lvl9pPr>
          </a:lstStyle>
          <a:p/>
        </p:txBody>
      </p:sp>
      <p:sp>
        <p:nvSpPr>
          <p:cNvPr id="15" name="Google Shape;15;p30"/>
          <p:cNvSpPr txBox="1"/>
          <p:nvPr>
            <p:ph idx="1" type="body"/>
          </p:nvPr>
        </p:nvSpPr>
        <p:spPr>
          <a:xfrm>
            <a:off x="922001" y="1885951"/>
            <a:ext cx="6866100" cy="2366100"/>
          </a:xfrm>
          <a:prstGeom prst="rect">
            <a:avLst/>
          </a:prstGeom>
          <a:noFill/>
          <a:ln>
            <a:noFill/>
          </a:ln>
        </p:spPr>
        <p:txBody>
          <a:bodyPr anchorCtr="0" anchor="t" bIns="91425" lIns="91425" spcFirstLastPara="1" rIns="91425" wrap="square" tIns="91425">
            <a:noAutofit/>
          </a:bodyPr>
          <a:lstStyle>
            <a:lvl1pPr indent="-342900" lvl="0" marL="457200" algn="l">
              <a:lnSpc>
                <a:spcPct val="100000"/>
              </a:lnSpc>
              <a:spcBef>
                <a:spcPts val="601"/>
              </a:spcBef>
              <a:spcAft>
                <a:spcPts val="0"/>
              </a:spcAft>
              <a:buClr>
                <a:srgbClr val="FFB600"/>
              </a:buClr>
              <a:buSzPts val="1800"/>
              <a:buChar char="●"/>
              <a:defRPr/>
            </a:lvl1pPr>
            <a:lvl2pPr indent="-342900" lvl="1" marL="914400" algn="l">
              <a:lnSpc>
                <a:spcPct val="100000"/>
              </a:lnSpc>
              <a:spcBef>
                <a:spcPts val="0"/>
              </a:spcBef>
              <a:spcAft>
                <a:spcPts val="0"/>
              </a:spcAft>
              <a:buClr>
                <a:srgbClr val="FFB600"/>
              </a:buClr>
              <a:buSzPts val="1800"/>
              <a:buChar char="○"/>
              <a:defRPr/>
            </a:lvl2pPr>
            <a:lvl3pPr indent="-342900" lvl="2" marL="1371600" algn="l">
              <a:lnSpc>
                <a:spcPct val="100000"/>
              </a:lnSpc>
              <a:spcBef>
                <a:spcPts val="0"/>
              </a:spcBef>
              <a:spcAft>
                <a:spcPts val="0"/>
              </a:spcAft>
              <a:buClr>
                <a:srgbClr val="FFB600"/>
              </a:buClr>
              <a:buSzPts val="1800"/>
              <a:buChar char="■"/>
              <a:defRPr/>
            </a:lvl3pPr>
            <a:lvl4pPr indent="-342900" lvl="3" marL="1828800" algn="l">
              <a:lnSpc>
                <a:spcPct val="100000"/>
              </a:lnSpc>
              <a:spcBef>
                <a:spcPts val="0"/>
              </a:spcBef>
              <a:spcAft>
                <a:spcPts val="0"/>
              </a:spcAft>
              <a:buSzPts val="1800"/>
              <a:buChar char="●"/>
              <a:defRPr/>
            </a:lvl4pPr>
            <a:lvl5pPr indent="-342900" lvl="4" marL="2286000" algn="l">
              <a:lnSpc>
                <a:spcPct val="100000"/>
              </a:lnSpc>
              <a:spcBef>
                <a:spcPts val="0"/>
              </a:spcBef>
              <a:spcAft>
                <a:spcPts val="0"/>
              </a:spcAft>
              <a:buSzPts val="1800"/>
              <a:buChar char="○"/>
              <a:defRPr/>
            </a:lvl5pPr>
            <a:lvl6pPr indent="-342900" lvl="5" marL="2743200" algn="l">
              <a:lnSpc>
                <a:spcPct val="100000"/>
              </a:lnSpc>
              <a:spcBef>
                <a:spcPts val="0"/>
              </a:spcBef>
              <a:spcAft>
                <a:spcPts val="0"/>
              </a:spcAft>
              <a:buSzPts val="1800"/>
              <a:buChar char="■"/>
              <a:defRPr/>
            </a:lvl6pPr>
            <a:lvl7pPr indent="-342900" lvl="6" marL="3200400" algn="l">
              <a:lnSpc>
                <a:spcPct val="100000"/>
              </a:lnSpc>
              <a:spcBef>
                <a:spcPts val="0"/>
              </a:spcBef>
              <a:spcAft>
                <a:spcPts val="0"/>
              </a:spcAft>
              <a:buSzPts val="1800"/>
              <a:buChar char="●"/>
              <a:defRPr/>
            </a:lvl7pPr>
            <a:lvl8pPr indent="-342900" lvl="7" marL="3657600" algn="l">
              <a:lnSpc>
                <a:spcPct val="100000"/>
              </a:lnSpc>
              <a:spcBef>
                <a:spcPts val="0"/>
              </a:spcBef>
              <a:spcAft>
                <a:spcPts val="0"/>
              </a:spcAft>
              <a:buSzPts val="1800"/>
              <a:buChar char="○"/>
              <a:defRPr/>
            </a:lvl8pPr>
            <a:lvl9pPr indent="-342900" lvl="8" marL="4114800" algn="l">
              <a:lnSpc>
                <a:spcPct val="100000"/>
              </a:lnSpc>
              <a:spcBef>
                <a:spcPts val="0"/>
              </a:spcBef>
              <a:spcAft>
                <a:spcPts val="0"/>
              </a:spcAft>
              <a:buSzPts val="1800"/>
              <a:buChar char="■"/>
              <a:defRPr/>
            </a:lvl9pPr>
          </a:lstStyle>
          <a:p/>
        </p:txBody>
      </p:sp>
      <p:sp>
        <p:nvSpPr>
          <p:cNvPr id="16" name="Google Shape;16;p30"/>
          <p:cNvSpPr txBox="1"/>
          <p:nvPr>
            <p:ph idx="12" type="sldNum"/>
          </p:nvPr>
        </p:nvSpPr>
        <p:spPr>
          <a:xfrm>
            <a:off x="8604401" y="4590300"/>
            <a:ext cx="539700" cy="553200"/>
          </a:xfrm>
          <a:prstGeom prst="rect">
            <a:avLst/>
          </a:prstGeom>
          <a:noFill/>
          <a:ln>
            <a:noFill/>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Thin"/>
                <a:ea typeface="Raleway Thin"/>
                <a:cs typeface="Raleway Thin"/>
                <a:sym typeface="Raleway Thin"/>
              </a:defRPr>
            </a:lvl1pPr>
            <a:lvl2pPr indent="0" lvl="1" marL="0" marR="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Thin"/>
                <a:ea typeface="Raleway Thin"/>
                <a:cs typeface="Raleway Thin"/>
                <a:sym typeface="Raleway Thin"/>
              </a:defRPr>
            </a:lvl2pPr>
            <a:lvl3pPr indent="0" lvl="2" marL="0" marR="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Thin"/>
                <a:ea typeface="Raleway Thin"/>
                <a:cs typeface="Raleway Thin"/>
                <a:sym typeface="Raleway Thin"/>
              </a:defRPr>
            </a:lvl3pPr>
            <a:lvl4pPr indent="0" lvl="3" marL="0" marR="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Thin"/>
                <a:ea typeface="Raleway Thin"/>
                <a:cs typeface="Raleway Thin"/>
                <a:sym typeface="Raleway Thin"/>
              </a:defRPr>
            </a:lvl4pPr>
            <a:lvl5pPr indent="0" lvl="4" marL="0" marR="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Thin"/>
                <a:ea typeface="Raleway Thin"/>
                <a:cs typeface="Raleway Thin"/>
                <a:sym typeface="Raleway Thin"/>
              </a:defRPr>
            </a:lvl5pPr>
            <a:lvl6pPr indent="0" lvl="5" marL="0" marR="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Thin"/>
                <a:ea typeface="Raleway Thin"/>
                <a:cs typeface="Raleway Thin"/>
                <a:sym typeface="Raleway Thin"/>
              </a:defRPr>
            </a:lvl6pPr>
            <a:lvl7pPr indent="0" lvl="6" marL="0" marR="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Thin"/>
                <a:ea typeface="Raleway Thin"/>
                <a:cs typeface="Raleway Thin"/>
                <a:sym typeface="Raleway Thin"/>
              </a:defRPr>
            </a:lvl7pPr>
            <a:lvl8pPr indent="0" lvl="7" marL="0" marR="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Thin"/>
                <a:ea typeface="Raleway Thin"/>
                <a:cs typeface="Raleway Thin"/>
                <a:sym typeface="Raleway Thin"/>
              </a:defRPr>
            </a:lvl8pPr>
            <a:lvl9pPr indent="0" lvl="8" marL="0" marR="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Thin"/>
                <a:ea typeface="Raleway Thin"/>
                <a:cs typeface="Raleway Thin"/>
                <a:sym typeface="Raleway Thin"/>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TITLE_1">
    <p:bg>
      <p:bgPr>
        <a:solidFill>
          <a:schemeClr val="accent1"/>
        </a:solidFill>
      </p:bgPr>
    </p:bg>
    <p:spTree>
      <p:nvGrpSpPr>
        <p:cNvPr id="17" name="Shape 17"/>
        <p:cNvGrpSpPr/>
        <p:nvPr/>
      </p:nvGrpSpPr>
      <p:grpSpPr>
        <a:xfrm>
          <a:off x="0" y="0"/>
          <a:ext cx="0" cy="0"/>
          <a:chOff x="0" y="0"/>
          <a:chExt cx="0" cy="0"/>
        </a:xfrm>
      </p:grpSpPr>
      <p:sp>
        <p:nvSpPr>
          <p:cNvPr id="18" name="Google Shape;18;p34"/>
          <p:cNvSpPr/>
          <p:nvPr/>
        </p:nvSpPr>
        <p:spPr>
          <a:xfrm>
            <a:off x="390737" y="379877"/>
            <a:ext cx="8362530" cy="4383746"/>
          </a:xfrm>
          <a:custGeom>
            <a:rect b="b" l="l" r="r" t="t"/>
            <a:pathLst>
              <a:path extrusionOk="0" fill="none" h="149667" w="285508">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solidFill>
            <a:srgbClr val="981C22"/>
          </a:solidFill>
          <a:ln cap="flat" cmpd="sng" w="19050">
            <a:solidFill>
              <a:srgbClr val="981C22"/>
            </a:solidFill>
            <a:prstDash val="dot"/>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19" name="Google Shape;19;p34"/>
          <p:cNvSpPr txBox="1"/>
          <p:nvPr>
            <p:ph type="ctrTitle"/>
          </p:nvPr>
        </p:nvSpPr>
        <p:spPr>
          <a:xfrm>
            <a:off x="685802" y="2726342"/>
            <a:ext cx="7772400" cy="11598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20" name="Google Shape;20;p34"/>
          <p:cNvSpPr txBox="1"/>
          <p:nvPr>
            <p:ph idx="1" type="subTitle"/>
          </p:nvPr>
        </p:nvSpPr>
        <p:spPr>
          <a:xfrm>
            <a:off x="685802" y="3830653"/>
            <a:ext cx="7772400" cy="7848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lt1"/>
              </a:buClr>
              <a:buSzPts val="1800"/>
              <a:buNone/>
              <a:defRPr>
                <a:solidFill>
                  <a:schemeClr val="lt1"/>
                </a:solidFill>
              </a:defRPr>
            </a:lvl1pPr>
            <a:lvl2pPr lvl="1" algn="l">
              <a:lnSpc>
                <a:spcPct val="100000"/>
              </a:lnSpc>
              <a:spcBef>
                <a:spcPts val="0"/>
              </a:spcBef>
              <a:spcAft>
                <a:spcPts val="0"/>
              </a:spcAft>
              <a:buClr>
                <a:schemeClr val="lt1"/>
              </a:buClr>
              <a:buSzPts val="3000"/>
              <a:buNone/>
              <a:defRPr sz="3001">
                <a:solidFill>
                  <a:schemeClr val="lt1"/>
                </a:solidFill>
              </a:defRPr>
            </a:lvl2pPr>
            <a:lvl3pPr lvl="2" algn="l">
              <a:lnSpc>
                <a:spcPct val="100000"/>
              </a:lnSpc>
              <a:spcBef>
                <a:spcPts val="0"/>
              </a:spcBef>
              <a:spcAft>
                <a:spcPts val="0"/>
              </a:spcAft>
              <a:buClr>
                <a:schemeClr val="lt1"/>
              </a:buClr>
              <a:buSzPts val="3000"/>
              <a:buNone/>
              <a:defRPr sz="3001">
                <a:solidFill>
                  <a:schemeClr val="lt1"/>
                </a:solidFill>
              </a:defRPr>
            </a:lvl3pPr>
            <a:lvl4pPr lvl="3" algn="l">
              <a:lnSpc>
                <a:spcPct val="100000"/>
              </a:lnSpc>
              <a:spcBef>
                <a:spcPts val="0"/>
              </a:spcBef>
              <a:spcAft>
                <a:spcPts val="0"/>
              </a:spcAft>
              <a:buClr>
                <a:schemeClr val="lt1"/>
              </a:buClr>
              <a:buSzPts val="3000"/>
              <a:buNone/>
              <a:defRPr sz="3001">
                <a:solidFill>
                  <a:schemeClr val="lt1"/>
                </a:solidFill>
              </a:defRPr>
            </a:lvl4pPr>
            <a:lvl5pPr lvl="4" algn="l">
              <a:lnSpc>
                <a:spcPct val="100000"/>
              </a:lnSpc>
              <a:spcBef>
                <a:spcPts val="0"/>
              </a:spcBef>
              <a:spcAft>
                <a:spcPts val="0"/>
              </a:spcAft>
              <a:buClr>
                <a:schemeClr val="lt1"/>
              </a:buClr>
              <a:buSzPts val="3000"/>
              <a:buNone/>
              <a:defRPr sz="3001">
                <a:solidFill>
                  <a:schemeClr val="lt1"/>
                </a:solidFill>
              </a:defRPr>
            </a:lvl5pPr>
            <a:lvl6pPr lvl="5" algn="l">
              <a:lnSpc>
                <a:spcPct val="100000"/>
              </a:lnSpc>
              <a:spcBef>
                <a:spcPts val="0"/>
              </a:spcBef>
              <a:spcAft>
                <a:spcPts val="0"/>
              </a:spcAft>
              <a:buClr>
                <a:schemeClr val="lt1"/>
              </a:buClr>
              <a:buSzPts val="3000"/>
              <a:buNone/>
              <a:defRPr sz="3001">
                <a:solidFill>
                  <a:schemeClr val="lt1"/>
                </a:solidFill>
              </a:defRPr>
            </a:lvl6pPr>
            <a:lvl7pPr lvl="6" algn="l">
              <a:lnSpc>
                <a:spcPct val="100000"/>
              </a:lnSpc>
              <a:spcBef>
                <a:spcPts val="0"/>
              </a:spcBef>
              <a:spcAft>
                <a:spcPts val="0"/>
              </a:spcAft>
              <a:buClr>
                <a:schemeClr val="lt1"/>
              </a:buClr>
              <a:buSzPts val="3000"/>
              <a:buNone/>
              <a:defRPr sz="3001">
                <a:solidFill>
                  <a:schemeClr val="lt1"/>
                </a:solidFill>
              </a:defRPr>
            </a:lvl7pPr>
            <a:lvl8pPr lvl="7" algn="l">
              <a:lnSpc>
                <a:spcPct val="100000"/>
              </a:lnSpc>
              <a:spcBef>
                <a:spcPts val="0"/>
              </a:spcBef>
              <a:spcAft>
                <a:spcPts val="0"/>
              </a:spcAft>
              <a:buClr>
                <a:schemeClr val="lt1"/>
              </a:buClr>
              <a:buSzPts val="3000"/>
              <a:buNone/>
              <a:defRPr sz="3001">
                <a:solidFill>
                  <a:schemeClr val="lt1"/>
                </a:solidFill>
              </a:defRPr>
            </a:lvl8pPr>
            <a:lvl9pPr lvl="8" algn="l">
              <a:lnSpc>
                <a:spcPct val="100000"/>
              </a:lnSpc>
              <a:spcBef>
                <a:spcPts val="0"/>
              </a:spcBef>
              <a:spcAft>
                <a:spcPts val="0"/>
              </a:spcAft>
              <a:buClr>
                <a:schemeClr val="lt1"/>
              </a:buClr>
              <a:buSzPts val="3000"/>
              <a:buNone/>
              <a:defRPr sz="3001">
                <a:solidFill>
                  <a:schemeClr val="lt1"/>
                </a:solidFil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3 columns">
  <p:cSld name="TITLE_AND_TWO_COLUMNS_1">
    <p:spTree>
      <p:nvGrpSpPr>
        <p:cNvPr id="21" name="Shape 21"/>
        <p:cNvGrpSpPr/>
        <p:nvPr/>
      </p:nvGrpSpPr>
      <p:grpSpPr>
        <a:xfrm>
          <a:off x="0" y="0"/>
          <a:ext cx="0" cy="0"/>
          <a:chOff x="0" y="0"/>
          <a:chExt cx="0" cy="0"/>
        </a:xfrm>
      </p:grpSpPr>
      <p:sp>
        <p:nvSpPr>
          <p:cNvPr id="22" name="Google Shape;22;p35"/>
          <p:cNvSpPr/>
          <p:nvPr/>
        </p:nvSpPr>
        <p:spPr>
          <a:xfrm>
            <a:off x="390737" y="379877"/>
            <a:ext cx="8362530" cy="4383746"/>
          </a:xfrm>
          <a:custGeom>
            <a:rect b="b" l="l" r="r" t="t"/>
            <a:pathLst>
              <a:path extrusionOk="0" fill="none" h="149667" w="285508">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cap="flat" cmpd="sng" w="19050">
            <a:solidFill>
              <a:schemeClr val="accent1"/>
            </a:solidFill>
            <a:prstDash val="dot"/>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23" name="Google Shape;23;p35"/>
          <p:cNvSpPr txBox="1"/>
          <p:nvPr>
            <p:ph type="title"/>
          </p:nvPr>
        </p:nvSpPr>
        <p:spPr>
          <a:xfrm>
            <a:off x="922001" y="891776"/>
            <a:ext cx="6866100" cy="8574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5800"/>
              <a:buNone/>
              <a:defRPr/>
            </a:lvl1pPr>
            <a:lvl2pPr lvl="1" algn="l">
              <a:lnSpc>
                <a:spcPct val="100000"/>
              </a:lnSpc>
              <a:spcBef>
                <a:spcPts val="0"/>
              </a:spcBef>
              <a:spcAft>
                <a:spcPts val="0"/>
              </a:spcAft>
              <a:buSzPts val="5800"/>
              <a:buNone/>
              <a:defRPr/>
            </a:lvl2pPr>
            <a:lvl3pPr lvl="2" algn="l">
              <a:lnSpc>
                <a:spcPct val="100000"/>
              </a:lnSpc>
              <a:spcBef>
                <a:spcPts val="0"/>
              </a:spcBef>
              <a:spcAft>
                <a:spcPts val="0"/>
              </a:spcAft>
              <a:buSzPts val="5800"/>
              <a:buNone/>
              <a:defRPr/>
            </a:lvl3pPr>
            <a:lvl4pPr lvl="3" algn="l">
              <a:lnSpc>
                <a:spcPct val="100000"/>
              </a:lnSpc>
              <a:spcBef>
                <a:spcPts val="0"/>
              </a:spcBef>
              <a:spcAft>
                <a:spcPts val="0"/>
              </a:spcAft>
              <a:buSzPts val="5800"/>
              <a:buNone/>
              <a:defRPr/>
            </a:lvl4pPr>
            <a:lvl5pPr lvl="4" algn="l">
              <a:lnSpc>
                <a:spcPct val="100000"/>
              </a:lnSpc>
              <a:spcBef>
                <a:spcPts val="0"/>
              </a:spcBef>
              <a:spcAft>
                <a:spcPts val="0"/>
              </a:spcAft>
              <a:buSzPts val="5800"/>
              <a:buNone/>
              <a:defRPr/>
            </a:lvl5pPr>
            <a:lvl6pPr lvl="5" algn="l">
              <a:lnSpc>
                <a:spcPct val="100000"/>
              </a:lnSpc>
              <a:spcBef>
                <a:spcPts val="0"/>
              </a:spcBef>
              <a:spcAft>
                <a:spcPts val="0"/>
              </a:spcAft>
              <a:buSzPts val="5800"/>
              <a:buNone/>
              <a:defRPr/>
            </a:lvl6pPr>
            <a:lvl7pPr lvl="6" algn="l">
              <a:lnSpc>
                <a:spcPct val="100000"/>
              </a:lnSpc>
              <a:spcBef>
                <a:spcPts val="0"/>
              </a:spcBef>
              <a:spcAft>
                <a:spcPts val="0"/>
              </a:spcAft>
              <a:buSzPts val="5800"/>
              <a:buNone/>
              <a:defRPr/>
            </a:lvl7pPr>
            <a:lvl8pPr lvl="7" algn="l">
              <a:lnSpc>
                <a:spcPct val="100000"/>
              </a:lnSpc>
              <a:spcBef>
                <a:spcPts val="0"/>
              </a:spcBef>
              <a:spcAft>
                <a:spcPts val="0"/>
              </a:spcAft>
              <a:buSzPts val="5800"/>
              <a:buNone/>
              <a:defRPr/>
            </a:lvl8pPr>
            <a:lvl9pPr lvl="8" algn="l">
              <a:lnSpc>
                <a:spcPct val="100000"/>
              </a:lnSpc>
              <a:spcBef>
                <a:spcPts val="0"/>
              </a:spcBef>
              <a:spcAft>
                <a:spcPts val="0"/>
              </a:spcAft>
              <a:buSzPts val="5800"/>
              <a:buNone/>
              <a:defRPr/>
            </a:lvl9pPr>
          </a:lstStyle>
          <a:p/>
        </p:txBody>
      </p:sp>
      <p:sp>
        <p:nvSpPr>
          <p:cNvPr id="24" name="Google Shape;24;p35"/>
          <p:cNvSpPr txBox="1"/>
          <p:nvPr>
            <p:ph idx="1" type="body"/>
          </p:nvPr>
        </p:nvSpPr>
        <p:spPr>
          <a:xfrm>
            <a:off x="922001" y="1930500"/>
            <a:ext cx="2332201" cy="2919000"/>
          </a:xfrm>
          <a:prstGeom prst="rect">
            <a:avLst/>
          </a:prstGeom>
          <a:noFill/>
          <a:ln>
            <a:noFill/>
          </a:ln>
        </p:spPr>
        <p:txBody>
          <a:bodyPr anchorCtr="0" anchor="t" bIns="91425" lIns="91425" spcFirstLastPara="1" rIns="91425" wrap="square" tIns="91425">
            <a:noAutofit/>
          </a:bodyPr>
          <a:lstStyle>
            <a:lvl1pPr indent="-317500" lvl="0" marL="457200" algn="l">
              <a:lnSpc>
                <a:spcPct val="100000"/>
              </a:lnSpc>
              <a:spcBef>
                <a:spcPts val="601"/>
              </a:spcBef>
              <a:spcAft>
                <a:spcPts val="0"/>
              </a:spcAft>
              <a:buSzPts val="1400"/>
              <a:buChar char="●"/>
              <a:defRPr sz="1401"/>
            </a:lvl1pPr>
            <a:lvl2pPr indent="-317500" lvl="1" marL="914400" algn="l">
              <a:lnSpc>
                <a:spcPct val="100000"/>
              </a:lnSpc>
              <a:spcBef>
                <a:spcPts val="0"/>
              </a:spcBef>
              <a:spcAft>
                <a:spcPts val="0"/>
              </a:spcAft>
              <a:buSzPts val="1400"/>
              <a:buChar char="○"/>
              <a:defRPr sz="1401"/>
            </a:lvl2pPr>
            <a:lvl3pPr indent="-317500" lvl="2" marL="1371600" algn="l">
              <a:lnSpc>
                <a:spcPct val="100000"/>
              </a:lnSpc>
              <a:spcBef>
                <a:spcPts val="0"/>
              </a:spcBef>
              <a:spcAft>
                <a:spcPts val="0"/>
              </a:spcAft>
              <a:buSzPts val="1400"/>
              <a:buChar char="■"/>
              <a:defRPr sz="1401"/>
            </a:lvl3pPr>
            <a:lvl4pPr indent="-317500" lvl="3" marL="1828800" algn="l">
              <a:lnSpc>
                <a:spcPct val="100000"/>
              </a:lnSpc>
              <a:spcBef>
                <a:spcPts val="0"/>
              </a:spcBef>
              <a:spcAft>
                <a:spcPts val="0"/>
              </a:spcAft>
              <a:buSzPts val="1400"/>
              <a:buChar char="●"/>
              <a:defRPr sz="1401"/>
            </a:lvl4pPr>
            <a:lvl5pPr indent="-317500" lvl="4" marL="2286000" algn="l">
              <a:lnSpc>
                <a:spcPct val="100000"/>
              </a:lnSpc>
              <a:spcBef>
                <a:spcPts val="0"/>
              </a:spcBef>
              <a:spcAft>
                <a:spcPts val="0"/>
              </a:spcAft>
              <a:buSzPts val="1400"/>
              <a:buChar char="○"/>
              <a:defRPr sz="1401"/>
            </a:lvl5pPr>
            <a:lvl6pPr indent="-317500" lvl="5" marL="2743200" algn="l">
              <a:lnSpc>
                <a:spcPct val="100000"/>
              </a:lnSpc>
              <a:spcBef>
                <a:spcPts val="0"/>
              </a:spcBef>
              <a:spcAft>
                <a:spcPts val="0"/>
              </a:spcAft>
              <a:buSzPts val="1400"/>
              <a:buChar char="■"/>
              <a:defRPr sz="1401"/>
            </a:lvl6pPr>
            <a:lvl7pPr indent="-317500" lvl="6" marL="3200400" algn="l">
              <a:lnSpc>
                <a:spcPct val="100000"/>
              </a:lnSpc>
              <a:spcBef>
                <a:spcPts val="0"/>
              </a:spcBef>
              <a:spcAft>
                <a:spcPts val="0"/>
              </a:spcAft>
              <a:buSzPts val="1400"/>
              <a:buChar char="●"/>
              <a:defRPr sz="1401"/>
            </a:lvl7pPr>
            <a:lvl8pPr indent="-317500" lvl="7" marL="3657600" algn="l">
              <a:lnSpc>
                <a:spcPct val="100000"/>
              </a:lnSpc>
              <a:spcBef>
                <a:spcPts val="0"/>
              </a:spcBef>
              <a:spcAft>
                <a:spcPts val="0"/>
              </a:spcAft>
              <a:buSzPts val="1400"/>
              <a:buChar char="○"/>
              <a:defRPr sz="1401"/>
            </a:lvl8pPr>
            <a:lvl9pPr indent="-317500" lvl="8" marL="4114800" algn="l">
              <a:lnSpc>
                <a:spcPct val="100000"/>
              </a:lnSpc>
              <a:spcBef>
                <a:spcPts val="0"/>
              </a:spcBef>
              <a:spcAft>
                <a:spcPts val="0"/>
              </a:spcAft>
              <a:buSzPts val="1400"/>
              <a:buChar char="■"/>
              <a:defRPr sz="1401"/>
            </a:lvl9pPr>
          </a:lstStyle>
          <a:p/>
        </p:txBody>
      </p:sp>
      <p:sp>
        <p:nvSpPr>
          <p:cNvPr id="25" name="Google Shape;25;p35"/>
          <p:cNvSpPr txBox="1"/>
          <p:nvPr>
            <p:ph idx="2" type="body"/>
          </p:nvPr>
        </p:nvSpPr>
        <p:spPr>
          <a:xfrm>
            <a:off x="3373779" y="1930500"/>
            <a:ext cx="2332201" cy="2919000"/>
          </a:xfrm>
          <a:prstGeom prst="rect">
            <a:avLst/>
          </a:prstGeom>
          <a:noFill/>
          <a:ln>
            <a:noFill/>
          </a:ln>
        </p:spPr>
        <p:txBody>
          <a:bodyPr anchorCtr="0" anchor="t" bIns="91425" lIns="91425" spcFirstLastPara="1" rIns="91425" wrap="square" tIns="91425">
            <a:noAutofit/>
          </a:bodyPr>
          <a:lstStyle>
            <a:lvl1pPr indent="-317500" lvl="0" marL="457200" algn="l">
              <a:lnSpc>
                <a:spcPct val="100000"/>
              </a:lnSpc>
              <a:spcBef>
                <a:spcPts val="601"/>
              </a:spcBef>
              <a:spcAft>
                <a:spcPts val="0"/>
              </a:spcAft>
              <a:buSzPts val="1400"/>
              <a:buChar char="●"/>
              <a:defRPr sz="1401"/>
            </a:lvl1pPr>
            <a:lvl2pPr indent="-317500" lvl="1" marL="914400" algn="l">
              <a:lnSpc>
                <a:spcPct val="100000"/>
              </a:lnSpc>
              <a:spcBef>
                <a:spcPts val="0"/>
              </a:spcBef>
              <a:spcAft>
                <a:spcPts val="0"/>
              </a:spcAft>
              <a:buSzPts val="1400"/>
              <a:buChar char="○"/>
              <a:defRPr sz="1401"/>
            </a:lvl2pPr>
            <a:lvl3pPr indent="-317500" lvl="2" marL="1371600" algn="l">
              <a:lnSpc>
                <a:spcPct val="100000"/>
              </a:lnSpc>
              <a:spcBef>
                <a:spcPts val="0"/>
              </a:spcBef>
              <a:spcAft>
                <a:spcPts val="0"/>
              </a:spcAft>
              <a:buSzPts val="1400"/>
              <a:buChar char="■"/>
              <a:defRPr sz="1401"/>
            </a:lvl3pPr>
            <a:lvl4pPr indent="-317500" lvl="3" marL="1828800" algn="l">
              <a:lnSpc>
                <a:spcPct val="100000"/>
              </a:lnSpc>
              <a:spcBef>
                <a:spcPts val="0"/>
              </a:spcBef>
              <a:spcAft>
                <a:spcPts val="0"/>
              </a:spcAft>
              <a:buSzPts val="1400"/>
              <a:buChar char="●"/>
              <a:defRPr sz="1401"/>
            </a:lvl4pPr>
            <a:lvl5pPr indent="-317500" lvl="4" marL="2286000" algn="l">
              <a:lnSpc>
                <a:spcPct val="100000"/>
              </a:lnSpc>
              <a:spcBef>
                <a:spcPts val="0"/>
              </a:spcBef>
              <a:spcAft>
                <a:spcPts val="0"/>
              </a:spcAft>
              <a:buSzPts val="1400"/>
              <a:buChar char="○"/>
              <a:defRPr sz="1401"/>
            </a:lvl5pPr>
            <a:lvl6pPr indent="-317500" lvl="5" marL="2743200" algn="l">
              <a:lnSpc>
                <a:spcPct val="100000"/>
              </a:lnSpc>
              <a:spcBef>
                <a:spcPts val="0"/>
              </a:spcBef>
              <a:spcAft>
                <a:spcPts val="0"/>
              </a:spcAft>
              <a:buSzPts val="1400"/>
              <a:buChar char="■"/>
              <a:defRPr sz="1401"/>
            </a:lvl6pPr>
            <a:lvl7pPr indent="-317500" lvl="6" marL="3200400" algn="l">
              <a:lnSpc>
                <a:spcPct val="100000"/>
              </a:lnSpc>
              <a:spcBef>
                <a:spcPts val="0"/>
              </a:spcBef>
              <a:spcAft>
                <a:spcPts val="0"/>
              </a:spcAft>
              <a:buSzPts val="1400"/>
              <a:buChar char="●"/>
              <a:defRPr sz="1401"/>
            </a:lvl7pPr>
            <a:lvl8pPr indent="-317500" lvl="7" marL="3657600" algn="l">
              <a:lnSpc>
                <a:spcPct val="100000"/>
              </a:lnSpc>
              <a:spcBef>
                <a:spcPts val="0"/>
              </a:spcBef>
              <a:spcAft>
                <a:spcPts val="0"/>
              </a:spcAft>
              <a:buSzPts val="1400"/>
              <a:buChar char="○"/>
              <a:defRPr sz="1401"/>
            </a:lvl8pPr>
            <a:lvl9pPr indent="-317500" lvl="8" marL="4114800" algn="l">
              <a:lnSpc>
                <a:spcPct val="100000"/>
              </a:lnSpc>
              <a:spcBef>
                <a:spcPts val="0"/>
              </a:spcBef>
              <a:spcAft>
                <a:spcPts val="0"/>
              </a:spcAft>
              <a:buSzPts val="1400"/>
              <a:buChar char="■"/>
              <a:defRPr sz="1401"/>
            </a:lvl9pPr>
          </a:lstStyle>
          <a:p/>
        </p:txBody>
      </p:sp>
      <p:sp>
        <p:nvSpPr>
          <p:cNvPr id="26" name="Google Shape;26;p35"/>
          <p:cNvSpPr txBox="1"/>
          <p:nvPr>
            <p:ph idx="3" type="body"/>
          </p:nvPr>
        </p:nvSpPr>
        <p:spPr>
          <a:xfrm>
            <a:off x="5825558" y="1930500"/>
            <a:ext cx="2332201" cy="2919000"/>
          </a:xfrm>
          <a:prstGeom prst="rect">
            <a:avLst/>
          </a:prstGeom>
          <a:noFill/>
          <a:ln>
            <a:noFill/>
          </a:ln>
        </p:spPr>
        <p:txBody>
          <a:bodyPr anchorCtr="0" anchor="t" bIns="91425" lIns="91425" spcFirstLastPara="1" rIns="91425" wrap="square" tIns="91425">
            <a:noAutofit/>
          </a:bodyPr>
          <a:lstStyle>
            <a:lvl1pPr indent="-317500" lvl="0" marL="457200" algn="l">
              <a:lnSpc>
                <a:spcPct val="100000"/>
              </a:lnSpc>
              <a:spcBef>
                <a:spcPts val="601"/>
              </a:spcBef>
              <a:spcAft>
                <a:spcPts val="0"/>
              </a:spcAft>
              <a:buSzPts val="1400"/>
              <a:buChar char="●"/>
              <a:defRPr sz="1401"/>
            </a:lvl1pPr>
            <a:lvl2pPr indent="-317500" lvl="1" marL="914400" algn="l">
              <a:lnSpc>
                <a:spcPct val="100000"/>
              </a:lnSpc>
              <a:spcBef>
                <a:spcPts val="0"/>
              </a:spcBef>
              <a:spcAft>
                <a:spcPts val="0"/>
              </a:spcAft>
              <a:buSzPts val="1400"/>
              <a:buChar char="○"/>
              <a:defRPr sz="1401"/>
            </a:lvl2pPr>
            <a:lvl3pPr indent="-317500" lvl="2" marL="1371600" algn="l">
              <a:lnSpc>
                <a:spcPct val="100000"/>
              </a:lnSpc>
              <a:spcBef>
                <a:spcPts val="0"/>
              </a:spcBef>
              <a:spcAft>
                <a:spcPts val="0"/>
              </a:spcAft>
              <a:buSzPts val="1400"/>
              <a:buChar char="■"/>
              <a:defRPr sz="1401"/>
            </a:lvl3pPr>
            <a:lvl4pPr indent="-317500" lvl="3" marL="1828800" algn="l">
              <a:lnSpc>
                <a:spcPct val="100000"/>
              </a:lnSpc>
              <a:spcBef>
                <a:spcPts val="0"/>
              </a:spcBef>
              <a:spcAft>
                <a:spcPts val="0"/>
              </a:spcAft>
              <a:buSzPts val="1400"/>
              <a:buChar char="●"/>
              <a:defRPr sz="1401"/>
            </a:lvl4pPr>
            <a:lvl5pPr indent="-317500" lvl="4" marL="2286000" algn="l">
              <a:lnSpc>
                <a:spcPct val="100000"/>
              </a:lnSpc>
              <a:spcBef>
                <a:spcPts val="0"/>
              </a:spcBef>
              <a:spcAft>
                <a:spcPts val="0"/>
              </a:spcAft>
              <a:buSzPts val="1400"/>
              <a:buChar char="○"/>
              <a:defRPr sz="1401"/>
            </a:lvl5pPr>
            <a:lvl6pPr indent="-317500" lvl="5" marL="2743200" algn="l">
              <a:lnSpc>
                <a:spcPct val="100000"/>
              </a:lnSpc>
              <a:spcBef>
                <a:spcPts val="0"/>
              </a:spcBef>
              <a:spcAft>
                <a:spcPts val="0"/>
              </a:spcAft>
              <a:buSzPts val="1400"/>
              <a:buChar char="■"/>
              <a:defRPr sz="1401"/>
            </a:lvl6pPr>
            <a:lvl7pPr indent="-317500" lvl="6" marL="3200400" algn="l">
              <a:lnSpc>
                <a:spcPct val="100000"/>
              </a:lnSpc>
              <a:spcBef>
                <a:spcPts val="0"/>
              </a:spcBef>
              <a:spcAft>
                <a:spcPts val="0"/>
              </a:spcAft>
              <a:buSzPts val="1400"/>
              <a:buChar char="●"/>
              <a:defRPr sz="1401"/>
            </a:lvl7pPr>
            <a:lvl8pPr indent="-317500" lvl="7" marL="3657600" algn="l">
              <a:lnSpc>
                <a:spcPct val="100000"/>
              </a:lnSpc>
              <a:spcBef>
                <a:spcPts val="0"/>
              </a:spcBef>
              <a:spcAft>
                <a:spcPts val="0"/>
              </a:spcAft>
              <a:buSzPts val="1400"/>
              <a:buChar char="○"/>
              <a:defRPr sz="1401"/>
            </a:lvl8pPr>
            <a:lvl9pPr indent="-317500" lvl="8" marL="4114800" algn="l">
              <a:lnSpc>
                <a:spcPct val="100000"/>
              </a:lnSpc>
              <a:spcBef>
                <a:spcPts val="0"/>
              </a:spcBef>
              <a:spcAft>
                <a:spcPts val="0"/>
              </a:spcAft>
              <a:buSzPts val="1400"/>
              <a:buChar char="■"/>
              <a:defRPr sz="1401"/>
            </a:lvl9pPr>
          </a:lstStyle>
          <a:p/>
        </p:txBody>
      </p:sp>
      <p:sp>
        <p:nvSpPr>
          <p:cNvPr id="27" name="Google Shape;27;p35"/>
          <p:cNvSpPr txBox="1"/>
          <p:nvPr>
            <p:ph idx="12" type="sldNum"/>
          </p:nvPr>
        </p:nvSpPr>
        <p:spPr>
          <a:xfrm>
            <a:off x="8604401" y="4590300"/>
            <a:ext cx="539700" cy="553200"/>
          </a:xfrm>
          <a:prstGeom prst="rect">
            <a:avLst/>
          </a:prstGeom>
          <a:noFill/>
          <a:ln>
            <a:noFill/>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1pPr>
            <a:lvl2pPr indent="0" lvl="1"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2pPr>
            <a:lvl3pPr indent="0" lvl="2"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3pPr>
            <a:lvl4pPr indent="0" lvl="3"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4pPr>
            <a:lvl5pPr indent="0" lvl="4"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5pPr>
            <a:lvl6pPr indent="0" lvl="5"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6pPr>
            <a:lvl7pPr indent="0" lvl="6"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7pPr>
            <a:lvl8pPr indent="0" lvl="7"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8pPr>
            <a:lvl9pPr indent="0" lvl="8"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8" name="Shape 28"/>
        <p:cNvGrpSpPr/>
        <p:nvPr/>
      </p:nvGrpSpPr>
      <p:grpSpPr>
        <a:xfrm>
          <a:off x="0" y="0"/>
          <a:ext cx="0" cy="0"/>
          <a:chOff x="0" y="0"/>
          <a:chExt cx="0" cy="0"/>
        </a:xfrm>
      </p:grpSpPr>
      <p:sp>
        <p:nvSpPr>
          <p:cNvPr id="29" name="Google Shape;29;p36"/>
          <p:cNvSpPr/>
          <p:nvPr/>
        </p:nvSpPr>
        <p:spPr>
          <a:xfrm>
            <a:off x="390737" y="379877"/>
            <a:ext cx="8362530" cy="4383746"/>
          </a:xfrm>
          <a:custGeom>
            <a:rect b="b" l="l" r="r" t="t"/>
            <a:pathLst>
              <a:path extrusionOk="0" fill="none" h="149667" w="285508">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cap="flat" cmpd="sng" w="19050">
            <a:solidFill>
              <a:schemeClr val="accent1"/>
            </a:solidFill>
            <a:prstDash val="dot"/>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30" name="Google Shape;30;p36"/>
          <p:cNvSpPr txBox="1"/>
          <p:nvPr>
            <p:ph type="title"/>
          </p:nvPr>
        </p:nvSpPr>
        <p:spPr>
          <a:xfrm>
            <a:off x="922001" y="891776"/>
            <a:ext cx="6866100" cy="8574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5800"/>
              <a:buNone/>
              <a:defRPr/>
            </a:lvl1pPr>
            <a:lvl2pPr lvl="1" algn="l">
              <a:lnSpc>
                <a:spcPct val="100000"/>
              </a:lnSpc>
              <a:spcBef>
                <a:spcPts val="0"/>
              </a:spcBef>
              <a:spcAft>
                <a:spcPts val="0"/>
              </a:spcAft>
              <a:buSzPts val="5800"/>
              <a:buNone/>
              <a:defRPr/>
            </a:lvl2pPr>
            <a:lvl3pPr lvl="2" algn="l">
              <a:lnSpc>
                <a:spcPct val="100000"/>
              </a:lnSpc>
              <a:spcBef>
                <a:spcPts val="0"/>
              </a:spcBef>
              <a:spcAft>
                <a:spcPts val="0"/>
              </a:spcAft>
              <a:buSzPts val="5800"/>
              <a:buNone/>
              <a:defRPr/>
            </a:lvl3pPr>
            <a:lvl4pPr lvl="3" algn="l">
              <a:lnSpc>
                <a:spcPct val="100000"/>
              </a:lnSpc>
              <a:spcBef>
                <a:spcPts val="0"/>
              </a:spcBef>
              <a:spcAft>
                <a:spcPts val="0"/>
              </a:spcAft>
              <a:buSzPts val="5800"/>
              <a:buNone/>
              <a:defRPr/>
            </a:lvl4pPr>
            <a:lvl5pPr lvl="4" algn="l">
              <a:lnSpc>
                <a:spcPct val="100000"/>
              </a:lnSpc>
              <a:spcBef>
                <a:spcPts val="0"/>
              </a:spcBef>
              <a:spcAft>
                <a:spcPts val="0"/>
              </a:spcAft>
              <a:buSzPts val="5800"/>
              <a:buNone/>
              <a:defRPr/>
            </a:lvl5pPr>
            <a:lvl6pPr lvl="5" algn="l">
              <a:lnSpc>
                <a:spcPct val="100000"/>
              </a:lnSpc>
              <a:spcBef>
                <a:spcPts val="0"/>
              </a:spcBef>
              <a:spcAft>
                <a:spcPts val="0"/>
              </a:spcAft>
              <a:buSzPts val="5800"/>
              <a:buNone/>
              <a:defRPr/>
            </a:lvl6pPr>
            <a:lvl7pPr lvl="6" algn="l">
              <a:lnSpc>
                <a:spcPct val="100000"/>
              </a:lnSpc>
              <a:spcBef>
                <a:spcPts val="0"/>
              </a:spcBef>
              <a:spcAft>
                <a:spcPts val="0"/>
              </a:spcAft>
              <a:buSzPts val="5800"/>
              <a:buNone/>
              <a:defRPr/>
            </a:lvl7pPr>
            <a:lvl8pPr lvl="7" algn="l">
              <a:lnSpc>
                <a:spcPct val="100000"/>
              </a:lnSpc>
              <a:spcBef>
                <a:spcPts val="0"/>
              </a:spcBef>
              <a:spcAft>
                <a:spcPts val="0"/>
              </a:spcAft>
              <a:buSzPts val="5800"/>
              <a:buNone/>
              <a:defRPr/>
            </a:lvl8pPr>
            <a:lvl9pPr lvl="8" algn="l">
              <a:lnSpc>
                <a:spcPct val="100000"/>
              </a:lnSpc>
              <a:spcBef>
                <a:spcPts val="0"/>
              </a:spcBef>
              <a:spcAft>
                <a:spcPts val="0"/>
              </a:spcAft>
              <a:buSzPts val="5800"/>
              <a:buNone/>
              <a:defRPr/>
            </a:lvl9pPr>
          </a:lstStyle>
          <a:p/>
        </p:txBody>
      </p:sp>
      <p:sp>
        <p:nvSpPr>
          <p:cNvPr id="31" name="Google Shape;31;p36"/>
          <p:cNvSpPr txBox="1"/>
          <p:nvPr>
            <p:ph idx="12" type="sldNum"/>
          </p:nvPr>
        </p:nvSpPr>
        <p:spPr>
          <a:xfrm>
            <a:off x="8604401" y="4590300"/>
            <a:ext cx="539700" cy="553200"/>
          </a:xfrm>
          <a:prstGeom prst="rect">
            <a:avLst/>
          </a:prstGeom>
          <a:noFill/>
          <a:ln>
            <a:noFill/>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1pPr>
            <a:lvl2pPr indent="0" lvl="1"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2pPr>
            <a:lvl3pPr indent="0" lvl="2"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3pPr>
            <a:lvl4pPr indent="0" lvl="3"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4pPr>
            <a:lvl5pPr indent="0" lvl="4"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5pPr>
            <a:lvl6pPr indent="0" lvl="5"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6pPr>
            <a:lvl7pPr indent="0" lvl="6"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7pPr>
            <a:lvl8pPr indent="0" lvl="7"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8pPr>
            <a:lvl9pPr indent="0" lvl="8"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type="twoColTx">
  <p:cSld name="TITLE_AND_TWO_COLUMNS">
    <p:spTree>
      <p:nvGrpSpPr>
        <p:cNvPr id="32" name="Shape 32"/>
        <p:cNvGrpSpPr/>
        <p:nvPr/>
      </p:nvGrpSpPr>
      <p:grpSpPr>
        <a:xfrm>
          <a:off x="0" y="0"/>
          <a:ext cx="0" cy="0"/>
          <a:chOff x="0" y="0"/>
          <a:chExt cx="0" cy="0"/>
        </a:xfrm>
      </p:grpSpPr>
      <p:sp>
        <p:nvSpPr>
          <p:cNvPr id="33" name="Google Shape;33;p37"/>
          <p:cNvSpPr/>
          <p:nvPr/>
        </p:nvSpPr>
        <p:spPr>
          <a:xfrm>
            <a:off x="390737" y="379877"/>
            <a:ext cx="8362530" cy="4383746"/>
          </a:xfrm>
          <a:custGeom>
            <a:rect b="b" l="l" r="r" t="t"/>
            <a:pathLst>
              <a:path extrusionOk="0" fill="none" h="149667" w="285508">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solidFill>
            <a:srgbClr val="FFB600"/>
          </a:solidFill>
          <a:ln cap="flat" cmpd="sng" w="19050">
            <a:solidFill>
              <a:srgbClr val="FFB600"/>
            </a:solidFill>
            <a:prstDash val="dot"/>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34" name="Google Shape;34;p37"/>
          <p:cNvSpPr txBox="1"/>
          <p:nvPr>
            <p:ph type="title"/>
          </p:nvPr>
        </p:nvSpPr>
        <p:spPr>
          <a:xfrm>
            <a:off x="922001" y="891776"/>
            <a:ext cx="6866100" cy="8574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5800"/>
              <a:buNone/>
              <a:defRPr/>
            </a:lvl1pPr>
            <a:lvl2pPr lvl="1" algn="l">
              <a:lnSpc>
                <a:spcPct val="100000"/>
              </a:lnSpc>
              <a:spcBef>
                <a:spcPts val="0"/>
              </a:spcBef>
              <a:spcAft>
                <a:spcPts val="0"/>
              </a:spcAft>
              <a:buSzPts val="5800"/>
              <a:buNone/>
              <a:defRPr/>
            </a:lvl2pPr>
            <a:lvl3pPr lvl="2" algn="l">
              <a:lnSpc>
                <a:spcPct val="100000"/>
              </a:lnSpc>
              <a:spcBef>
                <a:spcPts val="0"/>
              </a:spcBef>
              <a:spcAft>
                <a:spcPts val="0"/>
              </a:spcAft>
              <a:buSzPts val="5800"/>
              <a:buNone/>
              <a:defRPr/>
            </a:lvl3pPr>
            <a:lvl4pPr lvl="3" algn="l">
              <a:lnSpc>
                <a:spcPct val="100000"/>
              </a:lnSpc>
              <a:spcBef>
                <a:spcPts val="0"/>
              </a:spcBef>
              <a:spcAft>
                <a:spcPts val="0"/>
              </a:spcAft>
              <a:buSzPts val="5800"/>
              <a:buNone/>
              <a:defRPr/>
            </a:lvl4pPr>
            <a:lvl5pPr lvl="4" algn="l">
              <a:lnSpc>
                <a:spcPct val="100000"/>
              </a:lnSpc>
              <a:spcBef>
                <a:spcPts val="0"/>
              </a:spcBef>
              <a:spcAft>
                <a:spcPts val="0"/>
              </a:spcAft>
              <a:buSzPts val="5800"/>
              <a:buNone/>
              <a:defRPr/>
            </a:lvl5pPr>
            <a:lvl6pPr lvl="5" algn="l">
              <a:lnSpc>
                <a:spcPct val="100000"/>
              </a:lnSpc>
              <a:spcBef>
                <a:spcPts val="0"/>
              </a:spcBef>
              <a:spcAft>
                <a:spcPts val="0"/>
              </a:spcAft>
              <a:buSzPts val="5800"/>
              <a:buNone/>
              <a:defRPr/>
            </a:lvl6pPr>
            <a:lvl7pPr lvl="6" algn="l">
              <a:lnSpc>
                <a:spcPct val="100000"/>
              </a:lnSpc>
              <a:spcBef>
                <a:spcPts val="0"/>
              </a:spcBef>
              <a:spcAft>
                <a:spcPts val="0"/>
              </a:spcAft>
              <a:buSzPts val="5800"/>
              <a:buNone/>
              <a:defRPr/>
            </a:lvl7pPr>
            <a:lvl8pPr lvl="7" algn="l">
              <a:lnSpc>
                <a:spcPct val="100000"/>
              </a:lnSpc>
              <a:spcBef>
                <a:spcPts val="0"/>
              </a:spcBef>
              <a:spcAft>
                <a:spcPts val="0"/>
              </a:spcAft>
              <a:buSzPts val="5800"/>
              <a:buNone/>
              <a:defRPr/>
            </a:lvl8pPr>
            <a:lvl9pPr lvl="8" algn="l">
              <a:lnSpc>
                <a:spcPct val="100000"/>
              </a:lnSpc>
              <a:spcBef>
                <a:spcPts val="0"/>
              </a:spcBef>
              <a:spcAft>
                <a:spcPts val="0"/>
              </a:spcAft>
              <a:buSzPts val="5800"/>
              <a:buNone/>
              <a:defRPr/>
            </a:lvl9pPr>
          </a:lstStyle>
          <a:p/>
        </p:txBody>
      </p:sp>
      <p:sp>
        <p:nvSpPr>
          <p:cNvPr id="35" name="Google Shape;35;p37"/>
          <p:cNvSpPr txBox="1"/>
          <p:nvPr>
            <p:ph idx="1" type="body"/>
          </p:nvPr>
        </p:nvSpPr>
        <p:spPr>
          <a:xfrm>
            <a:off x="922000" y="1887378"/>
            <a:ext cx="3543300" cy="3027600"/>
          </a:xfrm>
          <a:prstGeom prst="rect">
            <a:avLst/>
          </a:prstGeom>
          <a:noFill/>
          <a:ln>
            <a:noFill/>
          </a:ln>
        </p:spPr>
        <p:txBody>
          <a:bodyPr anchorCtr="0" anchor="t" bIns="91425" lIns="91425" spcFirstLastPara="1" rIns="91425" wrap="square" tIns="91425">
            <a:noAutofit/>
          </a:bodyPr>
          <a:lstStyle>
            <a:lvl1pPr indent="-342900" lvl="0" marL="457200" algn="l">
              <a:lnSpc>
                <a:spcPct val="100000"/>
              </a:lnSpc>
              <a:spcBef>
                <a:spcPts val="601"/>
              </a:spcBef>
              <a:spcAft>
                <a:spcPts val="0"/>
              </a:spcAft>
              <a:buSzPts val="1800"/>
              <a:buChar char="●"/>
              <a:defRPr/>
            </a:lvl1pPr>
            <a:lvl2pPr indent="-342900" lvl="1" marL="914400" algn="l">
              <a:lnSpc>
                <a:spcPct val="100000"/>
              </a:lnSpc>
              <a:spcBef>
                <a:spcPts val="0"/>
              </a:spcBef>
              <a:spcAft>
                <a:spcPts val="0"/>
              </a:spcAft>
              <a:buSzPts val="1800"/>
              <a:buChar char="○"/>
              <a:defRPr/>
            </a:lvl2pPr>
            <a:lvl3pPr indent="-342900" lvl="2" marL="1371600" algn="l">
              <a:lnSpc>
                <a:spcPct val="100000"/>
              </a:lnSpc>
              <a:spcBef>
                <a:spcPts val="0"/>
              </a:spcBef>
              <a:spcAft>
                <a:spcPts val="0"/>
              </a:spcAft>
              <a:buSzPts val="1800"/>
              <a:buChar char="■"/>
              <a:defRPr/>
            </a:lvl3pPr>
            <a:lvl4pPr indent="-342900" lvl="3" marL="1828800" algn="l">
              <a:lnSpc>
                <a:spcPct val="100000"/>
              </a:lnSpc>
              <a:spcBef>
                <a:spcPts val="0"/>
              </a:spcBef>
              <a:spcAft>
                <a:spcPts val="0"/>
              </a:spcAft>
              <a:buSzPts val="1800"/>
              <a:buChar char="●"/>
              <a:defRPr/>
            </a:lvl4pPr>
            <a:lvl5pPr indent="-342900" lvl="4" marL="2286000" algn="l">
              <a:lnSpc>
                <a:spcPct val="100000"/>
              </a:lnSpc>
              <a:spcBef>
                <a:spcPts val="0"/>
              </a:spcBef>
              <a:spcAft>
                <a:spcPts val="0"/>
              </a:spcAft>
              <a:buSzPts val="1800"/>
              <a:buChar char="○"/>
              <a:defRPr/>
            </a:lvl5pPr>
            <a:lvl6pPr indent="-342900" lvl="5" marL="2743200" algn="l">
              <a:lnSpc>
                <a:spcPct val="100000"/>
              </a:lnSpc>
              <a:spcBef>
                <a:spcPts val="0"/>
              </a:spcBef>
              <a:spcAft>
                <a:spcPts val="0"/>
              </a:spcAft>
              <a:buSzPts val="1800"/>
              <a:buChar char="■"/>
              <a:defRPr/>
            </a:lvl6pPr>
            <a:lvl7pPr indent="-342900" lvl="6" marL="3200400" algn="l">
              <a:lnSpc>
                <a:spcPct val="100000"/>
              </a:lnSpc>
              <a:spcBef>
                <a:spcPts val="0"/>
              </a:spcBef>
              <a:spcAft>
                <a:spcPts val="0"/>
              </a:spcAft>
              <a:buSzPts val="1800"/>
              <a:buChar char="●"/>
              <a:defRPr/>
            </a:lvl7pPr>
            <a:lvl8pPr indent="-342900" lvl="7" marL="3657600" algn="l">
              <a:lnSpc>
                <a:spcPct val="100000"/>
              </a:lnSpc>
              <a:spcBef>
                <a:spcPts val="0"/>
              </a:spcBef>
              <a:spcAft>
                <a:spcPts val="0"/>
              </a:spcAft>
              <a:buSzPts val="1800"/>
              <a:buChar char="○"/>
              <a:defRPr/>
            </a:lvl8pPr>
            <a:lvl9pPr indent="-342900" lvl="8" marL="4114800" algn="l">
              <a:lnSpc>
                <a:spcPct val="100000"/>
              </a:lnSpc>
              <a:spcBef>
                <a:spcPts val="0"/>
              </a:spcBef>
              <a:spcAft>
                <a:spcPts val="0"/>
              </a:spcAft>
              <a:buSzPts val="1800"/>
              <a:buChar char="■"/>
              <a:defRPr/>
            </a:lvl9pPr>
          </a:lstStyle>
          <a:p/>
        </p:txBody>
      </p:sp>
      <p:sp>
        <p:nvSpPr>
          <p:cNvPr id="36" name="Google Shape;36;p37"/>
          <p:cNvSpPr txBox="1"/>
          <p:nvPr>
            <p:ph idx="2" type="body"/>
          </p:nvPr>
        </p:nvSpPr>
        <p:spPr>
          <a:xfrm>
            <a:off x="4678688" y="1887378"/>
            <a:ext cx="3543300" cy="3027600"/>
          </a:xfrm>
          <a:prstGeom prst="rect">
            <a:avLst/>
          </a:prstGeom>
          <a:noFill/>
          <a:ln>
            <a:noFill/>
          </a:ln>
        </p:spPr>
        <p:txBody>
          <a:bodyPr anchorCtr="0" anchor="t" bIns="91425" lIns="91425" spcFirstLastPara="1" rIns="91425" wrap="square" tIns="91425">
            <a:noAutofit/>
          </a:bodyPr>
          <a:lstStyle>
            <a:lvl1pPr indent="-342900" lvl="0" marL="457200" algn="l">
              <a:lnSpc>
                <a:spcPct val="100000"/>
              </a:lnSpc>
              <a:spcBef>
                <a:spcPts val="601"/>
              </a:spcBef>
              <a:spcAft>
                <a:spcPts val="0"/>
              </a:spcAft>
              <a:buSzPts val="1800"/>
              <a:buChar char="●"/>
              <a:defRPr/>
            </a:lvl1pPr>
            <a:lvl2pPr indent="-342900" lvl="1" marL="914400" algn="l">
              <a:lnSpc>
                <a:spcPct val="100000"/>
              </a:lnSpc>
              <a:spcBef>
                <a:spcPts val="0"/>
              </a:spcBef>
              <a:spcAft>
                <a:spcPts val="0"/>
              </a:spcAft>
              <a:buSzPts val="1800"/>
              <a:buChar char="○"/>
              <a:defRPr/>
            </a:lvl2pPr>
            <a:lvl3pPr indent="-342900" lvl="2" marL="1371600" algn="l">
              <a:lnSpc>
                <a:spcPct val="100000"/>
              </a:lnSpc>
              <a:spcBef>
                <a:spcPts val="0"/>
              </a:spcBef>
              <a:spcAft>
                <a:spcPts val="0"/>
              </a:spcAft>
              <a:buSzPts val="1800"/>
              <a:buChar char="■"/>
              <a:defRPr/>
            </a:lvl3pPr>
            <a:lvl4pPr indent="-342900" lvl="3" marL="1828800" algn="l">
              <a:lnSpc>
                <a:spcPct val="100000"/>
              </a:lnSpc>
              <a:spcBef>
                <a:spcPts val="0"/>
              </a:spcBef>
              <a:spcAft>
                <a:spcPts val="0"/>
              </a:spcAft>
              <a:buSzPts val="1800"/>
              <a:buChar char="●"/>
              <a:defRPr/>
            </a:lvl4pPr>
            <a:lvl5pPr indent="-342900" lvl="4" marL="2286000" algn="l">
              <a:lnSpc>
                <a:spcPct val="100000"/>
              </a:lnSpc>
              <a:spcBef>
                <a:spcPts val="0"/>
              </a:spcBef>
              <a:spcAft>
                <a:spcPts val="0"/>
              </a:spcAft>
              <a:buSzPts val="1800"/>
              <a:buChar char="○"/>
              <a:defRPr/>
            </a:lvl5pPr>
            <a:lvl6pPr indent="-342900" lvl="5" marL="2743200" algn="l">
              <a:lnSpc>
                <a:spcPct val="100000"/>
              </a:lnSpc>
              <a:spcBef>
                <a:spcPts val="0"/>
              </a:spcBef>
              <a:spcAft>
                <a:spcPts val="0"/>
              </a:spcAft>
              <a:buSzPts val="1800"/>
              <a:buChar char="■"/>
              <a:defRPr/>
            </a:lvl6pPr>
            <a:lvl7pPr indent="-342900" lvl="6" marL="3200400" algn="l">
              <a:lnSpc>
                <a:spcPct val="100000"/>
              </a:lnSpc>
              <a:spcBef>
                <a:spcPts val="0"/>
              </a:spcBef>
              <a:spcAft>
                <a:spcPts val="0"/>
              </a:spcAft>
              <a:buSzPts val="1800"/>
              <a:buChar char="●"/>
              <a:defRPr/>
            </a:lvl7pPr>
            <a:lvl8pPr indent="-342900" lvl="7" marL="3657600" algn="l">
              <a:lnSpc>
                <a:spcPct val="100000"/>
              </a:lnSpc>
              <a:spcBef>
                <a:spcPts val="0"/>
              </a:spcBef>
              <a:spcAft>
                <a:spcPts val="0"/>
              </a:spcAft>
              <a:buSzPts val="1800"/>
              <a:buChar char="○"/>
              <a:defRPr/>
            </a:lvl8pPr>
            <a:lvl9pPr indent="-342900" lvl="8" marL="4114800" algn="l">
              <a:lnSpc>
                <a:spcPct val="100000"/>
              </a:lnSpc>
              <a:spcBef>
                <a:spcPts val="0"/>
              </a:spcBef>
              <a:spcAft>
                <a:spcPts val="0"/>
              </a:spcAft>
              <a:buSzPts val="18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1_1">
    <p:bg>
      <p:bgPr>
        <a:solidFill>
          <a:schemeClr val="lt1"/>
        </a:solidFill>
      </p:bgPr>
    </p:bg>
    <p:spTree>
      <p:nvGrpSpPr>
        <p:cNvPr id="37" name="Shape 37"/>
        <p:cNvGrpSpPr/>
        <p:nvPr/>
      </p:nvGrpSpPr>
      <p:grpSpPr>
        <a:xfrm>
          <a:off x="0" y="0"/>
          <a:ext cx="0" cy="0"/>
          <a:chOff x="0" y="0"/>
          <a:chExt cx="0" cy="0"/>
        </a:xfrm>
      </p:grpSpPr>
      <p:sp>
        <p:nvSpPr>
          <p:cNvPr id="38" name="Google Shape;38;p32"/>
          <p:cNvSpPr/>
          <p:nvPr/>
        </p:nvSpPr>
        <p:spPr>
          <a:xfrm flipH="1">
            <a:off x="390737" y="379877"/>
            <a:ext cx="8362530" cy="4383746"/>
          </a:xfrm>
          <a:custGeom>
            <a:rect b="b" l="l" r="r" t="t"/>
            <a:pathLst>
              <a:path extrusionOk="0" fill="none" h="149667" w="285508">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cap="flat" cmpd="sng" w="19050">
            <a:solidFill>
              <a:srgbClr val="FFB600"/>
            </a:solidFill>
            <a:prstDash val="dot"/>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39" name="Google Shape;39;p32"/>
          <p:cNvSpPr txBox="1"/>
          <p:nvPr>
            <p:ph idx="1" type="body"/>
          </p:nvPr>
        </p:nvSpPr>
        <p:spPr>
          <a:xfrm>
            <a:off x="1757201" y="2161800"/>
            <a:ext cx="5629801" cy="819900"/>
          </a:xfrm>
          <a:prstGeom prst="rect">
            <a:avLst/>
          </a:prstGeom>
          <a:noFill/>
          <a:ln>
            <a:noFill/>
          </a:ln>
        </p:spPr>
        <p:txBody>
          <a:bodyPr anchorCtr="0" anchor="ctr" bIns="91425" lIns="91425" spcFirstLastPara="1" rIns="91425" wrap="square" tIns="91425">
            <a:noAutofit/>
          </a:bodyPr>
          <a:lstStyle>
            <a:lvl1pPr indent="-228600" lvl="0" marL="457200" algn="ctr">
              <a:lnSpc>
                <a:spcPct val="100000"/>
              </a:lnSpc>
              <a:spcBef>
                <a:spcPts val="601"/>
              </a:spcBef>
              <a:spcAft>
                <a:spcPts val="0"/>
              </a:spcAft>
              <a:buClr>
                <a:schemeClr val="dk1"/>
              </a:buClr>
              <a:buSzPts val="3000"/>
              <a:buFont typeface="Raleway Thin"/>
              <a:buNone/>
              <a:defRPr i="1" sz="2400">
                <a:solidFill>
                  <a:schemeClr val="dk1"/>
                </a:solidFill>
              </a:defRPr>
            </a:lvl1pPr>
            <a:lvl2pPr indent="-419100" lvl="1" marL="914400" algn="ctr">
              <a:lnSpc>
                <a:spcPct val="100000"/>
              </a:lnSpc>
              <a:spcBef>
                <a:spcPts val="0"/>
              </a:spcBef>
              <a:spcAft>
                <a:spcPts val="0"/>
              </a:spcAft>
              <a:buClr>
                <a:schemeClr val="dk1"/>
              </a:buClr>
              <a:buSzPts val="3000"/>
              <a:buChar char="○"/>
              <a:defRPr i="1" sz="3001">
                <a:solidFill>
                  <a:schemeClr val="dk1"/>
                </a:solidFill>
              </a:defRPr>
            </a:lvl2pPr>
            <a:lvl3pPr indent="-419100" lvl="2" marL="1371600" algn="ctr">
              <a:lnSpc>
                <a:spcPct val="100000"/>
              </a:lnSpc>
              <a:spcBef>
                <a:spcPts val="0"/>
              </a:spcBef>
              <a:spcAft>
                <a:spcPts val="0"/>
              </a:spcAft>
              <a:buClr>
                <a:schemeClr val="dk1"/>
              </a:buClr>
              <a:buSzPts val="3000"/>
              <a:buChar char="■"/>
              <a:defRPr i="1" sz="3001">
                <a:solidFill>
                  <a:schemeClr val="dk1"/>
                </a:solidFill>
              </a:defRPr>
            </a:lvl3pPr>
            <a:lvl4pPr indent="-419100" lvl="3" marL="1828800" algn="ctr">
              <a:lnSpc>
                <a:spcPct val="100000"/>
              </a:lnSpc>
              <a:spcBef>
                <a:spcPts val="0"/>
              </a:spcBef>
              <a:spcAft>
                <a:spcPts val="0"/>
              </a:spcAft>
              <a:buClr>
                <a:schemeClr val="dk1"/>
              </a:buClr>
              <a:buSzPts val="3000"/>
              <a:buChar char="●"/>
              <a:defRPr i="1" sz="3001">
                <a:solidFill>
                  <a:schemeClr val="dk1"/>
                </a:solidFill>
              </a:defRPr>
            </a:lvl4pPr>
            <a:lvl5pPr indent="-419100" lvl="4" marL="2286000" algn="ctr">
              <a:lnSpc>
                <a:spcPct val="100000"/>
              </a:lnSpc>
              <a:spcBef>
                <a:spcPts val="0"/>
              </a:spcBef>
              <a:spcAft>
                <a:spcPts val="0"/>
              </a:spcAft>
              <a:buClr>
                <a:schemeClr val="dk1"/>
              </a:buClr>
              <a:buSzPts val="3000"/>
              <a:buChar char="○"/>
              <a:defRPr i="1" sz="3001">
                <a:solidFill>
                  <a:schemeClr val="dk1"/>
                </a:solidFill>
              </a:defRPr>
            </a:lvl5pPr>
            <a:lvl6pPr indent="-419100" lvl="5" marL="2743200" algn="ctr">
              <a:lnSpc>
                <a:spcPct val="100000"/>
              </a:lnSpc>
              <a:spcBef>
                <a:spcPts val="0"/>
              </a:spcBef>
              <a:spcAft>
                <a:spcPts val="0"/>
              </a:spcAft>
              <a:buClr>
                <a:schemeClr val="dk1"/>
              </a:buClr>
              <a:buSzPts val="3000"/>
              <a:buChar char="■"/>
              <a:defRPr i="1" sz="3001">
                <a:solidFill>
                  <a:schemeClr val="dk1"/>
                </a:solidFill>
              </a:defRPr>
            </a:lvl6pPr>
            <a:lvl7pPr indent="-419100" lvl="6" marL="3200400" algn="ctr">
              <a:lnSpc>
                <a:spcPct val="100000"/>
              </a:lnSpc>
              <a:spcBef>
                <a:spcPts val="0"/>
              </a:spcBef>
              <a:spcAft>
                <a:spcPts val="0"/>
              </a:spcAft>
              <a:buClr>
                <a:schemeClr val="dk1"/>
              </a:buClr>
              <a:buSzPts val="3000"/>
              <a:buChar char="●"/>
              <a:defRPr i="1" sz="3001">
                <a:solidFill>
                  <a:schemeClr val="dk1"/>
                </a:solidFill>
              </a:defRPr>
            </a:lvl7pPr>
            <a:lvl8pPr indent="-419100" lvl="7" marL="3657600" algn="ctr">
              <a:lnSpc>
                <a:spcPct val="100000"/>
              </a:lnSpc>
              <a:spcBef>
                <a:spcPts val="0"/>
              </a:spcBef>
              <a:spcAft>
                <a:spcPts val="0"/>
              </a:spcAft>
              <a:buClr>
                <a:schemeClr val="dk1"/>
              </a:buClr>
              <a:buSzPts val="3000"/>
              <a:buChar char="○"/>
              <a:defRPr i="1" sz="3001">
                <a:solidFill>
                  <a:schemeClr val="dk1"/>
                </a:solidFill>
              </a:defRPr>
            </a:lvl8pPr>
            <a:lvl9pPr indent="-419100" lvl="8" marL="4114800" algn="ctr">
              <a:lnSpc>
                <a:spcPct val="100000"/>
              </a:lnSpc>
              <a:spcBef>
                <a:spcPts val="0"/>
              </a:spcBef>
              <a:spcAft>
                <a:spcPts val="0"/>
              </a:spcAft>
              <a:buClr>
                <a:schemeClr val="dk1"/>
              </a:buClr>
              <a:buSzPts val="3000"/>
              <a:buChar char="■"/>
              <a:defRPr i="1" sz="3001">
                <a:solidFill>
                  <a:schemeClr val="dk1"/>
                </a:solidFill>
              </a:defRPr>
            </a:lvl9pPr>
          </a:lstStyle>
          <a:p/>
        </p:txBody>
      </p:sp>
      <p:sp>
        <p:nvSpPr>
          <p:cNvPr id="40" name="Google Shape;40;p32"/>
          <p:cNvSpPr txBox="1"/>
          <p:nvPr/>
        </p:nvSpPr>
        <p:spPr>
          <a:xfrm>
            <a:off x="205551" y="75075"/>
            <a:ext cx="799500" cy="653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0"/>
              <a:buFont typeface="Arial"/>
              <a:buNone/>
            </a:pPr>
            <a:r>
              <a:rPr b="1" i="0" lang="en-US" sz="12000" u="none" cap="none" strike="noStrike">
                <a:solidFill>
                  <a:srgbClr val="FFB600"/>
                </a:solidFill>
                <a:latin typeface="Raleway"/>
                <a:ea typeface="Raleway"/>
                <a:cs typeface="Raleway"/>
                <a:sym typeface="Raleway"/>
              </a:rPr>
              <a:t>“</a:t>
            </a:r>
            <a:endParaRPr b="1" i="0" sz="12000" u="none" cap="none" strike="noStrike">
              <a:solidFill>
                <a:srgbClr val="FFB600"/>
              </a:solidFill>
              <a:latin typeface="Raleway"/>
              <a:ea typeface="Raleway"/>
              <a:cs typeface="Raleway"/>
              <a:sym typeface="Raleway"/>
            </a:endParaRPr>
          </a:p>
        </p:txBody>
      </p:sp>
      <p:sp>
        <p:nvSpPr>
          <p:cNvPr id="41" name="Google Shape;41;p32"/>
          <p:cNvSpPr txBox="1"/>
          <p:nvPr>
            <p:ph idx="12" type="sldNum"/>
          </p:nvPr>
        </p:nvSpPr>
        <p:spPr>
          <a:xfrm>
            <a:off x="8604401" y="4590300"/>
            <a:ext cx="539700" cy="553200"/>
          </a:xfrm>
          <a:prstGeom prst="rect">
            <a:avLst/>
          </a:prstGeom>
          <a:noFill/>
          <a:ln>
            <a:noFill/>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1pPr>
            <a:lvl2pPr indent="0" lvl="1"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2pPr>
            <a:lvl3pPr indent="0" lvl="2"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3pPr>
            <a:lvl4pPr indent="0" lvl="3"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4pPr>
            <a:lvl5pPr indent="0" lvl="4"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5pPr>
            <a:lvl6pPr indent="0" lvl="5"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6pPr>
            <a:lvl7pPr indent="0" lvl="6"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7pPr>
            <a:lvl8pPr indent="0" lvl="7"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8pPr>
            <a:lvl9pPr indent="0" lvl="8"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1_Quote">
    <p:bg>
      <p:bgPr>
        <a:solidFill>
          <a:srgbClr val="FFB600"/>
        </a:solidFill>
      </p:bgPr>
    </p:bg>
    <p:spTree>
      <p:nvGrpSpPr>
        <p:cNvPr id="42" name="Shape 42"/>
        <p:cNvGrpSpPr/>
        <p:nvPr/>
      </p:nvGrpSpPr>
      <p:grpSpPr>
        <a:xfrm>
          <a:off x="0" y="0"/>
          <a:ext cx="0" cy="0"/>
          <a:chOff x="0" y="0"/>
          <a:chExt cx="0" cy="0"/>
        </a:xfrm>
      </p:grpSpPr>
      <p:sp>
        <p:nvSpPr>
          <p:cNvPr id="43" name="Google Shape;43;p38"/>
          <p:cNvSpPr/>
          <p:nvPr/>
        </p:nvSpPr>
        <p:spPr>
          <a:xfrm flipH="1">
            <a:off x="390737" y="379877"/>
            <a:ext cx="8362530" cy="4383746"/>
          </a:xfrm>
          <a:custGeom>
            <a:rect b="b" l="l" r="r" t="t"/>
            <a:pathLst>
              <a:path extrusionOk="0" fill="none" h="149667" w="285508">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cap="flat" cmpd="sng" w="19050">
            <a:solidFill>
              <a:srgbClr val="981C22"/>
            </a:solidFill>
            <a:prstDash val="dot"/>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44" name="Google Shape;44;p38"/>
          <p:cNvSpPr txBox="1"/>
          <p:nvPr>
            <p:ph idx="1" type="body"/>
          </p:nvPr>
        </p:nvSpPr>
        <p:spPr>
          <a:xfrm>
            <a:off x="1757201" y="2161800"/>
            <a:ext cx="5629801" cy="819900"/>
          </a:xfrm>
          <a:prstGeom prst="rect">
            <a:avLst/>
          </a:prstGeom>
          <a:noFill/>
          <a:ln>
            <a:noFill/>
          </a:ln>
        </p:spPr>
        <p:txBody>
          <a:bodyPr anchorCtr="0" anchor="ctr" bIns="91425" lIns="91425" spcFirstLastPara="1" rIns="91425" wrap="square" tIns="91425">
            <a:noAutofit/>
          </a:bodyPr>
          <a:lstStyle>
            <a:lvl1pPr indent="-228600" lvl="0" marL="457200" algn="ctr">
              <a:lnSpc>
                <a:spcPct val="100000"/>
              </a:lnSpc>
              <a:spcBef>
                <a:spcPts val="601"/>
              </a:spcBef>
              <a:spcAft>
                <a:spcPts val="0"/>
              </a:spcAft>
              <a:buClr>
                <a:schemeClr val="dk1"/>
              </a:buClr>
              <a:buSzPts val="3000"/>
              <a:buFont typeface="Raleway Thin"/>
              <a:buNone/>
              <a:defRPr i="1" sz="2400">
                <a:solidFill>
                  <a:schemeClr val="dk1"/>
                </a:solidFill>
              </a:defRPr>
            </a:lvl1pPr>
            <a:lvl2pPr indent="-419100" lvl="1" marL="914400" algn="ctr">
              <a:lnSpc>
                <a:spcPct val="100000"/>
              </a:lnSpc>
              <a:spcBef>
                <a:spcPts val="0"/>
              </a:spcBef>
              <a:spcAft>
                <a:spcPts val="0"/>
              </a:spcAft>
              <a:buClr>
                <a:schemeClr val="dk1"/>
              </a:buClr>
              <a:buSzPts val="3000"/>
              <a:buChar char="○"/>
              <a:defRPr i="1" sz="3001">
                <a:solidFill>
                  <a:schemeClr val="dk1"/>
                </a:solidFill>
              </a:defRPr>
            </a:lvl2pPr>
            <a:lvl3pPr indent="-419100" lvl="2" marL="1371600" algn="ctr">
              <a:lnSpc>
                <a:spcPct val="100000"/>
              </a:lnSpc>
              <a:spcBef>
                <a:spcPts val="0"/>
              </a:spcBef>
              <a:spcAft>
                <a:spcPts val="0"/>
              </a:spcAft>
              <a:buClr>
                <a:schemeClr val="dk1"/>
              </a:buClr>
              <a:buSzPts val="3000"/>
              <a:buChar char="■"/>
              <a:defRPr i="1" sz="3001">
                <a:solidFill>
                  <a:schemeClr val="dk1"/>
                </a:solidFill>
              </a:defRPr>
            </a:lvl3pPr>
            <a:lvl4pPr indent="-419100" lvl="3" marL="1828800" algn="ctr">
              <a:lnSpc>
                <a:spcPct val="100000"/>
              </a:lnSpc>
              <a:spcBef>
                <a:spcPts val="0"/>
              </a:spcBef>
              <a:spcAft>
                <a:spcPts val="0"/>
              </a:spcAft>
              <a:buClr>
                <a:schemeClr val="dk1"/>
              </a:buClr>
              <a:buSzPts val="3000"/>
              <a:buChar char="●"/>
              <a:defRPr i="1" sz="3001">
                <a:solidFill>
                  <a:schemeClr val="dk1"/>
                </a:solidFill>
              </a:defRPr>
            </a:lvl4pPr>
            <a:lvl5pPr indent="-419100" lvl="4" marL="2286000" algn="ctr">
              <a:lnSpc>
                <a:spcPct val="100000"/>
              </a:lnSpc>
              <a:spcBef>
                <a:spcPts val="0"/>
              </a:spcBef>
              <a:spcAft>
                <a:spcPts val="0"/>
              </a:spcAft>
              <a:buClr>
                <a:schemeClr val="dk1"/>
              </a:buClr>
              <a:buSzPts val="3000"/>
              <a:buChar char="○"/>
              <a:defRPr i="1" sz="3001">
                <a:solidFill>
                  <a:schemeClr val="dk1"/>
                </a:solidFill>
              </a:defRPr>
            </a:lvl5pPr>
            <a:lvl6pPr indent="-419100" lvl="5" marL="2743200" algn="ctr">
              <a:lnSpc>
                <a:spcPct val="100000"/>
              </a:lnSpc>
              <a:spcBef>
                <a:spcPts val="0"/>
              </a:spcBef>
              <a:spcAft>
                <a:spcPts val="0"/>
              </a:spcAft>
              <a:buClr>
                <a:schemeClr val="dk1"/>
              </a:buClr>
              <a:buSzPts val="3000"/>
              <a:buChar char="■"/>
              <a:defRPr i="1" sz="3001">
                <a:solidFill>
                  <a:schemeClr val="dk1"/>
                </a:solidFill>
              </a:defRPr>
            </a:lvl6pPr>
            <a:lvl7pPr indent="-419100" lvl="6" marL="3200400" algn="ctr">
              <a:lnSpc>
                <a:spcPct val="100000"/>
              </a:lnSpc>
              <a:spcBef>
                <a:spcPts val="0"/>
              </a:spcBef>
              <a:spcAft>
                <a:spcPts val="0"/>
              </a:spcAft>
              <a:buClr>
                <a:schemeClr val="dk1"/>
              </a:buClr>
              <a:buSzPts val="3000"/>
              <a:buChar char="●"/>
              <a:defRPr i="1" sz="3001">
                <a:solidFill>
                  <a:schemeClr val="dk1"/>
                </a:solidFill>
              </a:defRPr>
            </a:lvl7pPr>
            <a:lvl8pPr indent="-419100" lvl="7" marL="3657600" algn="ctr">
              <a:lnSpc>
                <a:spcPct val="100000"/>
              </a:lnSpc>
              <a:spcBef>
                <a:spcPts val="0"/>
              </a:spcBef>
              <a:spcAft>
                <a:spcPts val="0"/>
              </a:spcAft>
              <a:buClr>
                <a:schemeClr val="dk1"/>
              </a:buClr>
              <a:buSzPts val="3000"/>
              <a:buChar char="○"/>
              <a:defRPr i="1" sz="3001">
                <a:solidFill>
                  <a:schemeClr val="dk1"/>
                </a:solidFill>
              </a:defRPr>
            </a:lvl8pPr>
            <a:lvl9pPr indent="-419100" lvl="8" marL="4114800" algn="ctr">
              <a:lnSpc>
                <a:spcPct val="100000"/>
              </a:lnSpc>
              <a:spcBef>
                <a:spcPts val="0"/>
              </a:spcBef>
              <a:spcAft>
                <a:spcPts val="0"/>
              </a:spcAft>
              <a:buClr>
                <a:schemeClr val="dk1"/>
              </a:buClr>
              <a:buSzPts val="3000"/>
              <a:buChar char="■"/>
              <a:defRPr i="1" sz="3001">
                <a:solidFill>
                  <a:schemeClr val="dk1"/>
                </a:solidFill>
              </a:defRPr>
            </a:lvl9pPr>
          </a:lstStyle>
          <a:p/>
        </p:txBody>
      </p:sp>
      <p:sp>
        <p:nvSpPr>
          <p:cNvPr id="45" name="Google Shape;45;p38"/>
          <p:cNvSpPr txBox="1"/>
          <p:nvPr/>
        </p:nvSpPr>
        <p:spPr>
          <a:xfrm>
            <a:off x="205551" y="75075"/>
            <a:ext cx="799500" cy="653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0"/>
              <a:buFont typeface="Arial"/>
              <a:buNone/>
            </a:pPr>
            <a:r>
              <a:rPr b="1" i="0" lang="en-US" sz="12000" u="none" cap="none" strike="noStrike">
                <a:solidFill>
                  <a:srgbClr val="981C22"/>
                </a:solidFill>
                <a:latin typeface="Raleway"/>
                <a:ea typeface="Raleway"/>
                <a:cs typeface="Raleway"/>
                <a:sym typeface="Raleway"/>
              </a:rPr>
              <a:t>“</a:t>
            </a:r>
            <a:endParaRPr b="1" i="0" sz="12000" u="none" cap="none" strike="noStrike">
              <a:solidFill>
                <a:srgbClr val="981C22"/>
              </a:solidFill>
              <a:latin typeface="Raleway"/>
              <a:ea typeface="Raleway"/>
              <a:cs typeface="Raleway"/>
              <a:sym typeface="Raleway"/>
            </a:endParaRPr>
          </a:p>
        </p:txBody>
      </p:sp>
      <p:sp>
        <p:nvSpPr>
          <p:cNvPr id="46" name="Google Shape;46;p38"/>
          <p:cNvSpPr txBox="1"/>
          <p:nvPr>
            <p:ph idx="12" type="sldNum"/>
          </p:nvPr>
        </p:nvSpPr>
        <p:spPr>
          <a:xfrm>
            <a:off x="8604401" y="4590300"/>
            <a:ext cx="539700" cy="553200"/>
          </a:xfrm>
          <a:prstGeom prst="rect">
            <a:avLst/>
          </a:prstGeom>
          <a:noFill/>
          <a:ln>
            <a:noFill/>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1pPr>
            <a:lvl2pPr indent="0" lvl="1"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2pPr>
            <a:lvl3pPr indent="0" lvl="2"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3pPr>
            <a:lvl4pPr indent="0" lvl="3"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4pPr>
            <a:lvl5pPr indent="0" lvl="4"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5pPr>
            <a:lvl6pPr indent="0" lvl="5"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6pPr>
            <a:lvl7pPr indent="0" lvl="6"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7pPr>
            <a:lvl8pPr indent="0" lvl="7"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8pPr>
            <a:lvl9pPr indent="0" lvl="8"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1_1">
    <p:bg>
      <p:bgPr>
        <a:solidFill>
          <a:schemeClr val="lt1"/>
        </a:solidFill>
      </p:bgPr>
    </p:bg>
    <p:spTree>
      <p:nvGrpSpPr>
        <p:cNvPr id="51" name="Shape 51"/>
        <p:cNvGrpSpPr/>
        <p:nvPr/>
      </p:nvGrpSpPr>
      <p:grpSpPr>
        <a:xfrm>
          <a:off x="0" y="0"/>
          <a:ext cx="0" cy="0"/>
          <a:chOff x="0" y="0"/>
          <a:chExt cx="0" cy="0"/>
        </a:xfrm>
      </p:grpSpPr>
      <p:sp>
        <p:nvSpPr>
          <p:cNvPr id="52" name="Google Shape;52;p33"/>
          <p:cNvSpPr/>
          <p:nvPr/>
        </p:nvSpPr>
        <p:spPr>
          <a:xfrm flipH="1">
            <a:off x="390737" y="379877"/>
            <a:ext cx="8362530" cy="4383746"/>
          </a:xfrm>
          <a:custGeom>
            <a:rect b="b" l="l" r="r" t="t"/>
            <a:pathLst>
              <a:path extrusionOk="0" fill="none" h="149667" w="285508">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cap="flat" cmpd="sng" w="19050">
            <a:solidFill>
              <a:srgbClr val="FFB600"/>
            </a:solidFill>
            <a:prstDash val="dot"/>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53" name="Google Shape;53;p33"/>
          <p:cNvSpPr txBox="1"/>
          <p:nvPr>
            <p:ph idx="1" type="body"/>
          </p:nvPr>
        </p:nvSpPr>
        <p:spPr>
          <a:xfrm>
            <a:off x="1757201" y="2161800"/>
            <a:ext cx="5629801" cy="819900"/>
          </a:xfrm>
          <a:prstGeom prst="rect">
            <a:avLst/>
          </a:prstGeom>
          <a:noFill/>
          <a:ln>
            <a:noFill/>
          </a:ln>
        </p:spPr>
        <p:txBody>
          <a:bodyPr anchorCtr="0" anchor="ctr" bIns="91425" lIns="91425" spcFirstLastPara="1" rIns="91425" wrap="square" tIns="91425">
            <a:noAutofit/>
          </a:bodyPr>
          <a:lstStyle>
            <a:lvl1pPr indent="-228600" lvl="0" marL="457200" algn="ctr">
              <a:lnSpc>
                <a:spcPct val="100000"/>
              </a:lnSpc>
              <a:spcBef>
                <a:spcPts val="601"/>
              </a:spcBef>
              <a:spcAft>
                <a:spcPts val="0"/>
              </a:spcAft>
              <a:buClr>
                <a:schemeClr val="dk1"/>
              </a:buClr>
              <a:buSzPts val="3000"/>
              <a:buFont typeface="Raleway Thin"/>
              <a:buNone/>
              <a:defRPr i="1" sz="2400">
                <a:solidFill>
                  <a:schemeClr val="dk1"/>
                </a:solidFill>
              </a:defRPr>
            </a:lvl1pPr>
            <a:lvl2pPr indent="-419100" lvl="1" marL="914400" algn="ctr">
              <a:lnSpc>
                <a:spcPct val="100000"/>
              </a:lnSpc>
              <a:spcBef>
                <a:spcPts val="0"/>
              </a:spcBef>
              <a:spcAft>
                <a:spcPts val="0"/>
              </a:spcAft>
              <a:buClr>
                <a:schemeClr val="dk1"/>
              </a:buClr>
              <a:buSzPts val="3000"/>
              <a:buChar char="○"/>
              <a:defRPr i="1" sz="3001">
                <a:solidFill>
                  <a:schemeClr val="dk1"/>
                </a:solidFill>
              </a:defRPr>
            </a:lvl2pPr>
            <a:lvl3pPr indent="-419100" lvl="2" marL="1371600" algn="ctr">
              <a:lnSpc>
                <a:spcPct val="100000"/>
              </a:lnSpc>
              <a:spcBef>
                <a:spcPts val="0"/>
              </a:spcBef>
              <a:spcAft>
                <a:spcPts val="0"/>
              </a:spcAft>
              <a:buClr>
                <a:schemeClr val="dk1"/>
              </a:buClr>
              <a:buSzPts val="3000"/>
              <a:buChar char="■"/>
              <a:defRPr i="1" sz="3001">
                <a:solidFill>
                  <a:schemeClr val="dk1"/>
                </a:solidFill>
              </a:defRPr>
            </a:lvl3pPr>
            <a:lvl4pPr indent="-419100" lvl="3" marL="1828800" algn="ctr">
              <a:lnSpc>
                <a:spcPct val="100000"/>
              </a:lnSpc>
              <a:spcBef>
                <a:spcPts val="0"/>
              </a:spcBef>
              <a:spcAft>
                <a:spcPts val="0"/>
              </a:spcAft>
              <a:buClr>
                <a:schemeClr val="dk1"/>
              </a:buClr>
              <a:buSzPts val="3000"/>
              <a:buChar char="●"/>
              <a:defRPr i="1" sz="3001">
                <a:solidFill>
                  <a:schemeClr val="dk1"/>
                </a:solidFill>
              </a:defRPr>
            </a:lvl4pPr>
            <a:lvl5pPr indent="-419100" lvl="4" marL="2286000" algn="ctr">
              <a:lnSpc>
                <a:spcPct val="100000"/>
              </a:lnSpc>
              <a:spcBef>
                <a:spcPts val="0"/>
              </a:spcBef>
              <a:spcAft>
                <a:spcPts val="0"/>
              </a:spcAft>
              <a:buClr>
                <a:schemeClr val="dk1"/>
              </a:buClr>
              <a:buSzPts val="3000"/>
              <a:buChar char="○"/>
              <a:defRPr i="1" sz="3001">
                <a:solidFill>
                  <a:schemeClr val="dk1"/>
                </a:solidFill>
              </a:defRPr>
            </a:lvl5pPr>
            <a:lvl6pPr indent="-419100" lvl="5" marL="2743200" algn="ctr">
              <a:lnSpc>
                <a:spcPct val="100000"/>
              </a:lnSpc>
              <a:spcBef>
                <a:spcPts val="0"/>
              </a:spcBef>
              <a:spcAft>
                <a:spcPts val="0"/>
              </a:spcAft>
              <a:buClr>
                <a:schemeClr val="dk1"/>
              </a:buClr>
              <a:buSzPts val="3000"/>
              <a:buChar char="■"/>
              <a:defRPr i="1" sz="3001">
                <a:solidFill>
                  <a:schemeClr val="dk1"/>
                </a:solidFill>
              </a:defRPr>
            </a:lvl6pPr>
            <a:lvl7pPr indent="-419100" lvl="6" marL="3200400" algn="ctr">
              <a:lnSpc>
                <a:spcPct val="100000"/>
              </a:lnSpc>
              <a:spcBef>
                <a:spcPts val="0"/>
              </a:spcBef>
              <a:spcAft>
                <a:spcPts val="0"/>
              </a:spcAft>
              <a:buClr>
                <a:schemeClr val="dk1"/>
              </a:buClr>
              <a:buSzPts val="3000"/>
              <a:buChar char="●"/>
              <a:defRPr i="1" sz="3001">
                <a:solidFill>
                  <a:schemeClr val="dk1"/>
                </a:solidFill>
              </a:defRPr>
            </a:lvl7pPr>
            <a:lvl8pPr indent="-419100" lvl="7" marL="3657600" algn="ctr">
              <a:lnSpc>
                <a:spcPct val="100000"/>
              </a:lnSpc>
              <a:spcBef>
                <a:spcPts val="0"/>
              </a:spcBef>
              <a:spcAft>
                <a:spcPts val="0"/>
              </a:spcAft>
              <a:buClr>
                <a:schemeClr val="dk1"/>
              </a:buClr>
              <a:buSzPts val="3000"/>
              <a:buChar char="○"/>
              <a:defRPr i="1" sz="3001">
                <a:solidFill>
                  <a:schemeClr val="dk1"/>
                </a:solidFill>
              </a:defRPr>
            </a:lvl8pPr>
            <a:lvl9pPr indent="-419100" lvl="8" marL="4114800" algn="ctr">
              <a:lnSpc>
                <a:spcPct val="100000"/>
              </a:lnSpc>
              <a:spcBef>
                <a:spcPts val="0"/>
              </a:spcBef>
              <a:spcAft>
                <a:spcPts val="0"/>
              </a:spcAft>
              <a:buClr>
                <a:schemeClr val="dk1"/>
              </a:buClr>
              <a:buSzPts val="3000"/>
              <a:buChar char="■"/>
              <a:defRPr i="1" sz="3001">
                <a:solidFill>
                  <a:schemeClr val="dk1"/>
                </a:solidFill>
              </a:defRPr>
            </a:lvl9pPr>
          </a:lstStyle>
          <a:p/>
        </p:txBody>
      </p:sp>
      <p:sp>
        <p:nvSpPr>
          <p:cNvPr id="54" name="Google Shape;54;p33"/>
          <p:cNvSpPr txBox="1"/>
          <p:nvPr/>
        </p:nvSpPr>
        <p:spPr>
          <a:xfrm>
            <a:off x="205551" y="75075"/>
            <a:ext cx="799500" cy="653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0"/>
              <a:buFont typeface="Arial"/>
              <a:buNone/>
            </a:pPr>
            <a:r>
              <a:rPr b="1" i="0" lang="en-US" sz="12000" u="none" cap="none" strike="noStrike">
                <a:solidFill>
                  <a:srgbClr val="FFB600"/>
                </a:solidFill>
                <a:latin typeface="Raleway"/>
                <a:ea typeface="Raleway"/>
                <a:cs typeface="Raleway"/>
                <a:sym typeface="Raleway"/>
              </a:rPr>
              <a:t>“</a:t>
            </a:r>
            <a:endParaRPr b="1" i="0" sz="12000" u="none" cap="none" strike="noStrike">
              <a:solidFill>
                <a:srgbClr val="FFB600"/>
              </a:solidFill>
              <a:latin typeface="Raleway"/>
              <a:ea typeface="Raleway"/>
              <a:cs typeface="Raleway"/>
              <a:sym typeface="Raleway"/>
            </a:endParaRPr>
          </a:p>
        </p:txBody>
      </p:sp>
      <p:sp>
        <p:nvSpPr>
          <p:cNvPr id="55" name="Google Shape;55;p33"/>
          <p:cNvSpPr txBox="1"/>
          <p:nvPr>
            <p:ph idx="12" type="sldNum"/>
          </p:nvPr>
        </p:nvSpPr>
        <p:spPr>
          <a:xfrm>
            <a:off x="8604401" y="4590300"/>
            <a:ext cx="539700" cy="553200"/>
          </a:xfrm>
          <a:prstGeom prst="rect">
            <a:avLst/>
          </a:prstGeom>
          <a:noFill/>
          <a:ln>
            <a:noFill/>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1pPr>
            <a:lvl2pPr indent="0" lvl="1"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2pPr>
            <a:lvl3pPr indent="0" lvl="2"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3pPr>
            <a:lvl4pPr indent="0" lvl="3"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4pPr>
            <a:lvl5pPr indent="0" lvl="4"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5pPr>
            <a:lvl6pPr indent="0" lvl="5"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6pPr>
            <a:lvl7pPr indent="0" lvl="6"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7pPr>
            <a:lvl8pPr indent="0" lvl="7"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8pPr>
            <a:lvl9pPr indent="0" lvl="8"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slideLayout" Target="../slideLayouts/slideLayout10.xml"/><Relationship Id="rId3"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solidFill>
          <a:schemeClr val="lt1"/>
        </a:solidFill>
      </p:bgPr>
    </p:bg>
    <p:spTree>
      <p:nvGrpSpPr>
        <p:cNvPr id="5" name="Shape 5"/>
        <p:cNvGrpSpPr/>
        <p:nvPr/>
      </p:nvGrpSpPr>
      <p:grpSpPr>
        <a:xfrm>
          <a:off x="0" y="0"/>
          <a:ext cx="0" cy="0"/>
          <a:chOff x="0" y="0"/>
          <a:chExt cx="0" cy="0"/>
        </a:xfrm>
      </p:grpSpPr>
      <p:sp>
        <p:nvSpPr>
          <p:cNvPr id="6" name="Google Shape;6;p28"/>
          <p:cNvSpPr txBox="1"/>
          <p:nvPr>
            <p:ph type="title"/>
          </p:nvPr>
        </p:nvSpPr>
        <p:spPr>
          <a:xfrm>
            <a:off x="922001" y="891776"/>
            <a:ext cx="6866100" cy="8574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1pPr>
            <a:lvl2pPr lvl="1"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2pPr>
            <a:lvl3pPr lvl="2"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3pPr>
            <a:lvl4pPr lvl="3"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4pPr>
            <a:lvl5pPr lvl="4"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5pPr>
            <a:lvl6pPr lvl="5"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6pPr>
            <a:lvl7pPr lvl="6"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7pPr>
            <a:lvl8pPr lvl="7"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8pPr>
            <a:lvl9pPr lvl="8"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9pPr>
          </a:lstStyle>
          <a:p/>
        </p:txBody>
      </p:sp>
      <p:sp>
        <p:nvSpPr>
          <p:cNvPr id="7" name="Google Shape;7;p28"/>
          <p:cNvSpPr txBox="1"/>
          <p:nvPr>
            <p:ph idx="1" type="body"/>
          </p:nvPr>
        </p:nvSpPr>
        <p:spPr>
          <a:xfrm>
            <a:off x="922001" y="1885951"/>
            <a:ext cx="6866100" cy="23661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00000"/>
              </a:lnSpc>
              <a:spcBef>
                <a:spcPts val="600"/>
              </a:spcBef>
              <a:spcAft>
                <a:spcPts val="0"/>
              </a:spcAft>
              <a:buClr>
                <a:schemeClr val="accent1"/>
              </a:buClr>
              <a:buSzPts val="1800"/>
              <a:buFont typeface="Raleway Thin"/>
              <a:buChar char="●"/>
              <a:defRPr b="0" i="0" sz="1800" u="none" cap="none" strike="noStrike">
                <a:solidFill>
                  <a:schemeClr val="dk2"/>
                </a:solidFill>
                <a:latin typeface="Raleway Thin"/>
                <a:ea typeface="Raleway Thin"/>
                <a:cs typeface="Raleway Thin"/>
                <a:sym typeface="Raleway Thin"/>
              </a:defRPr>
            </a:lvl1pPr>
            <a:lvl2pPr indent="-342900" lvl="1" marL="914400" marR="0" rtl="0" algn="l">
              <a:lnSpc>
                <a:spcPct val="100000"/>
              </a:lnSpc>
              <a:spcBef>
                <a:spcPts val="0"/>
              </a:spcBef>
              <a:spcAft>
                <a:spcPts val="0"/>
              </a:spcAft>
              <a:buClr>
                <a:schemeClr val="accent1"/>
              </a:buClr>
              <a:buSzPts val="1800"/>
              <a:buFont typeface="Raleway Thin"/>
              <a:buChar char="○"/>
              <a:defRPr b="0" i="0" sz="1800" u="none" cap="none" strike="noStrike">
                <a:solidFill>
                  <a:schemeClr val="dk2"/>
                </a:solidFill>
                <a:latin typeface="Raleway Thin"/>
                <a:ea typeface="Raleway Thin"/>
                <a:cs typeface="Raleway Thin"/>
                <a:sym typeface="Raleway Thin"/>
              </a:defRPr>
            </a:lvl2pPr>
            <a:lvl3pPr indent="-342900" lvl="2" marL="1371600" marR="0" rtl="0" algn="l">
              <a:lnSpc>
                <a:spcPct val="100000"/>
              </a:lnSpc>
              <a:spcBef>
                <a:spcPts val="0"/>
              </a:spcBef>
              <a:spcAft>
                <a:spcPts val="0"/>
              </a:spcAft>
              <a:buClr>
                <a:schemeClr val="accent1"/>
              </a:buClr>
              <a:buSzPts val="1800"/>
              <a:buFont typeface="Raleway Thin"/>
              <a:buChar char="■"/>
              <a:defRPr b="0" i="0" sz="1800" u="none" cap="none" strike="noStrike">
                <a:solidFill>
                  <a:schemeClr val="dk2"/>
                </a:solidFill>
                <a:latin typeface="Raleway Thin"/>
                <a:ea typeface="Raleway Thin"/>
                <a:cs typeface="Raleway Thin"/>
                <a:sym typeface="Raleway Thin"/>
              </a:defRPr>
            </a:lvl3pPr>
            <a:lvl4pPr indent="-342900" lvl="3" marL="1828800" marR="0" rtl="0" algn="l">
              <a:lnSpc>
                <a:spcPct val="100000"/>
              </a:lnSpc>
              <a:spcBef>
                <a:spcPts val="0"/>
              </a:spcBef>
              <a:spcAft>
                <a:spcPts val="0"/>
              </a:spcAft>
              <a:buClr>
                <a:schemeClr val="dk2"/>
              </a:buClr>
              <a:buSzPts val="1800"/>
              <a:buFont typeface="Raleway Thin"/>
              <a:buChar char="●"/>
              <a:defRPr b="0" i="0" sz="1800" u="none" cap="none" strike="noStrike">
                <a:solidFill>
                  <a:schemeClr val="dk2"/>
                </a:solidFill>
                <a:latin typeface="Raleway Thin"/>
                <a:ea typeface="Raleway Thin"/>
                <a:cs typeface="Raleway Thin"/>
                <a:sym typeface="Raleway Thin"/>
              </a:defRPr>
            </a:lvl4pPr>
            <a:lvl5pPr indent="-342900" lvl="4" marL="2286000" marR="0" rtl="0" algn="l">
              <a:lnSpc>
                <a:spcPct val="100000"/>
              </a:lnSpc>
              <a:spcBef>
                <a:spcPts val="0"/>
              </a:spcBef>
              <a:spcAft>
                <a:spcPts val="0"/>
              </a:spcAft>
              <a:buClr>
                <a:schemeClr val="dk2"/>
              </a:buClr>
              <a:buSzPts val="1800"/>
              <a:buFont typeface="Raleway Thin"/>
              <a:buChar char="○"/>
              <a:defRPr b="0" i="0" sz="1800" u="none" cap="none" strike="noStrike">
                <a:solidFill>
                  <a:schemeClr val="dk2"/>
                </a:solidFill>
                <a:latin typeface="Raleway Thin"/>
                <a:ea typeface="Raleway Thin"/>
                <a:cs typeface="Raleway Thin"/>
                <a:sym typeface="Raleway Thin"/>
              </a:defRPr>
            </a:lvl5pPr>
            <a:lvl6pPr indent="-342900" lvl="5" marL="2743200" marR="0" rtl="0" algn="l">
              <a:lnSpc>
                <a:spcPct val="100000"/>
              </a:lnSpc>
              <a:spcBef>
                <a:spcPts val="0"/>
              </a:spcBef>
              <a:spcAft>
                <a:spcPts val="0"/>
              </a:spcAft>
              <a:buClr>
                <a:schemeClr val="dk2"/>
              </a:buClr>
              <a:buSzPts val="1800"/>
              <a:buFont typeface="Raleway Thin"/>
              <a:buChar char="■"/>
              <a:defRPr b="0" i="0" sz="1800" u="none" cap="none" strike="noStrike">
                <a:solidFill>
                  <a:schemeClr val="dk2"/>
                </a:solidFill>
                <a:latin typeface="Raleway Thin"/>
                <a:ea typeface="Raleway Thin"/>
                <a:cs typeface="Raleway Thin"/>
                <a:sym typeface="Raleway Thin"/>
              </a:defRPr>
            </a:lvl6pPr>
            <a:lvl7pPr indent="-342900" lvl="6" marL="3200400" marR="0" rtl="0" algn="l">
              <a:lnSpc>
                <a:spcPct val="100000"/>
              </a:lnSpc>
              <a:spcBef>
                <a:spcPts val="0"/>
              </a:spcBef>
              <a:spcAft>
                <a:spcPts val="0"/>
              </a:spcAft>
              <a:buClr>
                <a:schemeClr val="dk2"/>
              </a:buClr>
              <a:buSzPts val="1800"/>
              <a:buFont typeface="Raleway Thin"/>
              <a:buChar char="●"/>
              <a:defRPr b="0" i="0" sz="1800" u="none" cap="none" strike="noStrike">
                <a:solidFill>
                  <a:schemeClr val="dk2"/>
                </a:solidFill>
                <a:latin typeface="Raleway Thin"/>
                <a:ea typeface="Raleway Thin"/>
                <a:cs typeface="Raleway Thin"/>
                <a:sym typeface="Raleway Thin"/>
              </a:defRPr>
            </a:lvl7pPr>
            <a:lvl8pPr indent="-342900" lvl="7" marL="3657600" marR="0" rtl="0" algn="l">
              <a:lnSpc>
                <a:spcPct val="100000"/>
              </a:lnSpc>
              <a:spcBef>
                <a:spcPts val="0"/>
              </a:spcBef>
              <a:spcAft>
                <a:spcPts val="0"/>
              </a:spcAft>
              <a:buClr>
                <a:schemeClr val="dk2"/>
              </a:buClr>
              <a:buSzPts val="1800"/>
              <a:buFont typeface="Raleway Thin"/>
              <a:buChar char="○"/>
              <a:defRPr b="0" i="0" sz="1800" u="none" cap="none" strike="noStrike">
                <a:solidFill>
                  <a:schemeClr val="dk2"/>
                </a:solidFill>
                <a:latin typeface="Raleway Thin"/>
                <a:ea typeface="Raleway Thin"/>
                <a:cs typeface="Raleway Thin"/>
                <a:sym typeface="Raleway Thin"/>
              </a:defRPr>
            </a:lvl8pPr>
            <a:lvl9pPr indent="-342900" lvl="8" marL="4114800" marR="0" rtl="0" algn="l">
              <a:lnSpc>
                <a:spcPct val="100000"/>
              </a:lnSpc>
              <a:spcBef>
                <a:spcPts val="0"/>
              </a:spcBef>
              <a:spcAft>
                <a:spcPts val="0"/>
              </a:spcAft>
              <a:buClr>
                <a:schemeClr val="dk2"/>
              </a:buClr>
              <a:buSzPts val="1800"/>
              <a:buFont typeface="Raleway Thin"/>
              <a:buChar char="■"/>
              <a:defRPr b="0" i="0" sz="1800" u="none" cap="none" strike="noStrike">
                <a:solidFill>
                  <a:schemeClr val="dk2"/>
                </a:solidFill>
                <a:latin typeface="Raleway Thin"/>
                <a:ea typeface="Raleway Thin"/>
                <a:cs typeface="Raleway Thin"/>
                <a:sym typeface="Raleway Thin"/>
              </a:defRPr>
            </a:lvl9pPr>
          </a:lstStyle>
          <a:p/>
        </p:txBody>
      </p:sp>
      <p:sp>
        <p:nvSpPr>
          <p:cNvPr id="8" name="Google Shape;8;p28"/>
          <p:cNvSpPr txBox="1"/>
          <p:nvPr>
            <p:ph idx="12" type="sldNum"/>
          </p:nvPr>
        </p:nvSpPr>
        <p:spPr>
          <a:xfrm>
            <a:off x="8604401" y="4590300"/>
            <a:ext cx="539700" cy="553200"/>
          </a:xfrm>
          <a:prstGeom prst="rect">
            <a:avLst/>
          </a:prstGeom>
          <a:noFill/>
          <a:ln>
            <a:noFill/>
          </a:ln>
        </p:spPr>
        <p:txBody>
          <a:bodyPr anchorCtr="0" anchor="ctr" bIns="91425" lIns="91425" spcFirstLastPara="1" rIns="91425" wrap="square" tIns="91425">
            <a:noAutofit/>
          </a:bodyPr>
          <a:lstStyle>
            <a:lvl1pPr indent="0" lvl="0"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1pPr>
            <a:lvl2pPr indent="0" lvl="1"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2pPr>
            <a:lvl3pPr indent="0" lvl="2"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3pPr>
            <a:lvl4pPr indent="0" lvl="3"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4pPr>
            <a:lvl5pPr indent="0" lvl="4"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5pPr>
            <a:lvl6pPr indent="0" lvl="5"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6pPr>
            <a:lvl7pPr indent="0" lvl="6"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7pPr>
            <a:lvl8pPr indent="0" lvl="7"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8pPr>
            <a:lvl9pPr indent="0" lvl="8"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9pPr>
          </a:lstStyle>
          <a:p>
            <a:pPr indent="0" lvl="0" marL="0" rtl="0" algn="ct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solidFill>
          <a:schemeClr val="lt1"/>
        </a:solidFill>
      </p:bgPr>
    </p:bg>
    <p:spTree>
      <p:nvGrpSpPr>
        <p:cNvPr id="47" name="Shape 47"/>
        <p:cNvGrpSpPr/>
        <p:nvPr/>
      </p:nvGrpSpPr>
      <p:grpSpPr>
        <a:xfrm>
          <a:off x="0" y="0"/>
          <a:ext cx="0" cy="0"/>
          <a:chOff x="0" y="0"/>
          <a:chExt cx="0" cy="0"/>
        </a:xfrm>
      </p:grpSpPr>
      <p:sp>
        <p:nvSpPr>
          <p:cNvPr id="48" name="Google Shape;48;p31"/>
          <p:cNvSpPr txBox="1"/>
          <p:nvPr>
            <p:ph type="title"/>
          </p:nvPr>
        </p:nvSpPr>
        <p:spPr>
          <a:xfrm>
            <a:off x="922001" y="891776"/>
            <a:ext cx="6866100" cy="8574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1pPr>
            <a:lvl2pPr lvl="1"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2pPr>
            <a:lvl3pPr lvl="2"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3pPr>
            <a:lvl4pPr lvl="3"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4pPr>
            <a:lvl5pPr lvl="4"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5pPr>
            <a:lvl6pPr lvl="5"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6pPr>
            <a:lvl7pPr lvl="6"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7pPr>
            <a:lvl8pPr lvl="7"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8pPr>
            <a:lvl9pPr lvl="8"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9pPr>
          </a:lstStyle>
          <a:p/>
        </p:txBody>
      </p:sp>
      <p:sp>
        <p:nvSpPr>
          <p:cNvPr id="49" name="Google Shape;49;p31"/>
          <p:cNvSpPr txBox="1"/>
          <p:nvPr>
            <p:ph idx="1" type="body"/>
          </p:nvPr>
        </p:nvSpPr>
        <p:spPr>
          <a:xfrm>
            <a:off x="922001" y="1885951"/>
            <a:ext cx="6866100" cy="23661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00000"/>
              </a:lnSpc>
              <a:spcBef>
                <a:spcPts val="600"/>
              </a:spcBef>
              <a:spcAft>
                <a:spcPts val="0"/>
              </a:spcAft>
              <a:buClr>
                <a:schemeClr val="accent1"/>
              </a:buClr>
              <a:buSzPts val="1800"/>
              <a:buFont typeface="Raleway Thin"/>
              <a:buChar char="●"/>
              <a:defRPr b="0" i="0" sz="1800" u="none" cap="none" strike="noStrike">
                <a:solidFill>
                  <a:schemeClr val="dk2"/>
                </a:solidFill>
                <a:latin typeface="Raleway Thin"/>
                <a:ea typeface="Raleway Thin"/>
                <a:cs typeface="Raleway Thin"/>
                <a:sym typeface="Raleway Thin"/>
              </a:defRPr>
            </a:lvl1pPr>
            <a:lvl2pPr indent="-342900" lvl="1" marL="914400" marR="0" rtl="0" algn="l">
              <a:lnSpc>
                <a:spcPct val="100000"/>
              </a:lnSpc>
              <a:spcBef>
                <a:spcPts val="0"/>
              </a:spcBef>
              <a:spcAft>
                <a:spcPts val="0"/>
              </a:spcAft>
              <a:buClr>
                <a:schemeClr val="accent1"/>
              </a:buClr>
              <a:buSzPts val="1800"/>
              <a:buFont typeface="Raleway Thin"/>
              <a:buChar char="○"/>
              <a:defRPr b="0" i="0" sz="1800" u="none" cap="none" strike="noStrike">
                <a:solidFill>
                  <a:schemeClr val="dk2"/>
                </a:solidFill>
                <a:latin typeface="Raleway Thin"/>
                <a:ea typeface="Raleway Thin"/>
                <a:cs typeface="Raleway Thin"/>
                <a:sym typeface="Raleway Thin"/>
              </a:defRPr>
            </a:lvl2pPr>
            <a:lvl3pPr indent="-342900" lvl="2" marL="1371600" marR="0" rtl="0" algn="l">
              <a:lnSpc>
                <a:spcPct val="100000"/>
              </a:lnSpc>
              <a:spcBef>
                <a:spcPts val="0"/>
              </a:spcBef>
              <a:spcAft>
                <a:spcPts val="0"/>
              </a:spcAft>
              <a:buClr>
                <a:schemeClr val="accent1"/>
              </a:buClr>
              <a:buSzPts val="1800"/>
              <a:buFont typeface="Raleway Thin"/>
              <a:buChar char="■"/>
              <a:defRPr b="0" i="0" sz="1800" u="none" cap="none" strike="noStrike">
                <a:solidFill>
                  <a:schemeClr val="dk2"/>
                </a:solidFill>
                <a:latin typeface="Raleway Thin"/>
                <a:ea typeface="Raleway Thin"/>
                <a:cs typeface="Raleway Thin"/>
                <a:sym typeface="Raleway Thin"/>
              </a:defRPr>
            </a:lvl3pPr>
            <a:lvl4pPr indent="-342900" lvl="3" marL="1828800" marR="0" rtl="0" algn="l">
              <a:lnSpc>
                <a:spcPct val="100000"/>
              </a:lnSpc>
              <a:spcBef>
                <a:spcPts val="0"/>
              </a:spcBef>
              <a:spcAft>
                <a:spcPts val="0"/>
              </a:spcAft>
              <a:buClr>
                <a:schemeClr val="dk2"/>
              </a:buClr>
              <a:buSzPts val="1800"/>
              <a:buFont typeface="Raleway Thin"/>
              <a:buChar char="●"/>
              <a:defRPr b="0" i="0" sz="1800" u="none" cap="none" strike="noStrike">
                <a:solidFill>
                  <a:schemeClr val="dk2"/>
                </a:solidFill>
                <a:latin typeface="Raleway Thin"/>
                <a:ea typeface="Raleway Thin"/>
                <a:cs typeface="Raleway Thin"/>
                <a:sym typeface="Raleway Thin"/>
              </a:defRPr>
            </a:lvl4pPr>
            <a:lvl5pPr indent="-342900" lvl="4" marL="2286000" marR="0" rtl="0" algn="l">
              <a:lnSpc>
                <a:spcPct val="100000"/>
              </a:lnSpc>
              <a:spcBef>
                <a:spcPts val="0"/>
              </a:spcBef>
              <a:spcAft>
                <a:spcPts val="0"/>
              </a:spcAft>
              <a:buClr>
                <a:schemeClr val="dk2"/>
              </a:buClr>
              <a:buSzPts val="1800"/>
              <a:buFont typeface="Raleway Thin"/>
              <a:buChar char="○"/>
              <a:defRPr b="0" i="0" sz="1800" u="none" cap="none" strike="noStrike">
                <a:solidFill>
                  <a:schemeClr val="dk2"/>
                </a:solidFill>
                <a:latin typeface="Raleway Thin"/>
                <a:ea typeface="Raleway Thin"/>
                <a:cs typeface="Raleway Thin"/>
                <a:sym typeface="Raleway Thin"/>
              </a:defRPr>
            </a:lvl5pPr>
            <a:lvl6pPr indent="-342900" lvl="5" marL="2743200" marR="0" rtl="0" algn="l">
              <a:lnSpc>
                <a:spcPct val="100000"/>
              </a:lnSpc>
              <a:spcBef>
                <a:spcPts val="0"/>
              </a:spcBef>
              <a:spcAft>
                <a:spcPts val="0"/>
              </a:spcAft>
              <a:buClr>
                <a:schemeClr val="dk2"/>
              </a:buClr>
              <a:buSzPts val="1800"/>
              <a:buFont typeface="Raleway Thin"/>
              <a:buChar char="■"/>
              <a:defRPr b="0" i="0" sz="1800" u="none" cap="none" strike="noStrike">
                <a:solidFill>
                  <a:schemeClr val="dk2"/>
                </a:solidFill>
                <a:latin typeface="Raleway Thin"/>
                <a:ea typeface="Raleway Thin"/>
                <a:cs typeface="Raleway Thin"/>
                <a:sym typeface="Raleway Thin"/>
              </a:defRPr>
            </a:lvl6pPr>
            <a:lvl7pPr indent="-342900" lvl="6" marL="3200400" marR="0" rtl="0" algn="l">
              <a:lnSpc>
                <a:spcPct val="100000"/>
              </a:lnSpc>
              <a:spcBef>
                <a:spcPts val="0"/>
              </a:spcBef>
              <a:spcAft>
                <a:spcPts val="0"/>
              </a:spcAft>
              <a:buClr>
                <a:schemeClr val="dk2"/>
              </a:buClr>
              <a:buSzPts val="1800"/>
              <a:buFont typeface="Raleway Thin"/>
              <a:buChar char="●"/>
              <a:defRPr b="0" i="0" sz="1800" u="none" cap="none" strike="noStrike">
                <a:solidFill>
                  <a:schemeClr val="dk2"/>
                </a:solidFill>
                <a:latin typeface="Raleway Thin"/>
                <a:ea typeface="Raleway Thin"/>
                <a:cs typeface="Raleway Thin"/>
                <a:sym typeface="Raleway Thin"/>
              </a:defRPr>
            </a:lvl7pPr>
            <a:lvl8pPr indent="-342900" lvl="7" marL="3657600" marR="0" rtl="0" algn="l">
              <a:lnSpc>
                <a:spcPct val="100000"/>
              </a:lnSpc>
              <a:spcBef>
                <a:spcPts val="0"/>
              </a:spcBef>
              <a:spcAft>
                <a:spcPts val="0"/>
              </a:spcAft>
              <a:buClr>
                <a:schemeClr val="dk2"/>
              </a:buClr>
              <a:buSzPts val="1800"/>
              <a:buFont typeface="Raleway Thin"/>
              <a:buChar char="○"/>
              <a:defRPr b="0" i="0" sz="1800" u="none" cap="none" strike="noStrike">
                <a:solidFill>
                  <a:schemeClr val="dk2"/>
                </a:solidFill>
                <a:latin typeface="Raleway Thin"/>
                <a:ea typeface="Raleway Thin"/>
                <a:cs typeface="Raleway Thin"/>
                <a:sym typeface="Raleway Thin"/>
              </a:defRPr>
            </a:lvl8pPr>
            <a:lvl9pPr indent="-342900" lvl="8" marL="4114800" marR="0" rtl="0" algn="l">
              <a:lnSpc>
                <a:spcPct val="100000"/>
              </a:lnSpc>
              <a:spcBef>
                <a:spcPts val="0"/>
              </a:spcBef>
              <a:spcAft>
                <a:spcPts val="0"/>
              </a:spcAft>
              <a:buClr>
                <a:schemeClr val="dk2"/>
              </a:buClr>
              <a:buSzPts val="1800"/>
              <a:buFont typeface="Raleway Thin"/>
              <a:buChar char="■"/>
              <a:defRPr b="0" i="0" sz="1800" u="none" cap="none" strike="noStrike">
                <a:solidFill>
                  <a:schemeClr val="dk2"/>
                </a:solidFill>
                <a:latin typeface="Raleway Thin"/>
                <a:ea typeface="Raleway Thin"/>
                <a:cs typeface="Raleway Thin"/>
                <a:sym typeface="Raleway Thin"/>
              </a:defRPr>
            </a:lvl9pPr>
          </a:lstStyle>
          <a:p/>
        </p:txBody>
      </p:sp>
      <p:sp>
        <p:nvSpPr>
          <p:cNvPr id="50" name="Google Shape;50;p31"/>
          <p:cNvSpPr txBox="1"/>
          <p:nvPr>
            <p:ph idx="12" type="sldNum"/>
          </p:nvPr>
        </p:nvSpPr>
        <p:spPr>
          <a:xfrm>
            <a:off x="8604401" y="4590300"/>
            <a:ext cx="539700" cy="553200"/>
          </a:xfrm>
          <a:prstGeom prst="rect">
            <a:avLst/>
          </a:prstGeom>
          <a:noFill/>
          <a:ln>
            <a:noFill/>
          </a:ln>
        </p:spPr>
        <p:txBody>
          <a:bodyPr anchorCtr="0" anchor="ctr" bIns="91425" lIns="91425" spcFirstLastPara="1" rIns="91425" wrap="square" tIns="91425">
            <a:noAutofit/>
          </a:bodyPr>
          <a:lstStyle>
            <a:lvl1pPr indent="0" lvl="0"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1pPr>
            <a:lvl2pPr indent="0" lvl="1"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2pPr>
            <a:lvl3pPr indent="0" lvl="2"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3pPr>
            <a:lvl4pPr indent="0" lvl="3"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4pPr>
            <a:lvl5pPr indent="0" lvl="4"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5pPr>
            <a:lvl6pPr indent="0" lvl="5"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6pPr>
            <a:lvl7pPr indent="0" lvl="6"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7pPr>
            <a:lvl8pPr indent="0" lvl="7"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8pPr>
            <a:lvl9pPr indent="0" lvl="8"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9pPr>
          </a:lstStyle>
          <a:p>
            <a:pPr indent="0" lvl="0" marL="0" rtl="0" algn="ct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58" r:id="rId1"/>
    <p:sldLayoutId id="2147483659" r:id="rId2"/>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hyperlink" Target="http://www.youtube.com/watch?v=LaYVqj1El1A&amp;t=1s" TargetMode="External"/><Relationship Id="rId4" Type="http://schemas.openxmlformats.org/officeDocument/2006/relationships/image" Target="../media/image1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hyperlink" Target="https://unsplash.com/photos/4Ennrbj1svk" TargetMode="External"/><Relationship Id="rId4" Type="http://schemas.openxmlformats.org/officeDocument/2006/relationships/image" Target="../media/image10.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5.jpg"/><Relationship Id="rId4" Type="http://schemas.openxmlformats.org/officeDocument/2006/relationships/image" Target="../media/image14.jpg"/><Relationship Id="rId5" Type="http://schemas.openxmlformats.org/officeDocument/2006/relationships/hyperlink" Target="https://unsplash.com/photos/zn4Pl32WgWM" TargetMode="External"/><Relationship Id="rId6" Type="http://schemas.openxmlformats.org/officeDocument/2006/relationships/hyperlink" Target="https://unsplash.com/photos/zoCDWPuiRuA"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9.jpg"/><Relationship Id="rId4" Type="http://schemas.openxmlformats.org/officeDocument/2006/relationships/hyperlink" Target="https://unsplash.com/photos/4eBOAeFfY0w"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hyperlink" Target="http://www.youtube.com/watch?v=fPz6uvIbWZE" TargetMode="External"/><Relationship Id="rId4" Type="http://schemas.openxmlformats.org/officeDocument/2006/relationships/hyperlink" Target="https://www.youtube.com/watch?v=y-4LBeLduvA"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jp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3.jpg"/><Relationship Id="rId4" Type="http://schemas.openxmlformats.org/officeDocument/2006/relationships/hyperlink" Target="https://unsplash.com/photos/58Z17lnVS4U"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 Id="rId3" Type="http://schemas.openxmlformats.org/officeDocument/2006/relationships/image" Target="../media/image16.png"/><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 Id="rId3" Type="http://schemas.openxmlformats.org/officeDocument/2006/relationships/hyperlink" Target="http://www.entrepreneur.com/living/7-ways-to-remove-biases-from-your-decision-making-process/351497"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hyperlink" Target="https://professional.dce.harvard.edu/blog/what-kind-of-problem-solver-are-you/" TargetMode="External"/><Relationship Id="rId4" Type="http://schemas.openxmlformats.org/officeDocument/2006/relationships/hyperlink" Target="http://www.thebalancemoney.com/problem-solving-skills-with-examples-2063764" TargetMode="External"/><Relationship Id="rId5" Type="http://schemas.openxmlformats.org/officeDocument/2006/relationships/hyperlink" Target="https://thedecisionlab.com/reference-guide/philosophy/system-1-and-system-2-thinking" TargetMode="External"/><Relationship Id="rId6" Type="http://schemas.openxmlformats.org/officeDocument/2006/relationships/hyperlink" Target="https://www.forbes.com/sites/forbescoachescouncil/2022/03/22/six-tips-for-solving-complex-problems/?sh=2bc611557e3c"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0.png"/><Relationship Id="rId4" Type="http://schemas.openxmlformats.org/officeDocument/2006/relationships/image" Target="../media/image4.jpg"/><Relationship Id="rId5" Type="http://schemas.openxmlformats.org/officeDocument/2006/relationships/image" Target="../media/image1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1"/>
          <p:cNvSpPr txBox="1"/>
          <p:nvPr>
            <p:ph type="ctrTitle"/>
          </p:nvPr>
        </p:nvSpPr>
        <p:spPr>
          <a:xfrm>
            <a:off x="390939" y="2948609"/>
            <a:ext cx="8408503" cy="1498405"/>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Clr>
                <a:schemeClr val="lt1"/>
              </a:buClr>
              <a:buSzPts val="6000"/>
              <a:buNone/>
            </a:pPr>
            <a:r>
              <a:rPr lang="en-US" sz="4000"/>
              <a:t>Programma di formazione per le donne</a:t>
            </a:r>
            <a:br>
              <a:rPr lang="en-US" sz="4000"/>
            </a:br>
            <a:r>
              <a:rPr b="1" lang="en-US" sz="4000">
                <a:solidFill>
                  <a:srgbClr val="981C22"/>
                </a:solidFill>
              </a:rPr>
              <a:t>Soft skills</a:t>
            </a:r>
            <a:endParaRPr b="1" sz="4000">
              <a:solidFill>
                <a:srgbClr val="981C22"/>
              </a:solidFill>
            </a:endParaRPr>
          </a:p>
        </p:txBody>
      </p:sp>
      <p:pic>
        <p:nvPicPr>
          <p:cNvPr id="66" name="Google Shape;66;p1"/>
          <p:cNvPicPr preferRelativeResize="0"/>
          <p:nvPr/>
        </p:nvPicPr>
        <p:blipFill rotWithShape="1">
          <a:blip r:embed="rId3">
            <a:alphaModFix/>
          </a:blip>
          <a:srcRect b="0" l="0" r="0" t="0"/>
          <a:stretch/>
        </p:blipFill>
        <p:spPr>
          <a:xfrm>
            <a:off x="7489247" y="389614"/>
            <a:ext cx="1263188" cy="131933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10"/>
          <p:cNvSpPr txBox="1"/>
          <p:nvPr>
            <p:ph type="title"/>
          </p:nvPr>
        </p:nvSpPr>
        <p:spPr>
          <a:xfrm>
            <a:off x="809619" y="923021"/>
            <a:ext cx="6866100" cy="8574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5800"/>
              <a:buNone/>
            </a:pPr>
            <a:br>
              <a:rPr b="1" lang="en-US" sz="1300">
                <a:solidFill>
                  <a:schemeClr val="dk1"/>
                </a:solidFill>
                <a:latin typeface="Raleway Light"/>
                <a:ea typeface="Raleway Light"/>
                <a:cs typeface="Raleway Light"/>
                <a:sym typeface="Raleway Light"/>
              </a:rPr>
            </a:br>
            <a:r>
              <a:rPr lang="en-US" sz="1300">
                <a:solidFill>
                  <a:schemeClr val="dk1"/>
                </a:solidFill>
                <a:latin typeface="Raleway Light"/>
                <a:ea typeface="Raleway Light"/>
                <a:cs typeface="Raleway Light"/>
                <a:sym typeface="Raleway Light"/>
              </a:rPr>
              <a:t>Per iniziare il tuo percorso per diventare un risolutore di problemi, è importante identificare il tipo di risolutore di problemi che tendi ad essere e forse modi alternativi in ​​cui puoi visualizzare un problema diverso dal tuo tipo predefinito di risoluzione dei problemi.</a:t>
            </a:r>
            <a:endParaRPr sz="1300">
              <a:solidFill>
                <a:schemeClr val="dk1"/>
              </a:solidFill>
              <a:latin typeface="Raleway Light"/>
              <a:ea typeface="Raleway Light"/>
              <a:cs typeface="Raleway Light"/>
              <a:sym typeface="Raleway Light"/>
            </a:endParaRPr>
          </a:p>
        </p:txBody>
      </p:sp>
      <p:sp>
        <p:nvSpPr>
          <p:cNvPr id="154" name="Google Shape;154;p10"/>
          <p:cNvSpPr txBox="1"/>
          <p:nvPr>
            <p:ph idx="1" type="body"/>
          </p:nvPr>
        </p:nvSpPr>
        <p:spPr>
          <a:xfrm>
            <a:off x="845219" y="1725453"/>
            <a:ext cx="3543300" cy="2821782"/>
          </a:xfrm>
          <a:prstGeom prst="rect">
            <a:avLst/>
          </a:prstGeom>
          <a:noFill/>
          <a:ln>
            <a:noFill/>
          </a:ln>
        </p:spPr>
        <p:txBody>
          <a:bodyPr anchorCtr="0" anchor="t" bIns="91425" lIns="91425" spcFirstLastPara="1" rIns="91425" wrap="square" tIns="91425">
            <a:noAutofit/>
          </a:bodyPr>
          <a:lstStyle/>
          <a:p>
            <a:pPr indent="0" lvl="0" marL="0" rtl="0" algn="l">
              <a:spcBef>
                <a:spcPts val="601"/>
              </a:spcBef>
              <a:spcAft>
                <a:spcPts val="0"/>
              </a:spcAft>
              <a:buSzPts val="1800"/>
              <a:buNone/>
            </a:pPr>
            <a:r>
              <a:rPr b="1" lang="en-US" sz="1600">
                <a:solidFill>
                  <a:schemeClr val="lt1"/>
                </a:solidFill>
                <a:highlight>
                  <a:schemeClr val="accent1"/>
                </a:highlight>
                <a:latin typeface="Raleway Light"/>
                <a:ea typeface="Raleway Light"/>
                <a:cs typeface="Raleway Light"/>
                <a:sym typeface="Raleway Light"/>
              </a:rPr>
              <a:t>Linee guida per completare l’attività</a:t>
            </a:r>
            <a:endParaRPr b="1" sz="1600">
              <a:solidFill>
                <a:schemeClr val="lt1"/>
              </a:solidFill>
              <a:highlight>
                <a:srgbClr val="FFB600"/>
              </a:highlight>
              <a:latin typeface="Raleway Light"/>
              <a:ea typeface="Raleway Light"/>
              <a:cs typeface="Raleway Light"/>
              <a:sym typeface="Raleway Light"/>
            </a:endParaRPr>
          </a:p>
          <a:p>
            <a:pPr indent="0" lvl="0" marL="0" rtl="0" algn="l">
              <a:lnSpc>
                <a:spcPct val="100000"/>
              </a:lnSpc>
              <a:spcBef>
                <a:spcPts val="601"/>
              </a:spcBef>
              <a:spcAft>
                <a:spcPts val="0"/>
              </a:spcAft>
              <a:buSzPts val="1800"/>
              <a:buNone/>
            </a:pPr>
            <a:r>
              <a:rPr b="1" lang="en-US" sz="1100">
                <a:latin typeface="Raleway Light"/>
                <a:ea typeface="Raleway Light"/>
                <a:cs typeface="Raleway Light"/>
                <a:sym typeface="Raleway Light"/>
              </a:rPr>
              <a:t>Step1: </a:t>
            </a:r>
            <a:r>
              <a:rPr lang="en-US" sz="1100">
                <a:latin typeface="Raleway Light"/>
                <a:ea typeface="Raleway Light"/>
                <a:cs typeface="Raleway Light"/>
                <a:sym typeface="Raleway Light"/>
              </a:rPr>
              <a:t>Guarda il TEDx Talk “Find Problem, Solve Problem.”</a:t>
            </a:r>
            <a:endParaRPr/>
          </a:p>
          <a:p>
            <a:pPr indent="0" lvl="0" marL="0" rtl="0" algn="l">
              <a:lnSpc>
                <a:spcPct val="100000"/>
              </a:lnSpc>
              <a:spcBef>
                <a:spcPts val="601"/>
              </a:spcBef>
              <a:spcAft>
                <a:spcPts val="0"/>
              </a:spcAft>
              <a:buSzPts val="1800"/>
              <a:buNone/>
            </a:pPr>
            <a:r>
              <a:rPr b="1" lang="en-US" sz="1100">
                <a:latin typeface="Raleway Light"/>
                <a:ea typeface="Raleway Light"/>
                <a:cs typeface="Raleway Light"/>
                <a:sym typeface="Raleway Light"/>
              </a:rPr>
              <a:t>Step2: </a:t>
            </a:r>
            <a:r>
              <a:rPr lang="en-US" sz="1100">
                <a:latin typeface="Raleway Light"/>
                <a:ea typeface="Raleway Light"/>
                <a:cs typeface="Raleway Light"/>
                <a:sym typeface="Raleway Light"/>
              </a:rPr>
              <a:t>Identifica i tipi di risoluzione dei problemi di cui si parla nel video TEDx Talk.</a:t>
            </a:r>
            <a:endParaRPr/>
          </a:p>
          <a:p>
            <a:pPr indent="0" lvl="0" marL="0" rtl="0" algn="l">
              <a:lnSpc>
                <a:spcPct val="100000"/>
              </a:lnSpc>
              <a:spcBef>
                <a:spcPts val="601"/>
              </a:spcBef>
              <a:spcAft>
                <a:spcPts val="0"/>
              </a:spcAft>
              <a:buSzPts val="1800"/>
              <a:buNone/>
            </a:pPr>
            <a:r>
              <a:rPr b="1" lang="en-US" sz="1100">
                <a:latin typeface="Raleway Light"/>
                <a:ea typeface="Raleway Light"/>
                <a:cs typeface="Raleway Light"/>
                <a:sym typeface="Raleway Light"/>
              </a:rPr>
              <a:t>Step3: </a:t>
            </a:r>
            <a:r>
              <a:rPr lang="en-US" sz="1100">
                <a:latin typeface="Raleway Light"/>
                <a:ea typeface="Raleway Light"/>
                <a:cs typeface="Raleway Light"/>
                <a:sym typeface="Raleway Light"/>
              </a:rPr>
              <a:t>Identifica il/i tipo/i di problem solving che hai utilizzato nella tua vita professionale e personale</a:t>
            </a:r>
            <a:r>
              <a:rPr lang="en-US" sz="1100">
                <a:solidFill>
                  <a:schemeClr val="dk1"/>
                </a:solidFill>
                <a:latin typeface="Raleway Light"/>
                <a:ea typeface="Raleway Light"/>
                <a:cs typeface="Raleway Light"/>
                <a:sym typeface="Raleway Light"/>
              </a:rPr>
              <a:t>.</a:t>
            </a:r>
            <a:endParaRPr sz="1100">
              <a:solidFill>
                <a:schemeClr val="dk1"/>
              </a:solidFill>
              <a:latin typeface="Raleway Light"/>
              <a:ea typeface="Raleway Light"/>
              <a:cs typeface="Raleway Light"/>
              <a:sym typeface="Raleway Light"/>
            </a:endParaRPr>
          </a:p>
          <a:p>
            <a:pPr indent="0" lvl="0" marL="0" rtl="0" algn="l">
              <a:lnSpc>
                <a:spcPct val="100000"/>
              </a:lnSpc>
              <a:spcBef>
                <a:spcPts val="601"/>
              </a:spcBef>
              <a:spcAft>
                <a:spcPts val="0"/>
              </a:spcAft>
              <a:buSzPts val="1800"/>
              <a:buNone/>
            </a:pPr>
            <a:r>
              <a:rPr b="1" lang="en-US" sz="1100">
                <a:latin typeface="Raleway Light"/>
                <a:ea typeface="Raleway Light"/>
                <a:cs typeface="Raleway Light"/>
                <a:sym typeface="Raleway Light"/>
              </a:rPr>
              <a:t>Step4: </a:t>
            </a:r>
            <a:r>
              <a:rPr lang="en-US" sz="1100">
                <a:latin typeface="Raleway Light"/>
                <a:ea typeface="Raleway Light"/>
                <a:cs typeface="Raleway Light"/>
                <a:sym typeface="Raleway Light"/>
              </a:rPr>
              <a:t>Rifletti su altri tipi di risoluzione dei problemi che potresti utilizzare in futuro.</a:t>
            </a:r>
            <a:endParaRPr/>
          </a:p>
          <a:p>
            <a:pPr indent="0" lvl="0" marL="0" rtl="0" algn="l">
              <a:lnSpc>
                <a:spcPct val="100000"/>
              </a:lnSpc>
              <a:spcBef>
                <a:spcPts val="601"/>
              </a:spcBef>
              <a:spcAft>
                <a:spcPts val="0"/>
              </a:spcAft>
              <a:buSzPts val="1800"/>
              <a:buNone/>
            </a:pPr>
            <a:r>
              <a:rPr b="1" lang="en-US" sz="1100">
                <a:latin typeface="Raleway Light"/>
                <a:ea typeface="Raleway Light"/>
                <a:cs typeface="Raleway Light"/>
                <a:sym typeface="Raleway Light"/>
              </a:rPr>
              <a:t>Step5: </a:t>
            </a:r>
            <a:r>
              <a:rPr lang="en-US" sz="1100">
                <a:latin typeface="Raleway Light"/>
                <a:ea typeface="Raleway Light"/>
                <a:cs typeface="Raleway Light"/>
                <a:sym typeface="Raleway Light"/>
              </a:rPr>
              <a:t>Condividi le tue riflessioni con gli altri.</a:t>
            </a:r>
            <a:endParaRPr/>
          </a:p>
          <a:p>
            <a:pPr indent="0" lvl="0" marL="0" rtl="0" algn="l">
              <a:lnSpc>
                <a:spcPct val="100000"/>
              </a:lnSpc>
              <a:spcBef>
                <a:spcPts val="601"/>
              </a:spcBef>
              <a:spcAft>
                <a:spcPts val="0"/>
              </a:spcAft>
              <a:buSzPts val="1800"/>
              <a:buNone/>
            </a:pPr>
            <a:r>
              <a:t/>
            </a:r>
            <a:endParaRPr sz="1200">
              <a:latin typeface="Raleway Light"/>
              <a:ea typeface="Raleway Light"/>
              <a:cs typeface="Raleway Light"/>
              <a:sym typeface="Raleway Light"/>
            </a:endParaRPr>
          </a:p>
          <a:p>
            <a:pPr indent="0" lvl="0" marL="0" rtl="0" algn="l">
              <a:lnSpc>
                <a:spcPct val="100000"/>
              </a:lnSpc>
              <a:spcBef>
                <a:spcPts val="601"/>
              </a:spcBef>
              <a:spcAft>
                <a:spcPts val="0"/>
              </a:spcAft>
              <a:buSzPts val="1800"/>
              <a:buNone/>
            </a:pPr>
            <a:r>
              <a:rPr lang="en-US" sz="1200">
                <a:solidFill>
                  <a:schemeClr val="lt1"/>
                </a:solidFill>
                <a:highlight>
                  <a:srgbClr val="FFB600"/>
                </a:highlight>
                <a:latin typeface="Raleway Light"/>
                <a:ea typeface="Raleway Light"/>
                <a:cs typeface="Raleway Light"/>
                <a:sym typeface="Raleway Light"/>
              </a:rPr>
              <a:t>TEMPO:</a:t>
            </a:r>
            <a:r>
              <a:rPr lang="en-US" sz="1200">
                <a:solidFill>
                  <a:schemeClr val="lt1"/>
                </a:solidFill>
                <a:latin typeface="Raleway Light"/>
                <a:ea typeface="Raleway Light"/>
                <a:cs typeface="Raleway Light"/>
                <a:sym typeface="Raleway Light"/>
              </a:rPr>
              <a:t> </a:t>
            </a:r>
            <a:r>
              <a:rPr lang="en-US" sz="1200">
                <a:solidFill>
                  <a:schemeClr val="dk1"/>
                </a:solidFill>
                <a:latin typeface="Raleway Light"/>
                <a:ea typeface="Raleway Light"/>
                <a:cs typeface="Raleway Light"/>
                <a:sym typeface="Raleway Light"/>
              </a:rPr>
              <a:t>20 minuti</a:t>
            </a:r>
            <a:endParaRPr/>
          </a:p>
          <a:p>
            <a:pPr indent="0" lvl="0" marL="0" rtl="0" algn="l">
              <a:lnSpc>
                <a:spcPct val="100000"/>
              </a:lnSpc>
              <a:spcBef>
                <a:spcPts val="601"/>
              </a:spcBef>
              <a:spcAft>
                <a:spcPts val="0"/>
              </a:spcAft>
              <a:buSzPts val="1800"/>
              <a:buNone/>
            </a:pPr>
            <a:r>
              <a:t/>
            </a:r>
            <a:endParaRPr b="1" sz="1200">
              <a:solidFill>
                <a:srgbClr val="FFB600"/>
              </a:solidFill>
            </a:endParaRPr>
          </a:p>
        </p:txBody>
      </p:sp>
      <p:sp>
        <p:nvSpPr>
          <p:cNvPr id="155" name="Google Shape;155;p10"/>
          <p:cNvSpPr txBox="1"/>
          <p:nvPr>
            <p:ph idx="2" type="body"/>
          </p:nvPr>
        </p:nvSpPr>
        <p:spPr>
          <a:xfrm>
            <a:off x="5038725" y="1725453"/>
            <a:ext cx="3415957" cy="2821782"/>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01"/>
              </a:spcBef>
              <a:spcAft>
                <a:spcPts val="0"/>
              </a:spcAft>
              <a:buSzPts val="1800"/>
              <a:buNone/>
            </a:pPr>
            <a:r>
              <a:rPr b="1" lang="en-US" sz="1600">
                <a:solidFill>
                  <a:schemeClr val="lt1"/>
                </a:solidFill>
                <a:highlight>
                  <a:srgbClr val="FFB600"/>
                </a:highlight>
                <a:latin typeface="Raleway Light"/>
                <a:ea typeface="Raleway Light"/>
                <a:cs typeface="Raleway Light"/>
                <a:sym typeface="Raleway Light"/>
              </a:rPr>
              <a:t>Risorse &amp; strumenti</a:t>
            </a:r>
            <a:endParaRPr/>
          </a:p>
          <a:p>
            <a:pPr indent="0" lvl="0" marL="0" rtl="0" algn="l">
              <a:lnSpc>
                <a:spcPct val="100000"/>
              </a:lnSpc>
              <a:spcBef>
                <a:spcPts val="601"/>
              </a:spcBef>
              <a:spcAft>
                <a:spcPts val="0"/>
              </a:spcAft>
              <a:buSzPts val="1800"/>
              <a:buNone/>
            </a:pPr>
            <a:r>
              <a:rPr lang="en-US" sz="1200"/>
              <a:t>Trova il problema, risolvi il problema</a:t>
            </a:r>
            <a:endParaRPr/>
          </a:p>
          <a:p>
            <a:pPr indent="0" lvl="0" marL="0" rtl="0" algn="l">
              <a:lnSpc>
                <a:spcPct val="100000"/>
              </a:lnSpc>
              <a:spcBef>
                <a:spcPts val="601"/>
              </a:spcBef>
              <a:spcAft>
                <a:spcPts val="0"/>
              </a:spcAft>
              <a:buSzPts val="1800"/>
              <a:buNone/>
            </a:pPr>
            <a:r>
              <a:rPr b="1" lang="en-US" sz="1200" u="sng">
                <a:solidFill>
                  <a:schemeClr val="hlink"/>
                </a:solidFill>
                <a:hlinkClick r:id="rId3"/>
              </a:rPr>
              <a:t>www.youtube.com/watch?v=LaYVqj1El1A&amp;t=1s</a:t>
            </a:r>
            <a:r>
              <a:rPr b="1" lang="en-US" sz="1200"/>
              <a:t> </a:t>
            </a:r>
            <a:endParaRPr b="1" sz="1200">
              <a:latin typeface="Raleway Light"/>
              <a:ea typeface="Raleway Light"/>
              <a:cs typeface="Raleway Light"/>
              <a:sym typeface="Raleway Light"/>
            </a:endParaRPr>
          </a:p>
          <a:p>
            <a:pPr indent="0" lvl="0" marL="0" rtl="0" algn="l">
              <a:lnSpc>
                <a:spcPct val="100000"/>
              </a:lnSpc>
              <a:spcBef>
                <a:spcPts val="601"/>
              </a:spcBef>
              <a:spcAft>
                <a:spcPts val="0"/>
              </a:spcAft>
              <a:buSzPts val="1800"/>
              <a:buNone/>
            </a:pPr>
            <a:r>
              <a:t/>
            </a:r>
            <a:endParaRPr sz="1200">
              <a:latin typeface="Raleway Light"/>
              <a:ea typeface="Raleway Light"/>
              <a:cs typeface="Raleway Light"/>
              <a:sym typeface="Raleway Light"/>
            </a:endParaRPr>
          </a:p>
          <a:p>
            <a:pPr indent="0" lvl="0" marL="0" rtl="0" algn="l">
              <a:lnSpc>
                <a:spcPct val="100000"/>
              </a:lnSpc>
              <a:spcBef>
                <a:spcPts val="601"/>
              </a:spcBef>
              <a:spcAft>
                <a:spcPts val="0"/>
              </a:spcAft>
              <a:buSzPts val="1800"/>
              <a:buNone/>
            </a:pPr>
            <a:r>
              <a:t/>
            </a:r>
            <a:endParaRPr sz="1200">
              <a:latin typeface="Raleway Light"/>
              <a:ea typeface="Raleway Light"/>
              <a:cs typeface="Raleway Light"/>
              <a:sym typeface="Raleway Light"/>
            </a:endParaRPr>
          </a:p>
          <a:p>
            <a:pPr indent="0" lvl="0" marL="139702" rtl="0" algn="l">
              <a:lnSpc>
                <a:spcPct val="100000"/>
              </a:lnSpc>
              <a:spcBef>
                <a:spcPts val="601"/>
              </a:spcBef>
              <a:spcAft>
                <a:spcPts val="0"/>
              </a:spcAft>
              <a:buSzPts val="1800"/>
              <a:buNone/>
            </a:pPr>
            <a:r>
              <a:t/>
            </a:r>
            <a:endParaRPr>
              <a:latin typeface="Raleway Light"/>
              <a:ea typeface="Raleway Light"/>
              <a:cs typeface="Raleway Light"/>
              <a:sym typeface="Raleway Light"/>
            </a:endParaRPr>
          </a:p>
        </p:txBody>
      </p:sp>
      <p:grpSp>
        <p:nvGrpSpPr>
          <p:cNvPr id="156" name="Google Shape;156;p10"/>
          <p:cNvGrpSpPr/>
          <p:nvPr/>
        </p:nvGrpSpPr>
        <p:grpSpPr>
          <a:xfrm>
            <a:off x="7964732" y="329097"/>
            <a:ext cx="977040" cy="722852"/>
            <a:chOff x="5255200" y="3006475"/>
            <a:chExt cx="511700" cy="378575"/>
          </a:xfrm>
        </p:grpSpPr>
        <p:sp>
          <p:nvSpPr>
            <p:cNvPr id="157" name="Google Shape;157;p10"/>
            <p:cNvSpPr/>
            <p:nvPr/>
          </p:nvSpPr>
          <p:spPr>
            <a:xfrm>
              <a:off x="5255200" y="3006475"/>
              <a:ext cx="349900" cy="349875"/>
            </a:xfrm>
            <a:custGeom>
              <a:rect b="b" l="l" r="r" t="t"/>
              <a:pathLst>
                <a:path extrusionOk="0" h="13995" w="13996">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158" name="Google Shape;158;p10"/>
            <p:cNvSpPr/>
            <p:nvPr/>
          </p:nvSpPr>
          <p:spPr>
            <a:xfrm>
              <a:off x="5567825" y="3185975"/>
              <a:ext cx="199075" cy="199075"/>
            </a:xfrm>
            <a:custGeom>
              <a:rect b="b" l="l" r="r" t="t"/>
              <a:pathLst>
                <a:path extrusionOk="0" h="7963" w="7963">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grpSp>
      <p:pic>
        <p:nvPicPr>
          <p:cNvPr id="159" name="Google Shape;159;p10"/>
          <p:cNvPicPr preferRelativeResize="0"/>
          <p:nvPr/>
        </p:nvPicPr>
        <p:blipFill rotWithShape="1">
          <a:blip r:embed="rId4">
            <a:alphaModFix/>
          </a:blip>
          <a:srcRect b="25301" l="3266" r="1" t="0"/>
          <a:stretch/>
        </p:blipFill>
        <p:spPr>
          <a:xfrm>
            <a:off x="5110836" y="2886969"/>
            <a:ext cx="3187945" cy="1760368"/>
          </a:xfrm>
          <a:prstGeom prst="rect">
            <a:avLst/>
          </a:prstGeom>
          <a:noFill/>
          <a:ln>
            <a:noFill/>
          </a:ln>
        </p:spPr>
      </p:pic>
      <p:sp>
        <p:nvSpPr>
          <p:cNvPr id="160" name="Google Shape;160;p10"/>
          <p:cNvSpPr txBox="1"/>
          <p:nvPr/>
        </p:nvSpPr>
        <p:spPr>
          <a:xfrm>
            <a:off x="809624" y="496163"/>
            <a:ext cx="5922480" cy="33851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accent1"/>
                </a:solidFill>
                <a:latin typeface="Raleway Light"/>
                <a:ea typeface="Raleway Light"/>
                <a:cs typeface="Raleway Light"/>
                <a:sym typeface="Raleway Light"/>
              </a:rPr>
              <a:t>Identifica il tuo tipo personale di risoluzione dei problemi</a:t>
            </a:r>
            <a:endParaRPr b="1" i="0" sz="1600" u="none" cap="none" strike="noStrike">
              <a:solidFill>
                <a:schemeClr val="accent1"/>
              </a:solidFill>
              <a:latin typeface="Raleway Light"/>
              <a:ea typeface="Raleway Light"/>
              <a:cs typeface="Raleway Light"/>
              <a:sym typeface="Raleway Light"/>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11"/>
          <p:cNvSpPr txBox="1"/>
          <p:nvPr>
            <p:ph type="title"/>
          </p:nvPr>
        </p:nvSpPr>
        <p:spPr>
          <a:xfrm>
            <a:off x="922001" y="526401"/>
            <a:ext cx="6866100" cy="5256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5800"/>
              <a:buNone/>
            </a:pPr>
            <a:r>
              <a:rPr b="1" lang="en-US" sz="1600">
                <a:solidFill>
                  <a:schemeClr val="accent1"/>
                </a:solidFill>
                <a:latin typeface="Raleway Light"/>
                <a:ea typeface="Raleway Light"/>
                <a:cs typeface="Raleway Light"/>
                <a:sym typeface="Raleway Light"/>
              </a:rPr>
              <a:t>Riconoscere e affrontare le aree che necessitano di miglioramento</a:t>
            </a:r>
            <a:endParaRPr/>
          </a:p>
        </p:txBody>
      </p:sp>
      <p:sp>
        <p:nvSpPr>
          <p:cNvPr id="166" name="Google Shape;166;p11"/>
          <p:cNvSpPr txBox="1"/>
          <p:nvPr>
            <p:ph idx="1" type="body"/>
          </p:nvPr>
        </p:nvSpPr>
        <p:spPr>
          <a:xfrm>
            <a:off x="922000" y="1539240"/>
            <a:ext cx="3543300" cy="3169920"/>
          </a:xfrm>
          <a:prstGeom prst="rect">
            <a:avLst/>
          </a:prstGeom>
          <a:noFill/>
          <a:ln>
            <a:noFill/>
          </a:ln>
        </p:spPr>
        <p:txBody>
          <a:bodyPr anchorCtr="0" anchor="t" bIns="91425" lIns="91425" spcFirstLastPara="1" rIns="91425" wrap="square" tIns="91425">
            <a:noAutofit/>
          </a:bodyPr>
          <a:lstStyle/>
          <a:p>
            <a:pPr indent="0" lvl="0" marL="0" rtl="0" algn="just">
              <a:lnSpc>
                <a:spcPct val="100000"/>
              </a:lnSpc>
              <a:spcBef>
                <a:spcPts val="601"/>
              </a:spcBef>
              <a:spcAft>
                <a:spcPts val="0"/>
              </a:spcAft>
              <a:buSzPts val="1800"/>
              <a:buNone/>
            </a:pPr>
            <a:r>
              <a:rPr b="1" lang="en-US" sz="1600">
                <a:solidFill>
                  <a:schemeClr val="lt1"/>
                </a:solidFill>
                <a:highlight>
                  <a:srgbClr val="FFB600"/>
                </a:highlight>
                <a:latin typeface="Raleway Light"/>
                <a:ea typeface="Raleway Light"/>
                <a:cs typeface="Raleway Light"/>
                <a:sym typeface="Raleway Light"/>
              </a:rPr>
              <a:t>Riflessione</a:t>
            </a:r>
            <a:endParaRPr b="1" sz="1600">
              <a:solidFill>
                <a:schemeClr val="lt1"/>
              </a:solidFill>
              <a:highlight>
                <a:srgbClr val="FFB600"/>
              </a:highlight>
              <a:latin typeface="Raleway Light"/>
              <a:ea typeface="Raleway Light"/>
              <a:cs typeface="Raleway Light"/>
              <a:sym typeface="Raleway Light"/>
            </a:endParaRPr>
          </a:p>
          <a:p>
            <a:pPr indent="-285750" lvl="0" marL="285750" rtl="0" algn="just">
              <a:lnSpc>
                <a:spcPct val="100000"/>
              </a:lnSpc>
              <a:spcBef>
                <a:spcPts val="601"/>
              </a:spcBef>
              <a:spcAft>
                <a:spcPts val="0"/>
              </a:spcAft>
              <a:buSzPts val="1800"/>
              <a:buFont typeface="Noto Sans Symbols"/>
              <a:buChar char="▪"/>
            </a:pPr>
            <a:r>
              <a:rPr lang="en-US" sz="1200">
                <a:solidFill>
                  <a:schemeClr val="dk1"/>
                </a:solidFill>
                <a:latin typeface="Raleway Light"/>
                <a:ea typeface="Raleway Light"/>
                <a:cs typeface="Raleway Light"/>
                <a:sym typeface="Raleway Light"/>
              </a:rPr>
              <a:t>Che valore dai alla capacità di risolvere i problemi?</a:t>
            </a:r>
            <a:endParaRPr/>
          </a:p>
          <a:p>
            <a:pPr indent="-285750" lvl="0" marL="285750" rtl="0" algn="just">
              <a:lnSpc>
                <a:spcPct val="100000"/>
              </a:lnSpc>
              <a:spcBef>
                <a:spcPts val="601"/>
              </a:spcBef>
              <a:spcAft>
                <a:spcPts val="0"/>
              </a:spcAft>
              <a:buSzPts val="1800"/>
              <a:buFont typeface="Noto Sans Symbols"/>
              <a:buChar char="▪"/>
            </a:pPr>
            <a:r>
              <a:rPr lang="en-US" sz="1200">
                <a:solidFill>
                  <a:schemeClr val="dk1"/>
                </a:solidFill>
                <a:latin typeface="Raleway Light"/>
                <a:ea typeface="Raleway Light"/>
                <a:cs typeface="Raleway Light"/>
                <a:sym typeface="Raleway Light"/>
              </a:rPr>
              <a:t>Considera le capacità di problem solving che ti vengono naturali.</a:t>
            </a:r>
            <a:endParaRPr/>
          </a:p>
          <a:p>
            <a:pPr indent="-285750" lvl="0" marL="285750" rtl="0" algn="just">
              <a:lnSpc>
                <a:spcPct val="100000"/>
              </a:lnSpc>
              <a:spcBef>
                <a:spcPts val="601"/>
              </a:spcBef>
              <a:spcAft>
                <a:spcPts val="0"/>
              </a:spcAft>
              <a:buSzPts val="1800"/>
              <a:buFont typeface="Noto Sans Symbols"/>
              <a:buChar char="▪"/>
            </a:pPr>
            <a:r>
              <a:rPr lang="en-US" sz="1200">
                <a:solidFill>
                  <a:schemeClr val="dk1"/>
                </a:solidFill>
                <a:latin typeface="Raleway Light"/>
                <a:ea typeface="Raleway Light"/>
                <a:cs typeface="Raleway Light"/>
                <a:sym typeface="Raleway Light"/>
              </a:rPr>
              <a:t>Considera le capacità di problem solving che vorresti coltivare come parte del tuo attuale set di abilità.</a:t>
            </a:r>
            <a:endParaRPr/>
          </a:p>
          <a:p>
            <a:pPr indent="-285750" lvl="0" marL="285750" rtl="0" algn="just">
              <a:lnSpc>
                <a:spcPct val="100000"/>
              </a:lnSpc>
              <a:spcBef>
                <a:spcPts val="601"/>
              </a:spcBef>
              <a:spcAft>
                <a:spcPts val="0"/>
              </a:spcAft>
              <a:buSzPts val="1800"/>
              <a:buFont typeface="Noto Sans Symbols"/>
              <a:buChar char="▪"/>
            </a:pPr>
            <a:r>
              <a:rPr lang="en-US" sz="1200">
                <a:solidFill>
                  <a:schemeClr val="dk1"/>
                </a:solidFill>
                <a:latin typeface="Raleway Light"/>
                <a:ea typeface="Raleway Light"/>
                <a:cs typeface="Raleway Light"/>
                <a:sym typeface="Raleway Light"/>
              </a:rPr>
              <a:t>Sii consapevole del tipo predefinito di risolutore di problemi che sei e applica i diversi tipi di risoluzione dei problemi a situazioni diverse.</a:t>
            </a:r>
            <a:endParaRPr sz="1300">
              <a:solidFill>
                <a:schemeClr val="dk1"/>
              </a:solidFill>
            </a:endParaRPr>
          </a:p>
          <a:p>
            <a:pPr indent="0" lvl="0" marL="0" rtl="0" algn="just">
              <a:lnSpc>
                <a:spcPct val="100000"/>
              </a:lnSpc>
              <a:spcBef>
                <a:spcPts val="601"/>
              </a:spcBef>
              <a:spcAft>
                <a:spcPts val="0"/>
              </a:spcAft>
              <a:buSzPts val="1800"/>
              <a:buNone/>
            </a:pPr>
            <a:r>
              <a:t/>
            </a:r>
            <a:endParaRPr b="1" sz="1200">
              <a:solidFill>
                <a:srgbClr val="FFB600"/>
              </a:solidFill>
            </a:endParaRPr>
          </a:p>
        </p:txBody>
      </p:sp>
      <p:sp>
        <p:nvSpPr>
          <p:cNvPr id="167" name="Google Shape;167;p11"/>
          <p:cNvSpPr txBox="1"/>
          <p:nvPr>
            <p:ph idx="2" type="body"/>
          </p:nvPr>
        </p:nvSpPr>
        <p:spPr>
          <a:xfrm>
            <a:off x="4678688" y="1539240"/>
            <a:ext cx="3543300" cy="1789587"/>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01"/>
              </a:spcBef>
              <a:spcAft>
                <a:spcPts val="0"/>
              </a:spcAft>
              <a:buSzPts val="1800"/>
              <a:buNone/>
            </a:pPr>
            <a:r>
              <a:rPr b="1" lang="en-US" sz="1600">
                <a:solidFill>
                  <a:schemeClr val="lt1"/>
                </a:solidFill>
                <a:highlight>
                  <a:srgbClr val="FFB600"/>
                </a:highlight>
                <a:latin typeface="Raleway Light"/>
                <a:ea typeface="Raleway Light"/>
                <a:cs typeface="Raleway Light"/>
                <a:sym typeface="Raleway Light"/>
              </a:rPr>
              <a:t>Azione</a:t>
            </a:r>
            <a:endParaRPr sz="1200">
              <a:latin typeface="Raleway Light"/>
              <a:ea typeface="Raleway Light"/>
              <a:cs typeface="Raleway Light"/>
              <a:sym typeface="Raleway Light"/>
            </a:endParaRPr>
          </a:p>
          <a:p>
            <a:pPr indent="0" lvl="0" marL="0" rtl="0" algn="just">
              <a:lnSpc>
                <a:spcPct val="100000"/>
              </a:lnSpc>
              <a:spcBef>
                <a:spcPts val="601"/>
              </a:spcBef>
              <a:spcAft>
                <a:spcPts val="0"/>
              </a:spcAft>
              <a:buSzPts val="1800"/>
              <a:buNone/>
            </a:pPr>
            <a:r>
              <a:rPr lang="en-US" sz="1200">
                <a:solidFill>
                  <a:srgbClr val="FFB600"/>
                </a:solidFill>
                <a:latin typeface="Raleway Light"/>
                <a:ea typeface="Raleway Light"/>
                <a:cs typeface="Raleway Light"/>
                <a:sym typeface="Raleway Light"/>
              </a:rPr>
              <a:t>Dopo questo elenco di problemi che hai affrontato personalmente e che devono essere risolti, </a:t>
            </a:r>
            <a:r>
              <a:rPr lang="en-US" sz="1200">
                <a:solidFill>
                  <a:schemeClr val="dk1"/>
                </a:solidFill>
                <a:latin typeface="Raleway Light"/>
                <a:ea typeface="Raleway Light"/>
                <a:cs typeface="Raleway Light"/>
                <a:sym typeface="Raleway Light"/>
              </a:rPr>
              <a:t>metti in relazione le abilità rilevanti che potresti utilizzare per supportarti nella risoluzione del tuo elenco di problemi.</a:t>
            </a:r>
            <a:endParaRPr sz="1200">
              <a:latin typeface="Raleway Light"/>
              <a:ea typeface="Raleway Light"/>
              <a:cs typeface="Raleway Light"/>
              <a:sym typeface="Raleway Light"/>
            </a:endParaRPr>
          </a:p>
          <a:p>
            <a:pPr indent="0" lvl="0" marL="139702" rtl="0" algn="l">
              <a:lnSpc>
                <a:spcPct val="100000"/>
              </a:lnSpc>
              <a:spcBef>
                <a:spcPts val="601"/>
              </a:spcBef>
              <a:spcAft>
                <a:spcPts val="0"/>
              </a:spcAft>
              <a:buSzPts val="1800"/>
              <a:buNone/>
            </a:pPr>
            <a:r>
              <a:t/>
            </a:r>
            <a:endParaRPr/>
          </a:p>
        </p:txBody>
      </p:sp>
      <p:grpSp>
        <p:nvGrpSpPr>
          <p:cNvPr id="168" name="Google Shape;168;p11"/>
          <p:cNvGrpSpPr/>
          <p:nvPr/>
        </p:nvGrpSpPr>
        <p:grpSpPr>
          <a:xfrm>
            <a:off x="7964732" y="329097"/>
            <a:ext cx="977040" cy="722852"/>
            <a:chOff x="5255200" y="3006475"/>
            <a:chExt cx="511700" cy="378575"/>
          </a:xfrm>
        </p:grpSpPr>
        <p:sp>
          <p:nvSpPr>
            <p:cNvPr id="169" name="Google Shape;169;p11"/>
            <p:cNvSpPr/>
            <p:nvPr/>
          </p:nvSpPr>
          <p:spPr>
            <a:xfrm>
              <a:off x="5255200" y="3006475"/>
              <a:ext cx="349900" cy="349875"/>
            </a:xfrm>
            <a:custGeom>
              <a:rect b="b" l="l" r="r" t="t"/>
              <a:pathLst>
                <a:path extrusionOk="0" h="13995" w="13996">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170" name="Google Shape;170;p11"/>
            <p:cNvSpPr/>
            <p:nvPr/>
          </p:nvSpPr>
          <p:spPr>
            <a:xfrm>
              <a:off x="5567825" y="3185975"/>
              <a:ext cx="199075" cy="199075"/>
            </a:xfrm>
            <a:custGeom>
              <a:rect b="b" l="l" r="r" t="t"/>
              <a:pathLst>
                <a:path extrusionOk="0" h="7963" w="7963">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12"/>
          <p:cNvSpPr txBox="1"/>
          <p:nvPr>
            <p:ph type="ctrTitle"/>
          </p:nvPr>
        </p:nvSpPr>
        <p:spPr>
          <a:xfrm>
            <a:off x="685802" y="3287213"/>
            <a:ext cx="7772400" cy="11598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Clr>
                <a:schemeClr val="lt1"/>
              </a:buClr>
              <a:buSzPts val="6000"/>
              <a:buNone/>
            </a:pPr>
            <a:r>
              <a:rPr lang="en-US"/>
              <a:t>Adottare misure per risolvere un problema</a:t>
            </a:r>
            <a:endParaRPr b="1">
              <a:solidFill>
                <a:schemeClr val="lt1"/>
              </a:solidFill>
            </a:endParaRPr>
          </a:p>
        </p:txBody>
      </p:sp>
      <p:pic>
        <p:nvPicPr>
          <p:cNvPr id="176" name="Google Shape;176;p12"/>
          <p:cNvPicPr preferRelativeResize="0"/>
          <p:nvPr/>
        </p:nvPicPr>
        <p:blipFill rotWithShape="1">
          <a:blip r:embed="rId3">
            <a:alphaModFix/>
          </a:blip>
          <a:srcRect b="0" l="0" r="0" t="0"/>
          <a:stretch/>
        </p:blipFill>
        <p:spPr>
          <a:xfrm>
            <a:off x="7489247" y="389614"/>
            <a:ext cx="1263188" cy="131933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13"/>
          <p:cNvSpPr txBox="1"/>
          <p:nvPr>
            <p:ph type="title"/>
          </p:nvPr>
        </p:nvSpPr>
        <p:spPr>
          <a:xfrm>
            <a:off x="950576" y="386950"/>
            <a:ext cx="6950778" cy="1242557"/>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5800"/>
              <a:buNone/>
            </a:pPr>
            <a:r>
              <a:rPr lang="en-US" sz="3600">
                <a:latin typeface="Raleway ExtraLight"/>
                <a:ea typeface="Raleway ExtraLight"/>
                <a:cs typeface="Raleway ExtraLight"/>
                <a:sym typeface="Raleway ExtraLight"/>
              </a:rPr>
              <a:t>Che ne sai di adottare </a:t>
            </a:r>
            <a:r>
              <a:rPr lang="en-US" sz="3600">
                <a:solidFill>
                  <a:schemeClr val="accent1"/>
                </a:solidFill>
                <a:latin typeface="Raleway ExtraLight"/>
                <a:ea typeface="Raleway ExtraLight"/>
                <a:cs typeface="Raleway ExtraLight"/>
                <a:sym typeface="Raleway ExtraLight"/>
              </a:rPr>
              <a:t>misure per risolvere un problema</a:t>
            </a:r>
            <a:r>
              <a:rPr lang="en-US" sz="3600">
                <a:solidFill>
                  <a:schemeClr val="dk1"/>
                </a:solidFill>
                <a:latin typeface="Raleway ExtraLight"/>
                <a:ea typeface="Raleway ExtraLight"/>
                <a:cs typeface="Raleway ExtraLight"/>
                <a:sym typeface="Raleway ExtraLight"/>
              </a:rPr>
              <a:t>?</a:t>
            </a:r>
            <a:endParaRPr sz="3600">
              <a:solidFill>
                <a:schemeClr val="dk1"/>
              </a:solidFill>
              <a:latin typeface="Raleway ExtraLight"/>
              <a:ea typeface="Raleway ExtraLight"/>
              <a:cs typeface="Raleway ExtraLight"/>
              <a:sym typeface="Raleway ExtraLight"/>
            </a:endParaRPr>
          </a:p>
        </p:txBody>
      </p:sp>
      <p:sp>
        <p:nvSpPr>
          <p:cNvPr id="182" name="Google Shape;182;p13"/>
          <p:cNvSpPr txBox="1"/>
          <p:nvPr>
            <p:ph idx="1" type="body"/>
          </p:nvPr>
        </p:nvSpPr>
        <p:spPr>
          <a:xfrm>
            <a:off x="910791" y="1377716"/>
            <a:ext cx="5016468" cy="3009400"/>
          </a:xfrm>
          <a:prstGeom prst="rect">
            <a:avLst/>
          </a:prstGeom>
          <a:noFill/>
          <a:ln>
            <a:noFill/>
          </a:ln>
        </p:spPr>
        <p:txBody>
          <a:bodyPr anchorCtr="0" anchor="t" bIns="91425" lIns="91425" spcFirstLastPara="1" rIns="91425" wrap="square" tIns="91425">
            <a:noAutofit/>
          </a:bodyPr>
          <a:lstStyle/>
          <a:p>
            <a:pPr indent="0" lvl="0" marL="0" rtl="0" algn="just">
              <a:lnSpc>
                <a:spcPct val="100000"/>
              </a:lnSpc>
              <a:spcBef>
                <a:spcPts val="601"/>
              </a:spcBef>
              <a:spcAft>
                <a:spcPts val="0"/>
              </a:spcAft>
              <a:buSzPts val="1800"/>
              <a:buNone/>
            </a:pPr>
            <a:r>
              <a:rPr lang="en-US" sz="1300">
                <a:latin typeface="Raleway Light"/>
                <a:ea typeface="Raleway Light"/>
                <a:cs typeface="Raleway Light"/>
                <a:sym typeface="Raleway Light"/>
              </a:rPr>
              <a:t>Qualunque percorso professionale tu scelga, è inevitabile che sorgano problemi. È necessario intraprendere azioni per affrontare i problemi immediatamente e, ove possibile, è necessario dare la priorità agli sforzi proattivi per affrontare un problema prima che diventi una sfida ancora più grande da risolvere in futuro.</a:t>
            </a:r>
            <a:endParaRPr/>
          </a:p>
          <a:p>
            <a:pPr indent="0" lvl="0" marL="0" rtl="0" algn="just">
              <a:lnSpc>
                <a:spcPct val="100000"/>
              </a:lnSpc>
              <a:spcBef>
                <a:spcPts val="601"/>
              </a:spcBef>
              <a:spcAft>
                <a:spcPts val="0"/>
              </a:spcAft>
              <a:buSzPts val="1800"/>
              <a:buNone/>
            </a:pPr>
            <a:r>
              <a:t/>
            </a:r>
            <a:endParaRPr sz="1300">
              <a:latin typeface="Raleway Light"/>
              <a:ea typeface="Raleway Light"/>
              <a:cs typeface="Raleway Light"/>
              <a:sym typeface="Raleway Light"/>
            </a:endParaRPr>
          </a:p>
          <a:p>
            <a:pPr indent="0" lvl="0" marL="0" rtl="0" algn="just">
              <a:lnSpc>
                <a:spcPct val="100000"/>
              </a:lnSpc>
              <a:spcBef>
                <a:spcPts val="601"/>
              </a:spcBef>
              <a:spcAft>
                <a:spcPts val="0"/>
              </a:spcAft>
              <a:buSzPts val="1800"/>
              <a:buNone/>
            </a:pPr>
            <a:r>
              <a:rPr lang="en-US" sz="1300">
                <a:latin typeface="Raleway Light"/>
                <a:ea typeface="Raleway Light"/>
                <a:cs typeface="Raleway Light"/>
                <a:sym typeface="Raleway Light"/>
              </a:rPr>
              <a:t>All'interno di questa unità viene delineato un processo di risoluzione dei problemi in cinque fasi per prepararti a diventare un capo risolutore di problemi. I passaggi seguiti applicano vari tipi di competenze necessarie in ogni fase del processo di risoluzione dei problemi.</a:t>
            </a:r>
            <a:endParaRPr/>
          </a:p>
          <a:p>
            <a:pPr indent="0" lvl="0" marL="0" rtl="0" algn="just">
              <a:lnSpc>
                <a:spcPct val="100000"/>
              </a:lnSpc>
              <a:spcBef>
                <a:spcPts val="601"/>
              </a:spcBef>
              <a:spcAft>
                <a:spcPts val="0"/>
              </a:spcAft>
              <a:buSzPts val="1800"/>
              <a:buNone/>
            </a:pPr>
            <a:r>
              <a:t/>
            </a:r>
            <a:endParaRPr sz="1300">
              <a:latin typeface="Raleway Light"/>
              <a:ea typeface="Raleway Light"/>
              <a:cs typeface="Raleway Light"/>
              <a:sym typeface="Raleway Light"/>
            </a:endParaRPr>
          </a:p>
          <a:p>
            <a:pPr indent="0" lvl="0" marL="0" rtl="0" algn="just">
              <a:lnSpc>
                <a:spcPct val="100000"/>
              </a:lnSpc>
              <a:spcBef>
                <a:spcPts val="601"/>
              </a:spcBef>
              <a:spcAft>
                <a:spcPts val="0"/>
              </a:spcAft>
              <a:buSzPts val="1800"/>
              <a:buNone/>
            </a:pPr>
            <a:r>
              <a:rPr lang="en-US" sz="1300">
                <a:latin typeface="Raleway Light"/>
                <a:ea typeface="Raleway Light"/>
                <a:cs typeface="Raleway Light"/>
                <a:sym typeface="Raleway Light"/>
              </a:rPr>
              <a:t>Ogni problema inizia con la consapevolezza che esiste.</a:t>
            </a:r>
            <a:endParaRPr sz="1400">
              <a:latin typeface="Raleway Light"/>
              <a:ea typeface="Raleway Light"/>
              <a:cs typeface="Raleway Light"/>
              <a:sym typeface="Raleway Light"/>
            </a:endParaRPr>
          </a:p>
          <a:p>
            <a:pPr indent="0" lvl="0" marL="0" rtl="0" algn="just">
              <a:lnSpc>
                <a:spcPct val="100000"/>
              </a:lnSpc>
              <a:spcBef>
                <a:spcPts val="601"/>
              </a:spcBef>
              <a:spcAft>
                <a:spcPts val="0"/>
              </a:spcAft>
              <a:buSzPts val="1800"/>
              <a:buNone/>
            </a:pPr>
            <a:r>
              <a:t/>
            </a:r>
            <a:endParaRPr sz="1300">
              <a:latin typeface="Raleway ExtraLight"/>
              <a:ea typeface="Raleway ExtraLight"/>
              <a:cs typeface="Raleway ExtraLight"/>
              <a:sym typeface="Raleway ExtraLight"/>
            </a:endParaRPr>
          </a:p>
        </p:txBody>
      </p:sp>
      <p:sp>
        <p:nvSpPr>
          <p:cNvPr id="183" name="Google Shape;183;p13"/>
          <p:cNvSpPr/>
          <p:nvPr/>
        </p:nvSpPr>
        <p:spPr>
          <a:xfrm>
            <a:off x="8054236" y="327816"/>
            <a:ext cx="798007" cy="725835"/>
          </a:xfrm>
          <a:custGeom>
            <a:rect b="b" l="l" r="r" t="t"/>
            <a:pathLst>
              <a:path extrusionOk="0" h="14752" w="16218">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184" name="Google Shape;184;p13"/>
          <p:cNvSpPr txBox="1"/>
          <p:nvPr/>
        </p:nvSpPr>
        <p:spPr>
          <a:xfrm>
            <a:off x="5662864" y="4455782"/>
            <a:ext cx="2542674" cy="184666"/>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600"/>
              <a:buFont typeface="Arial"/>
              <a:buNone/>
            </a:pPr>
            <a:r>
              <a:rPr b="1" i="0" lang="en-US" sz="600" u="none" cap="none" strike="noStrike">
                <a:solidFill>
                  <a:srgbClr val="FFB600"/>
                </a:solidFill>
                <a:latin typeface="Raleway Light"/>
                <a:ea typeface="Raleway Light"/>
                <a:cs typeface="Raleway Light"/>
                <a:sym typeface="Raleway Light"/>
              </a:rPr>
              <a:t>Source: </a:t>
            </a:r>
            <a:r>
              <a:rPr b="1" i="0" lang="en-US" sz="600" u="sng" cap="none" strike="noStrike">
                <a:solidFill>
                  <a:srgbClr val="B3B3B3"/>
                </a:solidFill>
                <a:latin typeface="Raleway Light"/>
                <a:ea typeface="Raleway Light"/>
                <a:cs typeface="Raleway Light"/>
                <a:sym typeface="Raleway Light"/>
                <a:hlinkClick r:id="rId3">
                  <a:extLst>
                    <a:ext uri="{A12FA001-AC4F-418D-AE19-62706E023703}">
                      <ahyp:hlinkClr val="tx"/>
                    </a:ext>
                  </a:extLst>
                </a:hlinkClick>
              </a:rPr>
              <a:t>Olav Ahrens Røtne</a:t>
            </a:r>
            <a:endParaRPr b="1" i="0" sz="600" u="none" cap="none" strike="noStrike">
              <a:solidFill>
                <a:srgbClr val="B3B3B3"/>
              </a:solidFill>
              <a:latin typeface="Raleway Light"/>
              <a:ea typeface="Raleway Light"/>
              <a:cs typeface="Raleway Light"/>
              <a:sym typeface="Raleway Light"/>
            </a:endParaRPr>
          </a:p>
        </p:txBody>
      </p:sp>
      <p:pic>
        <p:nvPicPr>
          <p:cNvPr descr="person playing magic cube" id="185" name="Google Shape;185;p13"/>
          <p:cNvPicPr preferRelativeResize="0"/>
          <p:nvPr/>
        </p:nvPicPr>
        <p:blipFill rotWithShape="1">
          <a:blip r:embed="rId4">
            <a:alphaModFix/>
          </a:blip>
          <a:srcRect b="0" l="24767" r="20814" t="0"/>
          <a:stretch/>
        </p:blipFill>
        <p:spPr>
          <a:xfrm>
            <a:off x="6191654" y="1826202"/>
            <a:ext cx="2013884" cy="262957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14"/>
          <p:cNvSpPr/>
          <p:nvPr/>
        </p:nvSpPr>
        <p:spPr>
          <a:xfrm>
            <a:off x="8054236" y="327816"/>
            <a:ext cx="798007" cy="725835"/>
          </a:xfrm>
          <a:custGeom>
            <a:rect b="b" l="l" r="r" t="t"/>
            <a:pathLst>
              <a:path extrusionOk="0" h="14752" w="16218">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191" name="Google Shape;191;p14"/>
          <p:cNvSpPr/>
          <p:nvPr/>
        </p:nvSpPr>
        <p:spPr>
          <a:xfrm>
            <a:off x="752474" y="761263"/>
            <a:ext cx="5019675" cy="292388"/>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300"/>
              <a:buFont typeface="Arial"/>
              <a:buNone/>
            </a:pPr>
            <a:r>
              <a:rPr b="1" i="0" lang="en-US" sz="1300" u="none" cap="none" strike="noStrike">
                <a:solidFill>
                  <a:srgbClr val="000000"/>
                </a:solidFill>
                <a:latin typeface="Raleway Light"/>
                <a:ea typeface="Raleway Light"/>
                <a:cs typeface="Raleway Light"/>
                <a:sym typeface="Raleway Light"/>
              </a:rPr>
              <a:t>Cinque (5) passaggi per la risoluzione dei problemi</a:t>
            </a:r>
            <a:endParaRPr b="0" i="0" sz="1400" u="none" cap="none" strike="noStrike">
              <a:solidFill>
                <a:srgbClr val="000000"/>
              </a:solidFill>
              <a:latin typeface="Arial"/>
              <a:ea typeface="Arial"/>
              <a:cs typeface="Arial"/>
              <a:sym typeface="Arial"/>
            </a:endParaRPr>
          </a:p>
        </p:txBody>
      </p:sp>
      <p:sp>
        <p:nvSpPr>
          <p:cNvPr id="192" name="Google Shape;192;p14"/>
          <p:cNvSpPr txBox="1"/>
          <p:nvPr/>
        </p:nvSpPr>
        <p:spPr>
          <a:xfrm>
            <a:off x="953890" y="1079167"/>
            <a:ext cx="6166716" cy="1675183"/>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601"/>
              </a:spcBef>
              <a:spcAft>
                <a:spcPts val="0"/>
              </a:spcAft>
              <a:buClr>
                <a:srgbClr val="FFB600"/>
              </a:buClr>
              <a:buSzPts val="1800"/>
              <a:buFont typeface="Raleway Thin"/>
              <a:buNone/>
            </a:pPr>
            <a:r>
              <a:rPr b="1" i="0" lang="en-US" sz="1300" u="none" cap="none" strike="noStrike">
                <a:solidFill>
                  <a:schemeClr val="accent1"/>
                </a:solidFill>
                <a:latin typeface="Raleway Light"/>
                <a:ea typeface="Raleway Light"/>
                <a:cs typeface="Raleway Light"/>
                <a:sym typeface="Raleway Light"/>
              </a:rPr>
              <a:t>Analizzare i fattori che contribuiscono</a:t>
            </a:r>
            <a:endParaRPr/>
          </a:p>
          <a:p>
            <a:pPr indent="0" lvl="0" marL="0" marR="0" rtl="0" algn="just">
              <a:lnSpc>
                <a:spcPct val="100000"/>
              </a:lnSpc>
              <a:spcBef>
                <a:spcPts val="601"/>
              </a:spcBef>
              <a:spcAft>
                <a:spcPts val="0"/>
              </a:spcAft>
              <a:buClr>
                <a:srgbClr val="FFB600"/>
              </a:buClr>
              <a:buSzPts val="1800"/>
              <a:buFont typeface="Raleway Thin"/>
              <a:buNone/>
            </a:pPr>
            <a:r>
              <a:rPr b="0" i="0" lang="en-US" sz="1300" u="none" cap="none" strike="noStrike">
                <a:solidFill>
                  <a:schemeClr val="dk2"/>
                </a:solidFill>
                <a:latin typeface="Raleway Light"/>
                <a:ea typeface="Raleway Light"/>
                <a:cs typeface="Raleway Light"/>
                <a:sym typeface="Raleway Light"/>
              </a:rPr>
              <a:t>Per ottenere una migliore diagnosi della situazione, in modo che tu possa concentrarti sul problema fino alla sua causa principale, e non solo sui sintomi. Dovrai cercare cosa ha causato il problema raccogliendo e valutando i dati, isolando le possibili circostanze che hanno contribuito e individuando ciò che deve essere affrontato per una risoluzione.</a:t>
            </a:r>
            <a:endParaRPr b="0" i="0" sz="1300" u="none" cap="none" strike="noStrike">
              <a:solidFill>
                <a:schemeClr val="dk2"/>
              </a:solidFill>
              <a:latin typeface="Raleway Light"/>
              <a:ea typeface="Raleway Light"/>
              <a:cs typeface="Raleway Light"/>
              <a:sym typeface="Raleway Light"/>
            </a:endParaRPr>
          </a:p>
        </p:txBody>
      </p:sp>
      <p:sp>
        <p:nvSpPr>
          <p:cNvPr id="193" name="Google Shape;193;p14"/>
          <p:cNvSpPr txBox="1"/>
          <p:nvPr/>
        </p:nvSpPr>
        <p:spPr>
          <a:xfrm>
            <a:off x="752474" y="1193180"/>
            <a:ext cx="262287" cy="307777"/>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300"/>
              <a:buFont typeface="Arial"/>
              <a:buNone/>
            </a:pPr>
            <a:r>
              <a:rPr b="1" i="0" lang="en-US" sz="1300" u="none" cap="none" strike="noStrike">
                <a:solidFill>
                  <a:schemeClr val="accent1"/>
                </a:solidFill>
                <a:latin typeface="Raleway Light"/>
                <a:ea typeface="Raleway Light"/>
                <a:cs typeface="Raleway Light"/>
                <a:sym typeface="Raleway Light"/>
              </a:rPr>
              <a:t>1</a:t>
            </a:r>
            <a:endParaRPr b="1" i="0" sz="1300" u="none" cap="none" strike="noStrike">
              <a:solidFill>
                <a:schemeClr val="accent1"/>
              </a:solidFill>
              <a:latin typeface="Raleway Light"/>
              <a:ea typeface="Raleway Light"/>
              <a:cs typeface="Raleway Light"/>
              <a:sym typeface="Raleway Light"/>
            </a:endParaRPr>
          </a:p>
        </p:txBody>
      </p:sp>
      <p:pic>
        <p:nvPicPr>
          <p:cNvPr descr="green leaf plants on black soil illustration" id="194" name="Google Shape;194;p14"/>
          <p:cNvPicPr preferRelativeResize="0"/>
          <p:nvPr/>
        </p:nvPicPr>
        <p:blipFill rotWithShape="1">
          <a:blip r:embed="rId3">
            <a:alphaModFix/>
          </a:blip>
          <a:srcRect b="0" l="0" r="0" t="0"/>
          <a:stretch/>
        </p:blipFill>
        <p:spPr>
          <a:xfrm>
            <a:off x="7120608" y="1250652"/>
            <a:ext cx="1362949" cy="1362949"/>
          </a:xfrm>
          <a:prstGeom prst="ellipse">
            <a:avLst/>
          </a:prstGeom>
          <a:noFill/>
          <a:ln>
            <a:noFill/>
          </a:ln>
        </p:spPr>
      </p:pic>
      <p:sp>
        <p:nvSpPr>
          <p:cNvPr id="195" name="Google Shape;195;p14"/>
          <p:cNvSpPr txBox="1"/>
          <p:nvPr/>
        </p:nvSpPr>
        <p:spPr>
          <a:xfrm>
            <a:off x="7322022" y="1236384"/>
            <a:ext cx="905574" cy="261610"/>
          </a:xfrm>
          <a:prstGeom prst="rect">
            <a:avLst/>
          </a:prstGeom>
          <a:solidFill>
            <a:srgbClr val="FBFBFB"/>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100"/>
              <a:buFont typeface="Arial"/>
              <a:buNone/>
            </a:pPr>
            <a:r>
              <a:rPr b="1" i="0" lang="en-US" sz="1100" u="none" cap="none" strike="noStrike">
                <a:solidFill>
                  <a:schemeClr val="accent1"/>
                </a:solidFill>
                <a:latin typeface="Raleway Light"/>
                <a:ea typeface="Raleway Light"/>
                <a:cs typeface="Raleway Light"/>
                <a:sym typeface="Raleway Light"/>
              </a:rPr>
              <a:t>Sintomi</a:t>
            </a:r>
            <a:endParaRPr b="1" i="0" sz="1100" u="none" cap="none" strike="noStrike">
              <a:solidFill>
                <a:schemeClr val="accent1"/>
              </a:solidFill>
              <a:latin typeface="Raleway Light"/>
              <a:ea typeface="Raleway Light"/>
              <a:cs typeface="Raleway Light"/>
              <a:sym typeface="Raleway Light"/>
            </a:endParaRPr>
          </a:p>
        </p:txBody>
      </p:sp>
      <p:sp>
        <p:nvSpPr>
          <p:cNvPr id="196" name="Google Shape;196;p14"/>
          <p:cNvSpPr txBox="1"/>
          <p:nvPr/>
        </p:nvSpPr>
        <p:spPr>
          <a:xfrm>
            <a:off x="7681906" y="1801321"/>
            <a:ext cx="905574" cy="26157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1" i="0" lang="en-US" sz="1100" u="none" cap="none" strike="noStrike">
                <a:solidFill>
                  <a:schemeClr val="accent1"/>
                </a:solidFill>
                <a:latin typeface="Raleway Light"/>
                <a:ea typeface="Raleway Light"/>
                <a:cs typeface="Raleway Light"/>
                <a:sym typeface="Raleway Light"/>
              </a:rPr>
              <a:t>Problema</a:t>
            </a:r>
            <a:endParaRPr b="1" i="0" sz="1100" u="none" cap="none" strike="noStrike">
              <a:solidFill>
                <a:schemeClr val="accent1"/>
              </a:solidFill>
              <a:latin typeface="Raleway Light"/>
              <a:ea typeface="Raleway Light"/>
              <a:cs typeface="Raleway Light"/>
              <a:sym typeface="Raleway Light"/>
            </a:endParaRPr>
          </a:p>
        </p:txBody>
      </p:sp>
      <p:sp>
        <p:nvSpPr>
          <p:cNvPr id="197" name="Google Shape;197;p14"/>
          <p:cNvSpPr txBox="1"/>
          <p:nvPr/>
        </p:nvSpPr>
        <p:spPr>
          <a:xfrm>
            <a:off x="7416415" y="2357626"/>
            <a:ext cx="771333" cy="2616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1" i="0" lang="en-US" sz="1100" u="none" cap="none" strike="noStrike">
                <a:solidFill>
                  <a:schemeClr val="accent1"/>
                </a:solidFill>
                <a:latin typeface="Raleway Light"/>
                <a:ea typeface="Raleway Light"/>
                <a:cs typeface="Raleway Light"/>
                <a:sym typeface="Raleway Light"/>
              </a:rPr>
              <a:t>Causa </a:t>
            </a:r>
            <a:endParaRPr b="1" i="0" sz="1100" u="none" cap="none" strike="noStrike">
              <a:solidFill>
                <a:schemeClr val="accent1"/>
              </a:solidFill>
              <a:latin typeface="Raleway Light"/>
              <a:ea typeface="Raleway Light"/>
              <a:cs typeface="Raleway Light"/>
              <a:sym typeface="Raleway Light"/>
            </a:endParaRPr>
          </a:p>
        </p:txBody>
      </p:sp>
      <p:sp>
        <p:nvSpPr>
          <p:cNvPr id="198" name="Google Shape;198;p14"/>
          <p:cNvSpPr txBox="1"/>
          <p:nvPr/>
        </p:nvSpPr>
        <p:spPr>
          <a:xfrm>
            <a:off x="953890" y="2529448"/>
            <a:ext cx="6166716" cy="1402888"/>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601"/>
              </a:spcBef>
              <a:spcAft>
                <a:spcPts val="0"/>
              </a:spcAft>
              <a:buClr>
                <a:srgbClr val="FFB600"/>
              </a:buClr>
              <a:buSzPts val="1800"/>
              <a:buFont typeface="Raleway Thin"/>
              <a:buNone/>
            </a:pPr>
            <a:r>
              <a:rPr b="1" i="0" lang="en-US" sz="1300" u="none" cap="none" strike="noStrike">
                <a:solidFill>
                  <a:schemeClr val="accent1"/>
                </a:solidFill>
                <a:latin typeface="Raleway Light"/>
                <a:ea typeface="Raleway Light"/>
                <a:cs typeface="Raleway Light"/>
                <a:sym typeface="Raleway Light"/>
              </a:rPr>
              <a:t>Genera interventi</a:t>
            </a:r>
            <a:endParaRPr b="1" i="0" sz="1300" u="none" cap="none" strike="noStrike">
              <a:solidFill>
                <a:schemeClr val="accent1"/>
              </a:solidFill>
              <a:latin typeface="Raleway Light"/>
              <a:ea typeface="Raleway Light"/>
              <a:cs typeface="Raleway Light"/>
              <a:sym typeface="Raleway Light"/>
            </a:endParaRPr>
          </a:p>
          <a:p>
            <a:pPr indent="0" lvl="0" marL="0" marR="0" rtl="0" algn="just">
              <a:lnSpc>
                <a:spcPct val="100000"/>
              </a:lnSpc>
              <a:spcBef>
                <a:spcPts val="601"/>
              </a:spcBef>
              <a:spcAft>
                <a:spcPts val="0"/>
              </a:spcAft>
              <a:buClr>
                <a:srgbClr val="FFB600"/>
              </a:buClr>
              <a:buSzPts val="1800"/>
              <a:buFont typeface="Raleway Thin"/>
              <a:buNone/>
            </a:pPr>
            <a:r>
              <a:rPr b="0" i="0" lang="en-US" sz="1300" u="none" cap="none" strike="noStrike">
                <a:solidFill>
                  <a:schemeClr val="dk2"/>
                </a:solidFill>
                <a:latin typeface="Raleway Light"/>
                <a:ea typeface="Raleway Light"/>
                <a:cs typeface="Raleway Light"/>
                <a:sym typeface="Raleway Light"/>
              </a:rPr>
              <a:t>La causa è nota, è tempo di sviluppare possibili soluzioni attraverso il brainstorming. Questa fase è perfetta per il lavoro di squadra o per raccogliere le opinioni degli altri. Una singola strategia di soluzione non è efficace quanto la compilazione di una serie di alternative che migliora le probabilità di una soluzione di successo. Questa fase applica abilità come: brainstorming, pensiero creativo e previsione.</a:t>
            </a:r>
            <a:endParaRPr b="0" i="0" sz="1300" u="none" cap="none" strike="noStrike">
              <a:solidFill>
                <a:schemeClr val="dk2"/>
              </a:solidFill>
              <a:latin typeface="Raleway Light"/>
              <a:ea typeface="Raleway Light"/>
              <a:cs typeface="Raleway Light"/>
              <a:sym typeface="Raleway Light"/>
            </a:endParaRPr>
          </a:p>
        </p:txBody>
      </p:sp>
      <p:sp>
        <p:nvSpPr>
          <p:cNvPr id="199" name="Google Shape;199;p14"/>
          <p:cNvSpPr txBox="1"/>
          <p:nvPr/>
        </p:nvSpPr>
        <p:spPr>
          <a:xfrm>
            <a:off x="721301" y="2661445"/>
            <a:ext cx="262287" cy="292388"/>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300"/>
              <a:buFont typeface="Arial"/>
              <a:buNone/>
            </a:pPr>
            <a:r>
              <a:rPr b="1" i="0" lang="en-US" sz="1300" u="none" cap="none" strike="noStrike">
                <a:solidFill>
                  <a:schemeClr val="accent1"/>
                </a:solidFill>
                <a:latin typeface="Raleway Light"/>
                <a:ea typeface="Raleway Light"/>
                <a:cs typeface="Raleway Light"/>
                <a:sym typeface="Raleway Light"/>
              </a:rPr>
              <a:t>2</a:t>
            </a:r>
            <a:endParaRPr b="1" i="0" sz="1300" u="none" cap="none" strike="noStrike">
              <a:solidFill>
                <a:schemeClr val="accent1"/>
              </a:solidFill>
              <a:latin typeface="Raleway Light"/>
              <a:ea typeface="Raleway Light"/>
              <a:cs typeface="Raleway Light"/>
              <a:sym typeface="Raleway Light"/>
            </a:endParaRPr>
          </a:p>
        </p:txBody>
      </p:sp>
      <p:pic>
        <p:nvPicPr>
          <p:cNvPr descr="printed sticky notes glued on board" id="200" name="Google Shape;200;p14"/>
          <p:cNvPicPr preferRelativeResize="0"/>
          <p:nvPr/>
        </p:nvPicPr>
        <p:blipFill rotWithShape="1">
          <a:blip r:embed="rId4">
            <a:alphaModFix/>
          </a:blip>
          <a:srcRect b="0" l="0" r="10285" t="0"/>
          <a:stretch/>
        </p:blipFill>
        <p:spPr>
          <a:xfrm>
            <a:off x="7120606" y="2953833"/>
            <a:ext cx="1362949" cy="1013242"/>
          </a:xfrm>
          <a:prstGeom prst="rect">
            <a:avLst/>
          </a:prstGeom>
          <a:noFill/>
          <a:ln>
            <a:noFill/>
          </a:ln>
        </p:spPr>
      </p:pic>
      <p:sp>
        <p:nvSpPr>
          <p:cNvPr id="201" name="Google Shape;201;p14"/>
          <p:cNvSpPr txBox="1"/>
          <p:nvPr/>
        </p:nvSpPr>
        <p:spPr>
          <a:xfrm>
            <a:off x="5849269" y="2602792"/>
            <a:ext cx="2542674" cy="184666"/>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600"/>
              <a:buFont typeface="Arial"/>
              <a:buNone/>
            </a:pPr>
            <a:r>
              <a:rPr b="1" i="0" lang="en-US" sz="600" u="none" cap="none" strike="noStrike">
                <a:solidFill>
                  <a:srgbClr val="FFB600"/>
                </a:solidFill>
                <a:latin typeface="Raleway Light"/>
                <a:ea typeface="Raleway Light"/>
                <a:cs typeface="Raleway Light"/>
                <a:sym typeface="Raleway Light"/>
              </a:rPr>
              <a:t>Source: </a:t>
            </a:r>
            <a:r>
              <a:rPr b="1" i="0" lang="en-US" sz="600" u="sng" cap="none" strike="noStrike">
                <a:solidFill>
                  <a:srgbClr val="B3B3B3"/>
                </a:solidFill>
                <a:latin typeface="Raleway Light"/>
                <a:ea typeface="Raleway Light"/>
                <a:cs typeface="Raleway Light"/>
                <a:sym typeface="Raleway Light"/>
                <a:hlinkClick r:id="rId5">
                  <a:extLst>
                    <a:ext uri="{A12FA001-AC4F-418D-AE19-62706E023703}">
                      <ahyp:hlinkClr val="tx"/>
                    </a:ext>
                  </a:extLst>
                </a:hlinkClick>
              </a:rPr>
              <a:t>Evie S.</a:t>
            </a:r>
            <a:endParaRPr b="1" i="0" sz="600" u="none" cap="none" strike="noStrike">
              <a:solidFill>
                <a:srgbClr val="B3B3B3"/>
              </a:solidFill>
              <a:latin typeface="Raleway Light"/>
              <a:ea typeface="Raleway Light"/>
              <a:cs typeface="Raleway Light"/>
              <a:sym typeface="Raleway Light"/>
            </a:endParaRPr>
          </a:p>
        </p:txBody>
      </p:sp>
      <p:sp>
        <p:nvSpPr>
          <p:cNvPr id="202" name="Google Shape;202;p14"/>
          <p:cNvSpPr txBox="1"/>
          <p:nvPr/>
        </p:nvSpPr>
        <p:spPr>
          <a:xfrm>
            <a:off x="5940881" y="4030264"/>
            <a:ext cx="2542674" cy="184666"/>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600"/>
              <a:buFont typeface="Arial"/>
              <a:buNone/>
            </a:pPr>
            <a:r>
              <a:rPr b="1" i="0" lang="en-US" sz="600" u="none" cap="none" strike="noStrike">
                <a:solidFill>
                  <a:srgbClr val="FFB600"/>
                </a:solidFill>
                <a:latin typeface="Raleway Light"/>
                <a:ea typeface="Raleway Light"/>
                <a:cs typeface="Raleway Light"/>
                <a:sym typeface="Raleway Light"/>
              </a:rPr>
              <a:t>Source: </a:t>
            </a:r>
            <a:r>
              <a:rPr b="1" i="0" lang="en-US" sz="600" u="sng" cap="none" strike="noStrike">
                <a:solidFill>
                  <a:srgbClr val="B3B3B3"/>
                </a:solidFill>
                <a:latin typeface="Raleway Light"/>
                <a:ea typeface="Raleway Light"/>
                <a:cs typeface="Raleway Light"/>
                <a:sym typeface="Raleway Light"/>
                <a:hlinkClick r:id="rId6">
                  <a:extLst>
                    <a:ext uri="{A12FA001-AC4F-418D-AE19-62706E023703}">
                      <ahyp:hlinkClr val="tx"/>
                    </a:ext>
                  </a:extLst>
                </a:hlinkClick>
              </a:rPr>
              <a:t>Daria Nepriakhina</a:t>
            </a:r>
            <a:endParaRPr b="1" i="0" sz="600" u="none" cap="none" strike="noStrike">
              <a:solidFill>
                <a:srgbClr val="B3B3B3"/>
              </a:solidFill>
              <a:latin typeface="Raleway Light"/>
              <a:ea typeface="Raleway Light"/>
              <a:cs typeface="Raleway Light"/>
              <a:sym typeface="Raleway Light"/>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15"/>
          <p:cNvSpPr/>
          <p:nvPr/>
        </p:nvSpPr>
        <p:spPr>
          <a:xfrm>
            <a:off x="8054236" y="327816"/>
            <a:ext cx="798007" cy="725835"/>
          </a:xfrm>
          <a:custGeom>
            <a:rect b="b" l="l" r="r" t="t"/>
            <a:pathLst>
              <a:path extrusionOk="0" h="14752" w="16218">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208" name="Google Shape;208;p15"/>
          <p:cNvSpPr/>
          <p:nvPr/>
        </p:nvSpPr>
        <p:spPr>
          <a:xfrm>
            <a:off x="752474" y="761263"/>
            <a:ext cx="5019675" cy="292388"/>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300"/>
              <a:buFont typeface="Arial"/>
              <a:buNone/>
            </a:pPr>
            <a:r>
              <a:rPr b="1" i="0" lang="en-US" sz="1300" u="none" cap="none" strike="noStrike">
                <a:solidFill>
                  <a:srgbClr val="000000"/>
                </a:solidFill>
                <a:latin typeface="Raleway Light"/>
                <a:ea typeface="Raleway Light"/>
                <a:cs typeface="Raleway Light"/>
                <a:sym typeface="Raleway Light"/>
              </a:rPr>
              <a:t>5 passaggi per la risoluzione dei problemi (continua)</a:t>
            </a:r>
            <a:endParaRPr b="0" i="0" sz="1400" u="none" cap="none" strike="noStrike">
              <a:solidFill>
                <a:srgbClr val="000000"/>
              </a:solidFill>
              <a:latin typeface="Arial"/>
              <a:ea typeface="Arial"/>
              <a:cs typeface="Arial"/>
              <a:sym typeface="Arial"/>
            </a:endParaRPr>
          </a:p>
        </p:txBody>
      </p:sp>
      <p:sp>
        <p:nvSpPr>
          <p:cNvPr id="209" name="Google Shape;209;p15"/>
          <p:cNvSpPr txBox="1"/>
          <p:nvPr/>
        </p:nvSpPr>
        <p:spPr>
          <a:xfrm>
            <a:off x="991934" y="1037899"/>
            <a:ext cx="6166716" cy="1675183"/>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601"/>
              </a:spcBef>
              <a:spcAft>
                <a:spcPts val="0"/>
              </a:spcAft>
              <a:buClr>
                <a:srgbClr val="FFB600"/>
              </a:buClr>
              <a:buSzPts val="1800"/>
              <a:buFont typeface="Raleway Thin"/>
              <a:buNone/>
            </a:pPr>
            <a:r>
              <a:rPr b="1" i="0" lang="en-US" sz="1300" u="none" cap="none" strike="noStrike">
                <a:solidFill>
                  <a:schemeClr val="accent1"/>
                </a:solidFill>
                <a:latin typeface="Raleway Light"/>
                <a:ea typeface="Raleway Light"/>
                <a:cs typeface="Raleway Light"/>
                <a:sym typeface="Raleway Light"/>
              </a:rPr>
              <a:t>Valutare le soluzioni :</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601"/>
              </a:spcBef>
              <a:spcAft>
                <a:spcPts val="0"/>
              </a:spcAft>
              <a:buClr>
                <a:srgbClr val="FFB600"/>
              </a:buClr>
              <a:buSzPts val="1800"/>
              <a:buFont typeface="Raleway Thin"/>
              <a:buNone/>
            </a:pPr>
            <a:r>
              <a:rPr b="0" i="0" lang="en-US" sz="1300" u="none" cap="none" strike="noStrike">
                <a:solidFill>
                  <a:schemeClr val="dk2"/>
                </a:solidFill>
                <a:latin typeface="Raleway Light"/>
                <a:ea typeface="Raleway Light"/>
                <a:cs typeface="Raleway Light"/>
                <a:sym typeface="Raleway Light"/>
              </a:rPr>
              <a:t>Analizza le strategie identificate nel passaggio 2 e decidi la migliore soluzione possibile. Considerazioni importanti per il decisore includono le implicazioni sui costi, la gestione delle risorse e una valutazione del rischio di ciò che potrebbe impedire la corretta implementazione della soluzione scelta.</a:t>
            </a:r>
            <a:endParaRPr b="0" i="0" sz="1400" u="none" cap="none" strike="noStrike">
              <a:solidFill>
                <a:srgbClr val="000000"/>
              </a:solidFill>
              <a:latin typeface="Arial"/>
              <a:ea typeface="Arial"/>
              <a:cs typeface="Arial"/>
              <a:sym typeface="Arial"/>
            </a:endParaRPr>
          </a:p>
        </p:txBody>
      </p:sp>
      <p:sp>
        <p:nvSpPr>
          <p:cNvPr id="210" name="Google Shape;210;p15"/>
          <p:cNvSpPr txBox="1"/>
          <p:nvPr/>
        </p:nvSpPr>
        <p:spPr>
          <a:xfrm>
            <a:off x="984325" y="2310292"/>
            <a:ext cx="6166716" cy="1084379"/>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601"/>
              </a:spcBef>
              <a:spcAft>
                <a:spcPts val="0"/>
              </a:spcAft>
              <a:buClr>
                <a:srgbClr val="FFB600"/>
              </a:buClr>
              <a:buSzPts val="1800"/>
              <a:buFont typeface="Raleway Thin"/>
              <a:buNone/>
            </a:pPr>
            <a:r>
              <a:rPr b="1" i="0" lang="en-US" sz="1300" u="none" cap="none" strike="noStrike">
                <a:solidFill>
                  <a:schemeClr val="accent1"/>
                </a:solidFill>
                <a:latin typeface="Raleway Light"/>
                <a:ea typeface="Raleway Light"/>
                <a:cs typeface="Raleway Light"/>
                <a:sym typeface="Raleway Light"/>
              </a:rPr>
              <a:t>Attuare un piano :</a:t>
            </a:r>
            <a:endParaRPr b="1" i="0" sz="1300" u="none" cap="none" strike="noStrike">
              <a:solidFill>
                <a:schemeClr val="accent1"/>
              </a:solidFill>
              <a:latin typeface="Raleway Light"/>
              <a:ea typeface="Raleway Light"/>
              <a:cs typeface="Raleway Light"/>
              <a:sym typeface="Raleway Light"/>
            </a:endParaRPr>
          </a:p>
          <a:p>
            <a:pPr indent="0" lvl="0" marL="0" marR="0" rtl="0" algn="just">
              <a:lnSpc>
                <a:spcPct val="100000"/>
              </a:lnSpc>
              <a:spcBef>
                <a:spcPts val="601"/>
              </a:spcBef>
              <a:spcAft>
                <a:spcPts val="0"/>
              </a:spcAft>
              <a:buClr>
                <a:srgbClr val="FFB600"/>
              </a:buClr>
              <a:buSzPts val="1800"/>
              <a:buFont typeface="Raleway Thin"/>
              <a:buNone/>
            </a:pPr>
            <a:r>
              <a:rPr b="0" i="0" lang="en-US" sz="1300" u="none" cap="none" strike="noStrike">
                <a:solidFill>
                  <a:schemeClr val="dk2"/>
                </a:solidFill>
                <a:latin typeface="Raleway Light"/>
                <a:ea typeface="Raleway Light"/>
                <a:cs typeface="Raleway Light"/>
                <a:sym typeface="Raleway Light"/>
              </a:rPr>
              <a:t>In questa fase la linea d'azione è stata decisa e deve essere implementata insieme a benchmark in grado di misurare rapidamente e determinare con precisione se la soluzione sta raggiungendo ciò che è previsto o meno. </a:t>
            </a:r>
            <a:endParaRPr b="0" i="0" sz="1300" u="none" cap="none" strike="noStrike">
              <a:solidFill>
                <a:schemeClr val="dk2"/>
              </a:solidFill>
              <a:latin typeface="Raleway Light"/>
              <a:ea typeface="Raleway Light"/>
              <a:cs typeface="Raleway Light"/>
              <a:sym typeface="Raleway Light"/>
            </a:endParaRPr>
          </a:p>
        </p:txBody>
      </p:sp>
      <p:sp>
        <p:nvSpPr>
          <p:cNvPr id="211" name="Google Shape;211;p15"/>
          <p:cNvSpPr txBox="1"/>
          <p:nvPr/>
        </p:nvSpPr>
        <p:spPr>
          <a:xfrm>
            <a:off x="752474" y="2420694"/>
            <a:ext cx="262287" cy="292388"/>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300"/>
              <a:buFont typeface="Arial"/>
              <a:buNone/>
            </a:pPr>
            <a:r>
              <a:rPr b="1" i="0" lang="en-US" sz="1300" u="none" cap="none" strike="noStrike">
                <a:solidFill>
                  <a:schemeClr val="accent1"/>
                </a:solidFill>
                <a:latin typeface="Raleway Light"/>
                <a:ea typeface="Raleway Light"/>
                <a:cs typeface="Raleway Light"/>
                <a:sym typeface="Raleway Light"/>
              </a:rPr>
              <a:t>4</a:t>
            </a:r>
            <a:endParaRPr b="1" i="0" sz="1300" u="none" cap="none" strike="noStrike">
              <a:solidFill>
                <a:schemeClr val="accent1"/>
              </a:solidFill>
              <a:latin typeface="Raleway Light"/>
              <a:ea typeface="Raleway Light"/>
              <a:cs typeface="Raleway Light"/>
              <a:sym typeface="Raleway Light"/>
            </a:endParaRPr>
          </a:p>
        </p:txBody>
      </p:sp>
      <p:sp>
        <p:nvSpPr>
          <p:cNvPr id="212" name="Google Shape;212;p15"/>
          <p:cNvSpPr txBox="1"/>
          <p:nvPr/>
        </p:nvSpPr>
        <p:spPr>
          <a:xfrm>
            <a:off x="722038" y="1164053"/>
            <a:ext cx="262287" cy="292388"/>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300"/>
              <a:buFont typeface="Arial"/>
              <a:buNone/>
            </a:pPr>
            <a:r>
              <a:rPr b="1" i="0" lang="en-US" sz="1300" u="none" cap="none" strike="noStrike">
                <a:solidFill>
                  <a:schemeClr val="accent1"/>
                </a:solidFill>
                <a:latin typeface="Raleway Light"/>
                <a:ea typeface="Raleway Light"/>
                <a:cs typeface="Raleway Light"/>
                <a:sym typeface="Raleway Light"/>
              </a:rPr>
              <a:t>3</a:t>
            </a:r>
            <a:endParaRPr b="1" i="0" sz="1300" u="none" cap="none" strike="noStrike">
              <a:solidFill>
                <a:schemeClr val="accent1"/>
              </a:solidFill>
              <a:latin typeface="Raleway Light"/>
              <a:ea typeface="Raleway Light"/>
              <a:cs typeface="Raleway Light"/>
              <a:sym typeface="Raleway Light"/>
            </a:endParaRPr>
          </a:p>
        </p:txBody>
      </p:sp>
      <p:sp>
        <p:nvSpPr>
          <p:cNvPr id="213" name="Google Shape;213;p15"/>
          <p:cNvSpPr txBox="1"/>
          <p:nvPr/>
        </p:nvSpPr>
        <p:spPr>
          <a:xfrm>
            <a:off x="999543" y="3394671"/>
            <a:ext cx="6166716" cy="1748829"/>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601"/>
              </a:spcBef>
              <a:spcAft>
                <a:spcPts val="0"/>
              </a:spcAft>
              <a:buClr>
                <a:srgbClr val="FFB600"/>
              </a:buClr>
              <a:buSzPts val="1800"/>
              <a:buFont typeface="Raleway Thin"/>
              <a:buNone/>
            </a:pPr>
            <a:r>
              <a:rPr b="1" i="0" lang="en-US" sz="1300" u="none" cap="none" strike="noStrike">
                <a:solidFill>
                  <a:schemeClr val="accent1"/>
                </a:solidFill>
                <a:latin typeface="Raleway Light"/>
                <a:ea typeface="Raleway Light"/>
                <a:cs typeface="Raleway Light"/>
                <a:sym typeface="Raleway Light"/>
              </a:rPr>
              <a:t>Valuta l'efficacia della soluzione</a:t>
            </a:r>
            <a:endParaRPr b="1" i="0" sz="1300" u="none" cap="none" strike="noStrike">
              <a:solidFill>
                <a:schemeClr val="accent1"/>
              </a:solidFill>
              <a:latin typeface="Raleway Light"/>
              <a:ea typeface="Raleway Light"/>
              <a:cs typeface="Raleway Light"/>
              <a:sym typeface="Raleway Light"/>
            </a:endParaRPr>
          </a:p>
          <a:p>
            <a:pPr indent="0" lvl="0" marL="0" marR="0" rtl="0" algn="just">
              <a:lnSpc>
                <a:spcPct val="100000"/>
              </a:lnSpc>
              <a:spcBef>
                <a:spcPts val="601"/>
              </a:spcBef>
              <a:spcAft>
                <a:spcPts val="0"/>
              </a:spcAft>
              <a:buClr>
                <a:srgbClr val="FFB600"/>
              </a:buClr>
              <a:buSzPts val="1800"/>
              <a:buFont typeface="Raleway Thin"/>
              <a:buNone/>
            </a:pPr>
            <a:r>
              <a:rPr b="0" i="0" lang="en-US" sz="1300" u="none" cap="none" strike="noStrike">
                <a:solidFill>
                  <a:schemeClr val="dk2"/>
                </a:solidFill>
                <a:latin typeface="Raleway Light"/>
                <a:ea typeface="Raleway Light"/>
                <a:cs typeface="Raleway Light"/>
                <a:sym typeface="Raleway Light"/>
              </a:rPr>
              <a:t>Una volta implementata una soluzione, è necessario disporre di sistemi per valutare se la soluzione ha risolto il problema e cosa potrebbe essere fatto diversamente in futuro. I canali di feedback durante la valutazione dell'efficacia della soluzione aiutano le pratiche di risoluzione dei problemi a prova di futuro.</a:t>
            </a:r>
            <a:endParaRPr b="0" i="0" sz="1300" u="none" cap="none" strike="noStrike">
              <a:solidFill>
                <a:schemeClr val="dk2"/>
              </a:solidFill>
              <a:latin typeface="Raleway Light"/>
              <a:ea typeface="Raleway Light"/>
              <a:cs typeface="Raleway Light"/>
              <a:sym typeface="Raleway Light"/>
            </a:endParaRPr>
          </a:p>
        </p:txBody>
      </p:sp>
      <p:sp>
        <p:nvSpPr>
          <p:cNvPr id="214" name="Google Shape;214;p15"/>
          <p:cNvSpPr txBox="1"/>
          <p:nvPr/>
        </p:nvSpPr>
        <p:spPr>
          <a:xfrm>
            <a:off x="752474" y="3497106"/>
            <a:ext cx="262287" cy="292388"/>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300"/>
              <a:buFont typeface="Arial"/>
              <a:buNone/>
            </a:pPr>
            <a:r>
              <a:rPr b="1" i="0" lang="en-US" sz="1300" u="none" cap="none" strike="noStrike">
                <a:solidFill>
                  <a:schemeClr val="accent1"/>
                </a:solidFill>
                <a:latin typeface="Raleway Light"/>
                <a:ea typeface="Raleway Light"/>
                <a:cs typeface="Raleway Light"/>
                <a:sym typeface="Raleway Light"/>
              </a:rPr>
              <a:t>5</a:t>
            </a:r>
            <a:endParaRPr b="1" i="0" sz="1300" u="none" cap="none" strike="noStrike">
              <a:solidFill>
                <a:schemeClr val="accent1"/>
              </a:solidFill>
              <a:latin typeface="Raleway Light"/>
              <a:ea typeface="Raleway Light"/>
              <a:cs typeface="Raleway Light"/>
              <a:sym typeface="Raleway Light"/>
            </a:endParaRPr>
          </a:p>
        </p:txBody>
      </p:sp>
      <p:pic>
        <p:nvPicPr>
          <p:cNvPr descr="arrow signs" id="215" name="Google Shape;215;p15"/>
          <p:cNvPicPr preferRelativeResize="0"/>
          <p:nvPr/>
        </p:nvPicPr>
        <p:blipFill rotWithShape="1">
          <a:blip r:embed="rId3">
            <a:alphaModFix/>
          </a:blip>
          <a:srcRect b="69359" l="0" r="44614" t="2831"/>
          <a:stretch/>
        </p:blipFill>
        <p:spPr>
          <a:xfrm>
            <a:off x="7341033" y="1554105"/>
            <a:ext cx="899077" cy="958878"/>
          </a:xfrm>
          <a:prstGeom prst="ellipse">
            <a:avLst/>
          </a:prstGeom>
          <a:noFill/>
          <a:ln>
            <a:noFill/>
          </a:ln>
        </p:spPr>
      </p:pic>
      <p:pic>
        <p:nvPicPr>
          <p:cNvPr descr="arrow signs" id="216" name="Google Shape;216;p15"/>
          <p:cNvPicPr preferRelativeResize="0"/>
          <p:nvPr/>
        </p:nvPicPr>
        <p:blipFill rotWithShape="1">
          <a:blip r:embed="rId3">
            <a:alphaModFix/>
          </a:blip>
          <a:srcRect b="34794" l="0" r="44614" t="36738"/>
          <a:stretch/>
        </p:blipFill>
        <p:spPr>
          <a:xfrm>
            <a:off x="7341033" y="2538229"/>
            <a:ext cx="899077" cy="981636"/>
          </a:xfrm>
          <a:prstGeom prst="ellipse">
            <a:avLst/>
          </a:prstGeom>
          <a:noFill/>
          <a:ln>
            <a:noFill/>
          </a:ln>
        </p:spPr>
      </p:pic>
      <p:pic>
        <p:nvPicPr>
          <p:cNvPr descr="arrow signs" id="217" name="Google Shape;217;p15"/>
          <p:cNvPicPr preferRelativeResize="0"/>
          <p:nvPr/>
        </p:nvPicPr>
        <p:blipFill rotWithShape="1">
          <a:blip r:embed="rId3">
            <a:alphaModFix/>
          </a:blip>
          <a:srcRect b="7401" l="0" r="44614" t="64128"/>
          <a:stretch/>
        </p:blipFill>
        <p:spPr>
          <a:xfrm>
            <a:off x="7341033" y="3706929"/>
            <a:ext cx="899077" cy="981636"/>
          </a:xfrm>
          <a:prstGeom prst="ellipse">
            <a:avLst/>
          </a:prstGeom>
          <a:noFill/>
          <a:ln>
            <a:noFill/>
          </a:ln>
        </p:spPr>
      </p:pic>
      <p:sp>
        <p:nvSpPr>
          <p:cNvPr id="218" name="Google Shape;218;p15"/>
          <p:cNvSpPr txBox="1"/>
          <p:nvPr/>
        </p:nvSpPr>
        <p:spPr>
          <a:xfrm>
            <a:off x="5772149" y="4596232"/>
            <a:ext cx="2542674" cy="184666"/>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600"/>
              <a:buFont typeface="Arial"/>
              <a:buNone/>
            </a:pPr>
            <a:r>
              <a:rPr b="1" i="0" lang="en-US" sz="600" u="none" cap="none" strike="noStrike">
                <a:solidFill>
                  <a:srgbClr val="FFB600"/>
                </a:solidFill>
                <a:latin typeface="Raleway Light"/>
                <a:ea typeface="Raleway Light"/>
                <a:cs typeface="Raleway Light"/>
                <a:sym typeface="Raleway Light"/>
              </a:rPr>
              <a:t>Source: </a:t>
            </a:r>
            <a:r>
              <a:rPr b="0" i="0" lang="en-US" sz="600" u="sng" cap="none" strike="noStrike">
                <a:solidFill>
                  <a:srgbClr val="111111"/>
                </a:solidFill>
                <a:latin typeface="Raleway Light"/>
                <a:ea typeface="Raleway Light"/>
                <a:cs typeface="Raleway Light"/>
                <a:sym typeface="Raleway Light"/>
                <a:hlinkClick r:id="rId4">
                  <a:extLst>
                    <a:ext uri="{A12FA001-AC4F-418D-AE19-62706E023703}">
                      <ahyp:hlinkClr val="tx"/>
                    </a:ext>
                  </a:extLst>
                </a:hlinkClick>
              </a:rPr>
              <a:t>marianne bos</a:t>
            </a:r>
            <a:endParaRPr b="1" i="0" sz="600" u="none" cap="none" strike="noStrike">
              <a:solidFill>
                <a:srgbClr val="B3B3B3"/>
              </a:solidFill>
              <a:latin typeface="Raleway Light"/>
              <a:ea typeface="Raleway Light"/>
              <a:cs typeface="Raleway Light"/>
              <a:sym typeface="Raleway Light"/>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16"/>
          <p:cNvSpPr txBox="1"/>
          <p:nvPr>
            <p:ph type="title"/>
          </p:nvPr>
        </p:nvSpPr>
        <p:spPr>
          <a:xfrm>
            <a:off x="546756" y="444036"/>
            <a:ext cx="7716439" cy="1106225"/>
          </a:xfrm>
          <a:prstGeom prst="rect">
            <a:avLst/>
          </a:prstGeom>
          <a:noFill/>
          <a:ln>
            <a:noFill/>
          </a:ln>
        </p:spPr>
        <p:txBody>
          <a:bodyPr anchorCtr="0" anchor="b" bIns="91425" lIns="91425" spcFirstLastPara="1" rIns="91425" wrap="square" tIns="91425">
            <a:noAutofit/>
          </a:bodyPr>
          <a:lstStyle/>
          <a:p>
            <a:pPr indent="0" lvl="0" marL="0" rtl="0" algn="just">
              <a:lnSpc>
                <a:spcPct val="100000"/>
              </a:lnSpc>
              <a:spcBef>
                <a:spcPts val="0"/>
              </a:spcBef>
              <a:spcAft>
                <a:spcPts val="0"/>
              </a:spcAft>
              <a:buSzPts val="5800"/>
              <a:buNone/>
            </a:pPr>
            <a:br>
              <a:rPr b="1" lang="en-US" sz="1600">
                <a:solidFill>
                  <a:schemeClr val="accent1"/>
                </a:solidFill>
                <a:latin typeface="Raleway ExtraLight"/>
                <a:ea typeface="Raleway ExtraLight"/>
                <a:cs typeface="Raleway ExtraLight"/>
                <a:sym typeface="Raleway ExtraLight"/>
              </a:rPr>
            </a:br>
            <a:r>
              <a:rPr b="1" lang="en-US" sz="1600">
                <a:solidFill>
                  <a:schemeClr val="accent1"/>
                </a:solidFill>
                <a:latin typeface="Raleway ExtraLight"/>
                <a:ea typeface="Raleway ExtraLight"/>
                <a:cs typeface="Raleway ExtraLight"/>
                <a:sym typeface="Raleway ExtraLight"/>
              </a:rPr>
              <a:t>Valutare un problema in accordo con le cinque fasi della risoluzione dei problemi</a:t>
            </a:r>
            <a:br>
              <a:rPr b="1" lang="en-US" sz="1400">
                <a:solidFill>
                  <a:schemeClr val="accent1"/>
                </a:solidFill>
                <a:latin typeface="Raleway ExtraLight"/>
                <a:ea typeface="Raleway ExtraLight"/>
                <a:cs typeface="Raleway ExtraLight"/>
                <a:sym typeface="Raleway ExtraLight"/>
              </a:rPr>
            </a:br>
            <a:r>
              <a:rPr lang="en-US" sz="1300">
                <a:solidFill>
                  <a:schemeClr val="dk1"/>
                </a:solidFill>
                <a:latin typeface="Raleway Light"/>
                <a:ea typeface="Raleway Light"/>
                <a:cs typeface="Raleway Light"/>
                <a:sym typeface="Raleway Light"/>
              </a:rPr>
              <a:t>I cinque passaggi della risoluzione dei problemi sono una guida efficace per aiutarti a risolvere i problemi sia professionalmente che personalmente. Questa attività ti aiuterà a diventare un fiducioso risolutore di problemi. </a:t>
            </a:r>
            <a:endParaRPr b="1" sz="1300">
              <a:solidFill>
                <a:schemeClr val="dk1"/>
              </a:solidFill>
              <a:latin typeface="Raleway ExtraLight"/>
              <a:ea typeface="Raleway ExtraLight"/>
              <a:cs typeface="Raleway ExtraLight"/>
              <a:sym typeface="Raleway ExtraLight"/>
            </a:endParaRPr>
          </a:p>
        </p:txBody>
      </p:sp>
      <p:grpSp>
        <p:nvGrpSpPr>
          <p:cNvPr id="224" name="Google Shape;224;p16"/>
          <p:cNvGrpSpPr/>
          <p:nvPr/>
        </p:nvGrpSpPr>
        <p:grpSpPr>
          <a:xfrm>
            <a:off x="7964732" y="329097"/>
            <a:ext cx="977040" cy="722852"/>
            <a:chOff x="5255200" y="3006475"/>
            <a:chExt cx="511700" cy="378575"/>
          </a:xfrm>
        </p:grpSpPr>
        <p:sp>
          <p:nvSpPr>
            <p:cNvPr id="225" name="Google Shape;225;p16"/>
            <p:cNvSpPr/>
            <p:nvPr/>
          </p:nvSpPr>
          <p:spPr>
            <a:xfrm>
              <a:off x="5255200" y="3006475"/>
              <a:ext cx="349900" cy="349875"/>
            </a:xfrm>
            <a:custGeom>
              <a:rect b="b" l="l" r="r" t="t"/>
              <a:pathLst>
                <a:path extrusionOk="0" h="13995" w="13996">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226" name="Google Shape;226;p16"/>
            <p:cNvSpPr/>
            <p:nvPr/>
          </p:nvSpPr>
          <p:spPr>
            <a:xfrm>
              <a:off x="5567825" y="3185975"/>
              <a:ext cx="199075" cy="199075"/>
            </a:xfrm>
            <a:custGeom>
              <a:rect b="b" l="l" r="r" t="t"/>
              <a:pathLst>
                <a:path extrusionOk="0" h="7963" w="7963">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grpSp>
      <p:sp>
        <p:nvSpPr>
          <p:cNvPr id="227" name="Google Shape;227;p16"/>
          <p:cNvSpPr txBox="1"/>
          <p:nvPr/>
        </p:nvSpPr>
        <p:spPr>
          <a:xfrm>
            <a:off x="5038726" y="1725453"/>
            <a:ext cx="3295650" cy="2821782"/>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601"/>
              </a:spcBef>
              <a:spcAft>
                <a:spcPts val="0"/>
              </a:spcAft>
              <a:buClr>
                <a:schemeClr val="accent1"/>
              </a:buClr>
              <a:buSzPts val="1800"/>
              <a:buFont typeface="Raleway Thin"/>
              <a:buNone/>
            </a:pPr>
            <a:r>
              <a:rPr b="1" i="0" lang="en-US" sz="1600" u="none" cap="none" strike="noStrike">
                <a:solidFill>
                  <a:schemeClr val="lt1"/>
                </a:solidFill>
                <a:highlight>
                  <a:srgbClr val="FFB600"/>
                </a:highlight>
                <a:latin typeface="Raleway Light"/>
                <a:ea typeface="Raleway Light"/>
                <a:cs typeface="Raleway Light"/>
                <a:sym typeface="Raleway Light"/>
              </a:rPr>
              <a:t>Risorse &amp; strumenti</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601"/>
              </a:spcBef>
              <a:spcAft>
                <a:spcPts val="0"/>
              </a:spcAft>
              <a:buClr>
                <a:schemeClr val="accent1"/>
              </a:buClr>
              <a:buSzPts val="1800"/>
              <a:buFont typeface="Raleway Thin"/>
              <a:buNone/>
            </a:pPr>
            <a:r>
              <a:rPr b="1" i="0" lang="en-US" sz="1100" u="none" cap="none" strike="noStrike">
                <a:solidFill>
                  <a:schemeClr val="dk2"/>
                </a:solidFill>
                <a:latin typeface="Raleway Light"/>
                <a:ea typeface="Raleway Light"/>
                <a:cs typeface="Raleway Light"/>
                <a:sym typeface="Raleway Light"/>
              </a:rPr>
              <a:t>Video 1: Apprendimento intuitivo: risoluzione dei problemi degli scimpanzé</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601"/>
              </a:spcBef>
              <a:spcAft>
                <a:spcPts val="0"/>
              </a:spcAft>
              <a:buClr>
                <a:schemeClr val="accent1"/>
              </a:buClr>
              <a:buSzPts val="1800"/>
              <a:buFont typeface="Raleway Thin"/>
              <a:buNone/>
            </a:pPr>
            <a:r>
              <a:rPr b="0" i="0" lang="en-US" sz="1200" u="sng" cap="none" strike="noStrike">
                <a:solidFill>
                  <a:schemeClr val="dk2"/>
                </a:solidFill>
                <a:latin typeface="Raleway"/>
                <a:ea typeface="Raleway"/>
                <a:cs typeface="Raleway"/>
                <a:sym typeface="Raleway"/>
                <a:hlinkClick r:id="rId3">
                  <a:extLst>
                    <a:ext uri="{A12FA001-AC4F-418D-AE19-62706E023703}">
                      <ahyp:hlinkClr val="tx"/>
                    </a:ext>
                  </a:extLst>
                </a:hlinkClick>
              </a:rPr>
              <a:t>www.youtube.com/watch?v=fPz6uvIbWZE</a:t>
            </a:r>
            <a:r>
              <a:rPr b="0" i="0" lang="en-US" sz="1200" u="none" cap="none" strike="noStrike">
                <a:solidFill>
                  <a:schemeClr val="dk2"/>
                </a:solidFill>
                <a:latin typeface="Raleway"/>
                <a:ea typeface="Raleway"/>
                <a:cs typeface="Raleway"/>
                <a:sym typeface="Raleway"/>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601"/>
              </a:spcBef>
              <a:spcAft>
                <a:spcPts val="0"/>
              </a:spcAft>
              <a:buClr>
                <a:schemeClr val="accent1"/>
              </a:buClr>
              <a:buSzPts val="1800"/>
              <a:buFont typeface="Raleway Thin"/>
              <a:buNone/>
            </a:pPr>
            <a:r>
              <a:t/>
            </a:r>
            <a:endParaRPr b="1" i="0" sz="1200" u="none" cap="none" strike="noStrike">
              <a:solidFill>
                <a:schemeClr val="dk2"/>
              </a:solidFill>
              <a:latin typeface="Raleway"/>
              <a:ea typeface="Raleway"/>
              <a:cs typeface="Raleway"/>
              <a:sym typeface="Raleway"/>
            </a:endParaRPr>
          </a:p>
          <a:p>
            <a:pPr indent="0" lvl="0" marL="0" marR="0" rtl="0" algn="l">
              <a:lnSpc>
                <a:spcPct val="100000"/>
              </a:lnSpc>
              <a:spcBef>
                <a:spcPts val="601"/>
              </a:spcBef>
              <a:spcAft>
                <a:spcPts val="0"/>
              </a:spcAft>
              <a:buClr>
                <a:schemeClr val="accent1"/>
              </a:buClr>
              <a:buSzPts val="1800"/>
              <a:buFont typeface="Raleway Thin"/>
              <a:buNone/>
            </a:pPr>
            <a:r>
              <a:rPr b="1" i="0" lang="en-US" sz="1100" u="none" cap="none" strike="noStrike">
                <a:solidFill>
                  <a:schemeClr val="dk2"/>
                </a:solidFill>
                <a:latin typeface="Raleway Light"/>
                <a:ea typeface="Raleway Light"/>
                <a:cs typeface="Raleway Light"/>
                <a:sym typeface="Raleway Light"/>
              </a:rPr>
              <a:t>Video 2: Clienti delusi - Risoluzione dei problemi</a:t>
            </a:r>
            <a:endParaRPr b="1" i="0" sz="1100" u="none" cap="none" strike="noStrike">
              <a:solidFill>
                <a:schemeClr val="dk2"/>
              </a:solidFill>
              <a:latin typeface="Raleway Light"/>
              <a:ea typeface="Raleway Light"/>
              <a:cs typeface="Raleway Light"/>
              <a:sym typeface="Raleway Light"/>
            </a:endParaRPr>
          </a:p>
          <a:p>
            <a:pPr indent="0" lvl="0" marL="0" marR="0" rtl="0" algn="l">
              <a:lnSpc>
                <a:spcPct val="100000"/>
              </a:lnSpc>
              <a:spcBef>
                <a:spcPts val="601"/>
              </a:spcBef>
              <a:spcAft>
                <a:spcPts val="0"/>
              </a:spcAft>
              <a:buClr>
                <a:schemeClr val="accent1"/>
              </a:buClr>
              <a:buSzPts val="1800"/>
              <a:buFont typeface="Raleway Thin"/>
              <a:buNone/>
            </a:pPr>
            <a:r>
              <a:rPr b="0" i="0" lang="en-US" sz="1200" u="sng" cap="none" strike="noStrike">
                <a:solidFill>
                  <a:schemeClr val="dk2"/>
                </a:solidFill>
                <a:latin typeface="Raleway"/>
                <a:ea typeface="Raleway"/>
                <a:cs typeface="Raleway"/>
                <a:sym typeface="Raleway"/>
                <a:hlinkClick r:id="rId4">
                  <a:extLst>
                    <a:ext uri="{A12FA001-AC4F-418D-AE19-62706E023703}">
                      <ahyp:hlinkClr val="tx"/>
                    </a:ext>
                  </a:extLst>
                </a:hlinkClick>
              </a:rPr>
              <a:t>www.youtube.com/watch?v=y-4LBeLduvA</a:t>
            </a:r>
            <a:r>
              <a:rPr b="0" i="0" lang="en-US" sz="1200" u="none" cap="none" strike="noStrike">
                <a:solidFill>
                  <a:schemeClr val="dk2"/>
                </a:solidFill>
                <a:latin typeface="Raleway"/>
                <a:ea typeface="Raleway"/>
                <a:cs typeface="Raleway"/>
                <a:sym typeface="Raleway"/>
              </a:rPr>
              <a:t> </a:t>
            </a:r>
            <a:endParaRPr b="0" i="0" sz="1200" u="none" cap="none" strike="noStrike">
              <a:solidFill>
                <a:schemeClr val="dk2"/>
              </a:solidFill>
              <a:latin typeface="Raleway"/>
              <a:ea typeface="Raleway"/>
              <a:cs typeface="Raleway"/>
              <a:sym typeface="Raleway"/>
            </a:endParaRPr>
          </a:p>
          <a:p>
            <a:pPr indent="0" lvl="0" marL="0" marR="0" rtl="0" algn="l">
              <a:lnSpc>
                <a:spcPct val="100000"/>
              </a:lnSpc>
              <a:spcBef>
                <a:spcPts val="601"/>
              </a:spcBef>
              <a:spcAft>
                <a:spcPts val="0"/>
              </a:spcAft>
              <a:buClr>
                <a:schemeClr val="accent1"/>
              </a:buClr>
              <a:buSzPts val="1800"/>
              <a:buFont typeface="Raleway Thin"/>
              <a:buNone/>
            </a:pPr>
            <a:r>
              <a:t/>
            </a:r>
            <a:endParaRPr b="0" i="0" sz="1200" u="none" cap="none" strike="noStrike">
              <a:solidFill>
                <a:schemeClr val="dk2"/>
              </a:solidFill>
              <a:latin typeface="Raleway Light"/>
              <a:ea typeface="Raleway Light"/>
              <a:cs typeface="Raleway Light"/>
              <a:sym typeface="Raleway Light"/>
            </a:endParaRPr>
          </a:p>
          <a:p>
            <a:pPr indent="0" lvl="0" marL="0" marR="0" rtl="0" algn="l">
              <a:lnSpc>
                <a:spcPct val="100000"/>
              </a:lnSpc>
              <a:spcBef>
                <a:spcPts val="601"/>
              </a:spcBef>
              <a:spcAft>
                <a:spcPts val="0"/>
              </a:spcAft>
              <a:buClr>
                <a:schemeClr val="accent1"/>
              </a:buClr>
              <a:buSzPts val="1800"/>
              <a:buFont typeface="Raleway Thin"/>
              <a:buNone/>
            </a:pPr>
            <a:r>
              <a:t/>
            </a:r>
            <a:endParaRPr b="0" i="0" sz="1200" u="none" cap="none" strike="noStrike">
              <a:solidFill>
                <a:schemeClr val="dk2"/>
              </a:solidFill>
              <a:latin typeface="Raleway Light"/>
              <a:ea typeface="Raleway Light"/>
              <a:cs typeface="Raleway Light"/>
              <a:sym typeface="Raleway Light"/>
            </a:endParaRPr>
          </a:p>
          <a:p>
            <a:pPr indent="0" lvl="0" marL="139702" marR="0" rtl="0" algn="l">
              <a:lnSpc>
                <a:spcPct val="100000"/>
              </a:lnSpc>
              <a:spcBef>
                <a:spcPts val="601"/>
              </a:spcBef>
              <a:spcAft>
                <a:spcPts val="0"/>
              </a:spcAft>
              <a:buClr>
                <a:schemeClr val="accent1"/>
              </a:buClr>
              <a:buSzPts val="1800"/>
              <a:buFont typeface="Raleway Thin"/>
              <a:buNone/>
            </a:pPr>
            <a:r>
              <a:t/>
            </a:r>
            <a:endParaRPr b="0" i="0" sz="1800" u="none" cap="none" strike="noStrike">
              <a:solidFill>
                <a:schemeClr val="dk2"/>
              </a:solidFill>
              <a:latin typeface="Raleway Light"/>
              <a:ea typeface="Raleway Light"/>
              <a:cs typeface="Raleway Light"/>
              <a:sym typeface="Raleway Light"/>
            </a:endParaRPr>
          </a:p>
        </p:txBody>
      </p:sp>
      <p:sp>
        <p:nvSpPr>
          <p:cNvPr id="228" name="Google Shape;228;p16"/>
          <p:cNvSpPr txBox="1"/>
          <p:nvPr/>
        </p:nvSpPr>
        <p:spPr>
          <a:xfrm>
            <a:off x="594551" y="1550250"/>
            <a:ext cx="4019700" cy="2821800"/>
          </a:xfrm>
          <a:prstGeom prst="rect">
            <a:avLst/>
          </a:prstGeom>
          <a:noFill/>
          <a:ln>
            <a:noFill/>
          </a:ln>
        </p:spPr>
        <p:txBody>
          <a:bodyPr anchorCtr="0" anchor="t" bIns="91425" lIns="91425" spcFirstLastPara="1" rIns="91425" wrap="square" tIns="91425">
            <a:noAutofit/>
          </a:bodyPr>
          <a:lstStyle/>
          <a:p>
            <a:pPr indent="0" lvl="0" marL="0" rtl="0" algn="l">
              <a:spcBef>
                <a:spcPts val="601"/>
              </a:spcBef>
              <a:spcAft>
                <a:spcPts val="0"/>
              </a:spcAft>
              <a:buClr>
                <a:srgbClr val="000000"/>
              </a:buClr>
              <a:buSzPts val="1800"/>
              <a:buFont typeface="Arial"/>
              <a:buNone/>
            </a:pPr>
            <a:r>
              <a:rPr b="1" lang="en-US" sz="1600">
                <a:solidFill>
                  <a:schemeClr val="lt1"/>
                </a:solidFill>
                <a:highlight>
                  <a:schemeClr val="accent1"/>
                </a:highlight>
                <a:latin typeface="Raleway Light"/>
                <a:ea typeface="Raleway Light"/>
                <a:cs typeface="Raleway Light"/>
                <a:sym typeface="Raleway Light"/>
              </a:rPr>
              <a:t>Linee guida per completare l’attività</a:t>
            </a:r>
            <a:endParaRPr b="1" sz="1600">
              <a:solidFill>
                <a:schemeClr val="lt1"/>
              </a:solidFill>
              <a:highlight>
                <a:srgbClr val="FFB600"/>
              </a:highlight>
              <a:latin typeface="Raleway Light"/>
              <a:ea typeface="Raleway Light"/>
              <a:cs typeface="Raleway Light"/>
              <a:sym typeface="Raleway Light"/>
            </a:endParaRPr>
          </a:p>
          <a:p>
            <a:pPr indent="0" lvl="0" marL="0" marR="0" rtl="0" algn="l">
              <a:lnSpc>
                <a:spcPct val="100000"/>
              </a:lnSpc>
              <a:spcBef>
                <a:spcPts val="601"/>
              </a:spcBef>
              <a:spcAft>
                <a:spcPts val="0"/>
              </a:spcAft>
              <a:buClr>
                <a:schemeClr val="accent1"/>
              </a:buClr>
              <a:buSzPts val="1800"/>
              <a:buFont typeface="Raleway Thin"/>
              <a:buNone/>
            </a:pPr>
            <a:r>
              <a:rPr b="1" i="0" lang="en-US" sz="1100" u="none" cap="none" strike="noStrike">
                <a:solidFill>
                  <a:schemeClr val="dk2"/>
                </a:solidFill>
                <a:latin typeface="Raleway Light"/>
                <a:ea typeface="Raleway Light"/>
                <a:cs typeface="Raleway Light"/>
                <a:sym typeface="Raleway Light"/>
              </a:rPr>
              <a:t>Step1: </a:t>
            </a:r>
            <a:r>
              <a:rPr b="0" i="0" lang="en-US" sz="1100" u="none" cap="none" strike="noStrike">
                <a:solidFill>
                  <a:schemeClr val="dk2"/>
                </a:solidFill>
                <a:latin typeface="Raleway Light"/>
                <a:ea typeface="Raleway Light"/>
                <a:cs typeface="Raleway Light"/>
                <a:sym typeface="Raleway Light"/>
              </a:rPr>
              <a:t>Guarda il video 1 “Apprendimento intuitivo: risoluzione dei problemi con gli scimpanzé”</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601"/>
              </a:spcBef>
              <a:spcAft>
                <a:spcPts val="0"/>
              </a:spcAft>
              <a:buClr>
                <a:schemeClr val="accent1"/>
              </a:buClr>
              <a:buSzPts val="1800"/>
              <a:buFont typeface="Raleway Thin"/>
              <a:buNone/>
            </a:pPr>
            <a:r>
              <a:rPr b="1" i="0" lang="en-US" sz="1100" u="none" cap="none" strike="noStrike">
                <a:solidFill>
                  <a:schemeClr val="dk2"/>
                </a:solidFill>
                <a:latin typeface="Raleway Light"/>
                <a:ea typeface="Raleway Light"/>
                <a:cs typeface="Raleway Light"/>
                <a:sym typeface="Raleway Light"/>
              </a:rPr>
              <a:t>Step2: </a:t>
            </a:r>
            <a:r>
              <a:rPr b="0" i="0" lang="en-US" sz="1100" u="none" cap="none" strike="noStrike">
                <a:solidFill>
                  <a:schemeClr val="dk2"/>
                </a:solidFill>
                <a:latin typeface="Raleway Light"/>
                <a:ea typeface="Raleway Light"/>
                <a:cs typeface="Raleway Light"/>
                <a:sym typeface="Raleway Light"/>
              </a:rPr>
              <a:t>Prendi nota del problema affrontato dallo scimpanzé e di come hanno risolto il loro dilemma</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601"/>
              </a:spcBef>
              <a:spcAft>
                <a:spcPts val="0"/>
              </a:spcAft>
              <a:buClr>
                <a:schemeClr val="accent1"/>
              </a:buClr>
              <a:buSzPts val="1800"/>
              <a:buFont typeface="Raleway Thin"/>
              <a:buNone/>
            </a:pPr>
            <a:r>
              <a:rPr b="1" i="0" lang="en-US" sz="1100" u="none" cap="none" strike="noStrike">
                <a:solidFill>
                  <a:schemeClr val="dk2"/>
                </a:solidFill>
                <a:latin typeface="Raleway Light"/>
                <a:ea typeface="Raleway Light"/>
                <a:cs typeface="Raleway Light"/>
                <a:sym typeface="Raleway Light"/>
              </a:rPr>
              <a:t>Step 3: </a:t>
            </a:r>
            <a:r>
              <a:rPr b="0" i="0" lang="en-US" sz="1100" u="none" cap="none" strike="noStrike">
                <a:solidFill>
                  <a:schemeClr val="dk2"/>
                </a:solidFill>
                <a:latin typeface="Raleway Light"/>
                <a:ea typeface="Raleway Light"/>
                <a:cs typeface="Raleway Light"/>
                <a:sym typeface="Raleway Light"/>
              </a:rPr>
              <a:t>Descrivi la serie di passaggi che secondo te lo scimpanzé ha usato per risolvere questo problema.</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601"/>
              </a:spcBef>
              <a:spcAft>
                <a:spcPts val="0"/>
              </a:spcAft>
              <a:buClr>
                <a:schemeClr val="accent1"/>
              </a:buClr>
              <a:buSzPts val="1800"/>
              <a:buFont typeface="Raleway Thin"/>
              <a:buNone/>
            </a:pPr>
            <a:r>
              <a:rPr b="1" i="0" lang="en-US" sz="1100" u="none" cap="none" strike="noStrike">
                <a:solidFill>
                  <a:schemeClr val="dk2"/>
                </a:solidFill>
                <a:latin typeface="Raleway Light"/>
                <a:ea typeface="Raleway Light"/>
                <a:cs typeface="Raleway Light"/>
                <a:sym typeface="Raleway Light"/>
              </a:rPr>
              <a:t>Step3: </a:t>
            </a:r>
            <a:r>
              <a:rPr b="0" i="0" lang="en-US" sz="1100" u="none" cap="none" strike="noStrike">
                <a:solidFill>
                  <a:schemeClr val="dk2"/>
                </a:solidFill>
                <a:latin typeface="Raleway Light"/>
                <a:ea typeface="Raleway Light"/>
                <a:cs typeface="Raleway Light"/>
                <a:sym typeface="Raleway Light"/>
              </a:rPr>
              <a:t>Ora guarda il video 2 "Clienti delusi - Risoluzione dei problemi" per una prospettiva di risoluzione dei problemi orientata al business.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601"/>
              </a:spcBef>
              <a:spcAft>
                <a:spcPts val="0"/>
              </a:spcAft>
              <a:buClr>
                <a:schemeClr val="accent1"/>
              </a:buClr>
              <a:buSzPts val="1800"/>
              <a:buFont typeface="Raleway Thin"/>
              <a:buNone/>
            </a:pPr>
            <a:r>
              <a:rPr b="1" i="0" lang="en-US" sz="1100" u="none" cap="none" strike="noStrike">
                <a:solidFill>
                  <a:schemeClr val="dk2"/>
                </a:solidFill>
                <a:latin typeface="Raleway Light"/>
                <a:ea typeface="Raleway Light"/>
                <a:cs typeface="Raleway Light"/>
                <a:sym typeface="Raleway Light"/>
              </a:rPr>
              <a:t>Step4: </a:t>
            </a:r>
            <a:r>
              <a:rPr b="0" i="0" lang="en-US" sz="1100" u="none" cap="none" strike="noStrike">
                <a:solidFill>
                  <a:schemeClr val="dk2"/>
                </a:solidFill>
                <a:latin typeface="Raleway Light"/>
                <a:ea typeface="Raleway Light"/>
                <a:cs typeface="Raleway Light"/>
                <a:sym typeface="Raleway Light"/>
              </a:rPr>
              <a:t>Applica lo scenario delineato nel video alle cinque fasi della risoluzione dei problemi.</a:t>
            </a:r>
            <a:endParaRPr b="0" i="0" sz="1200" u="none" cap="none" strike="noStrike">
              <a:solidFill>
                <a:schemeClr val="dk2"/>
              </a:solidFill>
              <a:latin typeface="Raleway Light"/>
              <a:ea typeface="Raleway Light"/>
              <a:cs typeface="Raleway Light"/>
              <a:sym typeface="Raleway Light"/>
            </a:endParaRPr>
          </a:p>
          <a:p>
            <a:pPr indent="0" lvl="0" marL="0" marR="0" rtl="0" algn="l">
              <a:lnSpc>
                <a:spcPct val="100000"/>
              </a:lnSpc>
              <a:spcBef>
                <a:spcPts val="601"/>
              </a:spcBef>
              <a:spcAft>
                <a:spcPts val="0"/>
              </a:spcAft>
              <a:buClr>
                <a:schemeClr val="accent1"/>
              </a:buClr>
              <a:buSzPts val="1800"/>
              <a:buFont typeface="Raleway Thin"/>
              <a:buNone/>
            </a:pPr>
            <a:r>
              <a:rPr b="0" i="0" lang="en-US" sz="1200" u="none" cap="none" strike="noStrike">
                <a:solidFill>
                  <a:schemeClr val="lt1"/>
                </a:solidFill>
                <a:highlight>
                  <a:srgbClr val="FFB600"/>
                </a:highlight>
                <a:latin typeface="Raleway Light"/>
                <a:ea typeface="Raleway Light"/>
                <a:cs typeface="Raleway Light"/>
                <a:sym typeface="Raleway Light"/>
              </a:rPr>
              <a:t>TEMPO:</a:t>
            </a:r>
            <a:r>
              <a:rPr b="0" i="0" lang="en-US" sz="1200" u="none" cap="none" strike="noStrike">
                <a:solidFill>
                  <a:schemeClr val="lt1"/>
                </a:solidFill>
                <a:latin typeface="Raleway Light"/>
                <a:ea typeface="Raleway Light"/>
                <a:cs typeface="Raleway Light"/>
                <a:sym typeface="Raleway Light"/>
              </a:rPr>
              <a:t> </a:t>
            </a:r>
            <a:r>
              <a:rPr b="0" i="0" lang="en-US" sz="1200" u="none" cap="none" strike="noStrike">
                <a:solidFill>
                  <a:schemeClr val="dk1"/>
                </a:solidFill>
                <a:latin typeface="Raleway Light"/>
                <a:ea typeface="Raleway Light"/>
                <a:cs typeface="Raleway Light"/>
                <a:sym typeface="Raleway Light"/>
              </a:rPr>
              <a:t>20 minuti</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601"/>
              </a:spcBef>
              <a:spcAft>
                <a:spcPts val="0"/>
              </a:spcAft>
              <a:buClr>
                <a:schemeClr val="accent1"/>
              </a:buClr>
              <a:buSzPts val="1800"/>
              <a:buFont typeface="Raleway Thin"/>
              <a:buNone/>
            </a:pPr>
            <a:r>
              <a:t/>
            </a:r>
            <a:endParaRPr b="1" i="0" sz="1200" u="none" cap="none" strike="noStrike">
              <a:solidFill>
                <a:srgbClr val="FFB600"/>
              </a:solidFill>
              <a:latin typeface="Raleway Thin"/>
              <a:ea typeface="Raleway Thin"/>
              <a:cs typeface="Raleway Thin"/>
              <a:sym typeface="Raleway Thin"/>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17"/>
          <p:cNvSpPr txBox="1"/>
          <p:nvPr>
            <p:ph type="title"/>
          </p:nvPr>
        </p:nvSpPr>
        <p:spPr>
          <a:xfrm>
            <a:off x="952481" y="785096"/>
            <a:ext cx="6866100" cy="525544"/>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5800"/>
              <a:buNone/>
            </a:pPr>
            <a:r>
              <a:rPr b="1" lang="en-US" sz="1600">
                <a:solidFill>
                  <a:schemeClr val="accent1"/>
                </a:solidFill>
                <a:latin typeface="Raleway Light"/>
                <a:ea typeface="Raleway Light"/>
                <a:cs typeface="Raleway Light"/>
                <a:sym typeface="Raleway Light"/>
              </a:rPr>
              <a:t>Gestire i problemi applicando i cinque passi del problem solving</a:t>
            </a:r>
            <a:endParaRPr/>
          </a:p>
        </p:txBody>
      </p:sp>
      <p:grpSp>
        <p:nvGrpSpPr>
          <p:cNvPr id="234" name="Google Shape;234;p17"/>
          <p:cNvGrpSpPr/>
          <p:nvPr/>
        </p:nvGrpSpPr>
        <p:grpSpPr>
          <a:xfrm>
            <a:off x="7964732" y="329097"/>
            <a:ext cx="977040" cy="722852"/>
            <a:chOff x="5255200" y="3006475"/>
            <a:chExt cx="511700" cy="378575"/>
          </a:xfrm>
        </p:grpSpPr>
        <p:sp>
          <p:nvSpPr>
            <p:cNvPr id="235" name="Google Shape;235;p17"/>
            <p:cNvSpPr/>
            <p:nvPr/>
          </p:nvSpPr>
          <p:spPr>
            <a:xfrm>
              <a:off x="5255200" y="3006475"/>
              <a:ext cx="349900" cy="349875"/>
            </a:xfrm>
            <a:custGeom>
              <a:rect b="b" l="l" r="r" t="t"/>
              <a:pathLst>
                <a:path extrusionOk="0" h="13995" w="13996">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236" name="Google Shape;236;p17"/>
            <p:cNvSpPr/>
            <p:nvPr/>
          </p:nvSpPr>
          <p:spPr>
            <a:xfrm>
              <a:off x="5567825" y="3185975"/>
              <a:ext cx="199075" cy="199075"/>
            </a:xfrm>
            <a:custGeom>
              <a:rect b="b" l="l" r="r" t="t"/>
              <a:pathLst>
                <a:path extrusionOk="0" h="7963" w="7963">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grpSp>
      <p:sp>
        <p:nvSpPr>
          <p:cNvPr id="237" name="Google Shape;237;p17"/>
          <p:cNvSpPr txBox="1"/>
          <p:nvPr>
            <p:ph idx="1" type="body"/>
          </p:nvPr>
        </p:nvSpPr>
        <p:spPr>
          <a:xfrm>
            <a:off x="922000" y="1539240"/>
            <a:ext cx="3543300" cy="3169920"/>
          </a:xfrm>
          <a:prstGeom prst="rect">
            <a:avLst/>
          </a:prstGeom>
          <a:noFill/>
          <a:ln>
            <a:noFill/>
          </a:ln>
        </p:spPr>
        <p:txBody>
          <a:bodyPr anchorCtr="0" anchor="t" bIns="91425" lIns="91425" spcFirstLastPara="1" rIns="91425" wrap="square" tIns="91425">
            <a:noAutofit/>
          </a:bodyPr>
          <a:lstStyle/>
          <a:p>
            <a:pPr indent="0" lvl="0" marL="0" rtl="0" algn="just">
              <a:lnSpc>
                <a:spcPct val="100000"/>
              </a:lnSpc>
              <a:spcBef>
                <a:spcPts val="601"/>
              </a:spcBef>
              <a:spcAft>
                <a:spcPts val="0"/>
              </a:spcAft>
              <a:buSzPts val="1800"/>
              <a:buNone/>
            </a:pPr>
            <a:r>
              <a:rPr b="1" lang="en-US" sz="1600">
                <a:solidFill>
                  <a:schemeClr val="lt1"/>
                </a:solidFill>
                <a:highlight>
                  <a:srgbClr val="FFB600"/>
                </a:highlight>
                <a:latin typeface="Raleway Light"/>
                <a:ea typeface="Raleway Light"/>
                <a:cs typeface="Raleway Light"/>
                <a:sym typeface="Raleway Light"/>
              </a:rPr>
              <a:t>Riflessione</a:t>
            </a:r>
            <a:endParaRPr b="1" sz="1600">
              <a:solidFill>
                <a:schemeClr val="lt1"/>
              </a:solidFill>
              <a:highlight>
                <a:srgbClr val="FFB600"/>
              </a:highlight>
              <a:latin typeface="Raleway Light"/>
              <a:ea typeface="Raleway Light"/>
              <a:cs typeface="Raleway Light"/>
              <a:sym typeface="Raleway Light"/>
            </a:endParaRPr>
          </a:p>
          <a:p>
            <a:pPr indent="0" lvl="0" marL="0" rtl="0" algn="just">
              <a:lnSpc>
                <a:spcPct val="100000"/>
              </a:lnSpc>
              <a:spcBef>
                <a:spcPts val="601"/>
              </a:spcBef>
              <a:spcAft>
                <a:spcPts val="0"/>
              </a:spcAft>
              <a:buSzPts val="1800"/>
              <a:buNone/>
            </a:pPr>
            <a:r>
              <a:t/>
            </a:r>
            <a:endParaRPr b="1" sz="1600">
              <a:solidFill>
                <a:schemeClr val="lt1"/>
              </a:solidFill>
              <a:highlight>
                <a:srgbClr val="FFB600"/>
              </a:highlight>
              <a:latin typeface="Raleway Light"/>
              <a:ea typeface="Raleway Light"/>
              <a:cs typeface="Raleway Light"/>
              <a:sym typeface="Raleway Light"/>
            </a:endParaRPr>
          </a:p>
          <a:p>
            <a:pPr indent="-285750" lvl="0" marL="285750" rtl="0" algn="just">
              <a:lnSpc>
                <a:spcPct val="100000"/>
              </a:lnSpc>
              <a:spcBef>
                <a:spcPts val="601"/>
              </a:spcBef>
              <a:spcAft>
                <a:spcPts val="0"/>
              </a:spcAft>
              <a:buSzPts val="1800"/>
              <a:buFont typeface="Noto Sans Symbols"/>
              <a:buChar char="▪"/>
            </a:pPr>
            <a:r>
              <a:rPr lang="en-US" sz="1200">
                <a:solidFill>
                  <a:schemeClr val="dk1"/>
                </a:solidFill>
                <a:latin typeface="Raleway Light"/>
                <a:ea typeface="Raleway Light"/>
                <a:cs typeface="Raleway Light"/>
                <a:sym typeface="Raleway Light"/>
              </a:rPr>
              <a:t>Seguire le cinque fasi della risoluzione dei problemi è un percorso efficace per diventare un risolutore sicuro di sé.</a:t>
            </a:r>
            <a:endParaRPr/>
          </a:p>
          <a:p>
            <a:pPr indent="-285750" lvl="0" marL="285750" rtl="0" algn="just">
              <a:lnSpc>
                <a:spcPct val="100000"/>
              </a:lnSpc>
              <a:spcBef>
                <a:spcPts val="601"/>
              </a:spcBef>
              <a:spcAft>
                <a:spcPts val="0"/>
              </a:spcAft>
              <a:buSzPts val="1800"/>
              <a:buFont typeface="Noto Sans Symbols"/>
              <a:buChar char="▪"/>
            </a:pPr>
            <a:r>
              <a:rPr lang="en-US" sz="1200">
                <a:solidFill>
                  <a:schemeClr val="dk1"/>
                </a:solidFill>
                <a:latin typeface="Raleway Light"/>
                <a:ea typeface="Raleway Light"/>
                <a:cs typeface="Raleway Light"/>
                <a:sym typeface="Raleway Light"/>
              </a:rPr>
              <a:t>Qualsiasi sfida o ostacolo diventerà "capace di capire" invece di sopraffarti sia nella tua vita professionale che personale.</a:t>
            </a:r>
            <a:endParaRPr/>
          </a:p>
          <a:p>
            <a:pPr indent="-285750" lvl="0" marL="285750" rtl="0" algn="just">
              <a:lnSpc>
                <a:spcPct val="100000"/>
              </a:lnSpc>
              <a:spcBef>
                <a:spcPts val="601"/>
              </a:spcBef>
              <a:spcAft>
                <a:spcPts val="0"/>
              </a:spcAft>
              <a:buSzPts val="1800"/>
              <a:buFont typeface="Noto Sans Symbols"/>
              <a:buChar char="▪"/>
            </a:pPr>
            <a:r>
              <a:rPr lang="en-US" sz="1200">
                <a:solidFill>
                  <a:schemeClr val="dk1"/>
                </a:solidFill>
                <a:latin typeface="Raleway Light"/>
                <a:ea typeface="Raleway Light"/>
                <a:cs typeface="Raleway Light"/>
                <a:sym typeface="Raleway Light"/>
              </a:rPr>
              <a:t>Prendi nota di eventuali problemi ricorrenti e utilizza le tue nuove conoscenze per risolverli una volta per tutte.</a:t>
            </a:r>
            <a:endParaRPr sz="1300">
              <a:solidFill>
                <a:schemeClr val="dk1"/>
              </a:solidFill>
            </a:endParaRPr>
          </a:p>
          <a:p>
            <a:pPr indent="0" lvl="0" marL="0" rtl="0" algn="just">
              <a:lnSpc>
                <a:spcPct val="100000"/>
              </a:lnSpc>
              <a:spcBef>
                <a:spcPts val="601"/>
              </a:spcBef>
              <a:spcAft>
                <a:spcPts val="0"/>
              </a:spcAft>
              <a:buSzPts val="1800"/>
              <a:buNone/>
            </a:pPr>
            <a:r>
              <a:t/>
            </a:r>
            <a:endParaRPr b="1" sz="1200">
              <a:solidFill>
                <a:srgbClr val="FFB600"/>
              </a:solidFill>
            </a:endParaRPr>
          </a:p>
        </p:txBody>
      </p:sp>
      <p:sp>
        <p:nvSpPr>
          <p:cNvPr id="238" name="Google Shape;238;p17"/>
          <p:cNvSpPr txBox="1"/>
          <p:nvPr>
            <p:ph idx="2" type="body"/>
          </p:nvPr>
        </p:nvSpPr>
        <p:spPr>
          <a:xfrm>
            <a:off x="4678688" y="1539240"/>
            <a:ext cx="3543300" cy="1789587"/>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01"/>
              </a:spcBef>
              <a:spcAft>
                <a:spcPts val="0"/>
              </a:spcAft>
              <a:buSzPts val="1800"/>
              <a:buNone/>
            </a:pPr>
            <a:r>
              <a:rPr b="1" lang="en-US" sz="1600">
                <a:solidFill>
                  <a:schemeClr val="lt1"/>
                </a:solidFill>
                <a:highlight>
                  <a:srgbClr val="FFB600"/>
                </a:highlight>
                <a:latin typeface="Raleway Light"/>
                <a:ea typeface="Raleway Light"/>
                <a:cs typeface="Raleway Light"/>
                <a:sym typeface="Raleway Light"/>
              </a:rPr>
              <a:t>Azione</a:t>
            </a:r>
            <a:endParaRPr b="1" sz="1600">
              <a:solidFill>
                <a:schemeClr val="lt1"/>
              </a:solidFill>
              <a:highlight>
                <a:srgbClr val="FFB600"/>
              </a:highlight>
              <a:latin typeface="Raleway Light"/>
              <a:ea typeface="Raleway Light"/>
              <a:cs typeface="Raleway Light"/>
              <a:sym typeface="Raleway Light"/>
            </a:endParaRPr>
          </a:p>
          <a:p>
            <a:pPr indent="0" lvl="0" marL="0" rtl="0" algn="l">
              <a:lnSpc>
                <a:spcPct val="100000"/>
              </a:lnSpc>
              <a:spcBef>
                <a:spcPts val="601"/>
              </a:spcBef>
              <a:spcAft>
                <a:spcPts val="0"/>
              </a:spcAft>
              <a:buSzPts val="1800"/>
              <a:buNone/>
            </a:pPr>
            <a:r>
              <a:t/>
            </a:r>
            <a:endParaRPr sz="1200">
              <a:latin typeface="Raleway Light"/>
              <a:ea typeface="Raleway Light"/>
              <a:cs typeface="Raleway Light"/>
              <a:sym typeface="Raleway Light"/>
            </a:endParaRPr>
          </a:p>
          <a:p>
            <a:pPr indent="0" lvl="0" marL="0" rtl="0" algn="just">
              <a:lnSpc>
                <a:spcPct val="100000"/>
              </a:lnSpc>
              <a:spcBef>
                <a:spcPts val="601"/>
              </a:spcBef>
              <a:spcAft>
                <a:spcPts val="0"/>
              </a:spcAft>
              <a:buSzPts val="1800"/>
              <a:buNone/>
            </a:pPr>
            <a:r>
              <a:rPr lang="en-US" sz="1200">
                <a:solidFill>
                  <a:srgbClr val="FFB600"/>
                </a:solidFill>
                <a:latin typeface="Raleway Light"/>
                <a:ea typeface="Raleway Light"/>
                <a:cs typeface="Raleway Light"/>
                <a:sym typeface="Raleway Light"/>
              </a:rPr>
              <a:t>Successivamente, segui </a:t>
            </a:r>
            <a:r>
              <a:rPr lang="en-US" sz="1200">
                <a:solidFill>
                  <a:schemeClr val="dk1"/>
                </a:solidFill>
                <a:latin typeface="Raleway Light"/>
                <a:ea typeface="Raleway Light"/>
                <a:cs typeface="Raleway Light"/>
                <a:sym typeface="Raleway Light"/>
              </a:rPr>
              <a:t>la risoluzione dei problemi in cinque passaggi per risolvere un problema che hai affrontato di recente :</a:t>
            </a:r>
            <a:endParaRPr/>
          </a:p>
          <a:p>
            <a:pPr indent="-228600" lvl="0" marL="228600" rtl="0" algn="just">
              <a:lnSpc>
                <a:spcPct val="100000"/>
              </a:lnSpc>
              <a:spcBef>
                <a:spcPts val="601"/>
              </a:spcBef>
              <a:spcAft>
                <a:spcPts val="0"/>
              </a:spcAft>
              <a:buSzPts val="1800"/>
              <a:buAutoNum type="arabicPeriod"/>
            </a:pPr>
            <a:r>
              <a:rPr lang="en-US" sz="1200">
                <a:solidFill>
                  <a:schemeClr val="dk1"/>
                </a:solidFill>
                <a:latin typeface="Raleway Light"/>
                <a:ea typeface="Raleway Light"/>
                <a:cs typeface="Raleway Light"/>
                <a:sym typeface="Raleway Light"/>
              </a:rPr>
              <a:t>Personalmente</a:t>
            </a:r>
            <a:endParaRPr sz="1200">
              <a:solidFill>
                <a:schemeClr val="dk1"/>
              </a:solidFill>
              <a:latin typeface="Raleway Light"/>
              <a:ea typeface="Raleway Light"/>
              <a:cs typeface="Raleway Light"/>
              <a:sym typeface="Raleway Light"/>
            </a:endParaRPr>
          </a:p>
          <a:p>
            <a:pPr indent="-228600" lvl="0" marL="228600" rtl="0" algn="just">
              <a:lnSpc>
                <a:spcPct val="100000"/>
              </a:lnSpc>
              <a:spcBef>
                <a:spcPts val="601"/>
              </a:spcBef>
              <a:spcAft>
                <a:spcPts val="0"/>
              </a:spcAft>
              <a:buSzPts val="1800"/>
              <a:buAutoNum type="arabicPeriod"/>
            </a:pPr>
            <a:r>
              <a:rPr lang="en-US" sz="1200">
                <a:solidFill>
                  <a:schemeClr val="dk1"/>
                </a:solidFill>
                <a:latin typeface="Raleway Light"/>
                <a:ea typeface="Raleway Light"/>
                <a:cs typeface="Raleway Light"/>
                <a:sym typeface="Raleway Light"/>
              </a:rPr>
              <a:t>Professionalmente</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18"/>
          <p:cNvSpPr txBox="1"/>
          <p:nvPr>
            <p:ph type="ctrTitle"/>
          </p:nvPr>
        </p:nvSpPr>
        <p:spPr>
          <a:xfrm>
            <a:off x="685802" y="2246243"/>
            <a:ext cx="7772400" cy="220077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Clr>
                <a:schemeClr val="lt1"/>
              </a:buClr>
              <a:buSzPts val="6000"/>
              <a:buNone/>
            </a:pPr>
            <a:r>
              <a:rPr lang="en-US"/>
              <a:t>Decidi la soluzione giusta</a:t>
            </a:r>
            <a:br>
              <a:rPr b="1" lang="en-US">
                <a:solidFill>
                  <a:schemeClr val="lt1"/>
                </a:solidFill>
              </a:rPr>
            </a:br>
            <a:endParaRPr b="1" sz="2400">
              <a:solidFill>
                <a:schemeClr val="lt1"/>
              </a:solidFill>
            </a:endParaRPr>
          </a:p>
        </p:txBody>
      </p:sp>
      <p:pic>
        <p:nvPicPr>
          <p:cNvPr id="244" name="Google Shape;244;p18"/>
          <p:cNvPicPr preferRelativeResize="0"/>
          <p:nvPr/>
        </p:nvPicPr>
        <p:blipFill rotWithShape="1">
          <a:blip r:embed="rId3">
            <a:alphaModFix/>
          </a:blip>
          <a:srcRect b="0" l="0" r="0" t="0"/>
          <a:stretch/>
        </p:blipFill>
        <p:spPr>
          <a:xfrm>
            <a:off x="7489247" y="389614"/>
            <a:ext cx="1263188" cy="131933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19"/>
          <p:cNvSpPr txBox="1"/>
          <p:nvPr>
            <p:ph type="title"/>
          </p:nvPr>
        </p:nvSpPr>
        <p:spPr>
          <a:xfrm>
            <a:off x="557050" y="548875"/>
            <a:ext cx="7497300" cy="857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5800"/>
              <a:buNone/>
            </a:pPr>
            <a:r>
              <a:rPr lang="en-US" sz="3600">
                <a:latin typeface="Raleway ExtraLight"/>
                <a:ea typeface="Raleway ExtraLight"/>
                <a:cs typeface="Raleway ExtraLight"/>
                <a:sym typeface="Raleway ExtraLight"/>
              </a:rPr>
              <a:t>Cosa sai del </a:t>
            </a:r>
            <a:r>
              <a:rPr lang="en-US" sz="3600">
                <a:solidFill>
                  <a:schemeClr val="accent1"/>
                </a:solidFill>
                <a:latin typeface="Raleway ExtraLight"/>
                <a:ea typeface="Raleway ExtraLight"/>
                <a:cs typeface="Raleway ExtraLight"/>
                <a:sym typeface="Raleway ExtraLight"/>
              </a:rPr>
              <a:t>processo decisionale?</a:t>
            </a:r>
            <a:endParaRPr sz="3600">
              <a:solidFill>
                <a:schemeClr val="accent1"/>
              </a:solidFill>
              <a:latin typeface="Raleway ExtraLight"/>
              <a:ea typeface="Raleway ExtraLight"/>
              <a:cs typeface="Raleway ExtraLight"/>
              <a:sym typeface="Raleway ExtraLight"/>
            </a:endParaRPr>
          </a:p>
        </p:txBody>
      </p:sp>
      <p:sp>
        <p:nvSpPr>
          <p:cNvPr id="250" name="Google Shape;250;p19"/>
          <p:cNvSpPr txBox="1"/>
          <p:nvPr>
            <p:ph idx="1" type="body"/>
          </p:nvPr>
        </p:nvSpPr>
        <p:spPr>
          <a:xfrm>
            <a:off x="603276" y="1270862"/>
            <a:ext cx="7627500" cy="3135000"/>
          </a:xfrm>
          <a:prstGeom prst="rect">
            <a:avLst/>
          </a:prstGeom>
          <a:noFill/>
          <a:ln>
            <a:noFill/>
          </a:ln>
        </p:spPr>
        <p:txBody>
          <a:bodyPr anchorCtr="0" anchor="t" bIns="91425" lIns="91425" spcFirstLastPara="1" rIns="91425" wrap="square" tIns="91425">
            <a:noAutofit/>
          </a:bodyPr>
          <a:lstStyle/>
          <a:p>
            <a:pPr indent="0" lvl="0" marL="0" rtl="0" algn="just">
              <a:lnSpc>
                <a:spcPct val="100000"/>
              </a:lnSpc>
              <a:spcBef>
                <a:spcPts val="601"/>
              </a:spcBef>
              <a:spcAft>
                <a:spcPts val="0"/>
              </a:spcAft>
              <a:buSzPts val="1800"/>
              <a:buNone/>
            </a:pPr>
            <a:r>
              <a:rPr lang="en-US" sz="1300">
                <a:latin typeface="Raleway Light"/>
                <a:ea typeface="Raleway Light"/>
                <a:cs typeface="Raleway Light"/>
                <a:sym typeface="Raleway Light"/>
              </a:rPr>
              <a:t>Il processo decisionale è un processo di identificazione e valutazione delle scelte. La capacità di prendere decisioni, in particolare le decisioni giuste, è importante quando si sceglie la soluzione per risolvere il problema poiché i decisori hanno l'importante compito di selezionare la soluzione più adatta a un determinato problema.</a:t>
            </a:r>
            <a:endParaRPr/>
          </a:p>
          <a:p>
            <a:pPr indent="0" lvl="0" marL="0" rtl="0" algn="just">
              <a:lnSpc>
                <a:spcPct val="100000"/>
              </a:lnSpc>
              <a:spcBef>
                <a:spcPts val="601"/>
              </a:spcBef>
              <a:spcAft>
                <a:spcPts val="0"/>
              </a:spcAft>
              <a:buSzPts val="1800"/>
              <a:buNone/>
            </a:pPr>
            <a:r>
              <a:t/>
            </a:r>
            <a:endParaRPr sz="1300">
              <a:latin typeface="Raleway Light"/>
              <a:ea typeface="Raleway Light"/>
              <a:cs typeface="Raleway Light"/>
              <a:sym typeface="Raleway Light"/>
            </a:endParaRPr>
          </a:p>
          <a:p>
            <a:pPr indent="0" lvl="0" marL="0" rtl="0" algn="just">
              <a:lnSpc>
                <a:spcPct val="100000"/>
              </a:lnSpc>
              <a:spcBef>
                <a:spcPts val="601"/>
              </a:spcBef>
              <a:spcAft>
                <a:spcPts val="0"/>
              </a:spcAft>
              <a:buSzPts val="1800"/>
              <a:buNone/>
            </a:pPr>
            <a:r>
              <a:rPr lang="en-US" sz="1300">
                <a:latin typeface="Raleway Light"/>
                <a:ea typeface="Raleway Light"/>
                <a:cs typeface="Raleway Light"/>
                <a:sym typeface="Raleway Light"/>
              </a:rPr>
              <a:t>Il processo decisionale diventa particolarmente importante quando si valutano soluzioni alternative a un problema. Il decisore deve considerare il risultato che ciascuno può produrre, sia a breve che a lungo termine, confrontare le alternative in base alla facilità con cui è possibile realizzarle e valutare i possibili effetti collaterali negativi che ciascuna può produrre.</a:t>
            </a:r>
            <a:endParaRPr/>
          </a:p>
          <a:p>
            <a:pPr indent="0" lvl="0" marL="0" rtl="0" algn="just">
              <a:lnSpc>
                <a:spcPct val="100000"/>
              </a:lnSpc>
              <a:spcBef>
                <a:spcPts val="601"/>
              </a:spcBef>
              <a:spcAft>
                <a:spcPts val="0"/>
              </a:spcAft>
              <a:buSzPts val="1800"/>
              <a:buNone/>
            </a:pPr>
            <a:r>
              <a:t/>
            </a:r>
            <a:endParaRPr sz="1300">
              <a:latin typeface="Raleway Light"/>
              <a:ea typeface="Raleway Light"/>
              <a:cs typeface="Raleway Light"/>
              <a:sym typeface="Raleway Light"/>
            </a:endParaRPr>
          </a:p>
          <a:p>
            <a:pPr indent="0" lvl="0" marL="0" rtl="0" algn="just">
              <a:lnSpc>
                <a:spcPct val="100000"/>
              </a:lnSpc>
              <a:spcBef>
                <a:spcPts val="601"/>
              </a:spcBef>
              <a:spcAft>
                <a:spcPts val="0"/>
              </a:spcAft>
              <a:buSzPts val="1800"/>
              <a:buNone/>
            </a:pPr>
            <a:r>
              <a:rPr lang="en-US" sz="1300">
                <a:latin typeface="Raleway Light"/>
                <a:ea typeface="Raleway Light"/>
                <a:cs typeface="Raleway Light"/>
                <a:sym typeface="Raleway Light"/>
              </a:rPr>
              <a:t>È importante capire come funziona il meccanismo in cui funziona il nostro cervello. Una teoria in psicologia che distingue due processi di pensiero negli esseri umani descrivendoli rispettivamente come inconsci e consci.</a:t>
            </a:r>
            <a:endParaRPr sz="1300">
              <a:latin typeface="Raleway Light"/>
              <a:ea typeface="Raleway Light"/>
              <a:cs typeface="Raleway Light"/>
              <a:sym typeface="Raleway Light"/>
            </a:endParaRPr>
          </a:p>
        </p:txBody>
      </p:sp>
      <p:sp>
        <p:nvSpPr>
          <p:cNvPr id="251" name="Google Shape;251;p19"/>
          <p:cNvSpPr/>
          <p:nvPr/>
        </p:nvSpPr>
        <p:spPr>
          <a:xfrm>
            <a:off x="8054236" y="327816"/>
            <a:ext cx="798007" cy="725835"/>
          </a:xfrm>
          <a:custGeom>
            <a:rect b="b" l="l" r="r" t="t"/>
            <a:pathLst>
              <a:path extrusionOk="0" h="14752" w="16218">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2"/>
          <p:cNvSpPr txBox="1"/>
          <p:nvPr>
            <p:ph idx="1" type="body"/>
          </p:nvPr>
        </p:nvSpPr>
        <p:spPr>
          <a:xfrm>
            <a:off x="3848430" y="4031027"/>
            <a:ext cx="4643562" cy="595528"/>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800"/>
              <a:buNone/>
            </a:pPr>
            <a:r>
              <a:rPr lang="en-US" sz="700"/>
              <a:t>Il supporto della Commissione Europea alla produzione di questa pubblicazione non costituisce un'approvazione dei contenuti, che riflettono solo il punto di vista degli autori, e la Commissione non può essere ritenuta responsabile per qualsiasi uso che possa essere fatto delle informazioni in essa contenute.</a:t>
            </a:r>
            <a:endParaRPr/>
          </a:p>
          <a:p>
            <a:pPr indent="0" lvl="0" marL="0" rtl="0" algn="l">
              <a:lnSpc>
                <a:spcPct val="100000"/>
              </a:lnSpc>
              <a:spcBef>
                <a:spcPts val="0"/>
              </a:spcBef>
              <a:spcAft>
                <a:spcPts val="0"/>
              </a:spcAft>
              <a:buSzPts val="1800"/>
              <a:buNone/>
            </a:pPr>
            <a:r>
              <a:rPr lang="en-US" sz="700">
                <a:solidFill>
                  <a:srgbClr val="981C22"/>
                </a:solidFill>
              </a:rPr>
              <a:t>Project number 2021-1-RO01-KA220-ADU-000026741</a:t>
            </a:r>
            <a:endParaRPr/>
          </a:p>
          <a:p>
            <a:pPr indent="0" lvl="0" marL="0" rtl="0" algn="l">
              <a:lnSpc>
                <a:spcPct val="100000"/>
              </a:lnSpc>
              <a:spcBef>
                <a:spcPts val="601"/>
              </a:spcBef>
              <a:spcAft>
                <a:spcPts val="0"/>
              </a:spcAft>
              <a:buSzPts val="1800"/>
              <a:buNone/>
            </a:pPr>
            <a:r>
              <a:t/>
            </a:r>
            <a:endParaRPr/>
          </a:p>
          <a:p>
            <a:pPr indent="0" lvl="0" marL="0" rtl="0" algn="l">
              <a:lnSpc>
                <a:spcPct val="100000"/>
              </a:lnSpc>
              <a:spcBef>
                <a:spcPts val="601"/>
              </a:spcBef>
              <a:spcAft>
                <a:spcPts val="0"/>
              </a:spcAft>
              <a:buSzPts val="1800"/>
              <a:buNone/>
            </a:pPr>
            <a:r>
              <a:t/>
            </a:r>
            <a:endParaRPr/>
          </a:p>
          <a:p>
            <a:pPr indent="0" lvl="0" marL="0" rtl="0" algn="l">
              <a:lnSpc>
                <a:spcPct val="100000"/>
              </a:lnSpc>
              <a:spcBef>
                <a:spcPts val="601"/>
              </a:spcBef>
              <a:spcAft>
                <a:spcPts val="0"/>
              </a:spcAft>
              <a:buSzPts val="1800"/>
              <a:buNone/>
            </a:pPr>
            <a:r>
              <a:t/>
            </a:r>
            <a:endParaRPr/>
          </a:p>
          <a:p>
            <a:pPr indent="0" lvl="0" marL="0" rtl="0" algn="l">
              <a:lnSpc>
                <a:spcPct val="100000"/>
              </a:lnSpc>
              <a:spcBef>
                <a:spcPts val="601"/>
              </a:spcBef>
              <a:spcAft>
                <a:spcPts val="0"/>
              </a:spcAft>
              <a:buSzPts val="1800"/>
              <a:buNone/>
            </a:pPr>
            <a:r>
              <a:t/>
            </a:r>
            <a:endParaRPr/>
          </a:p>
          <a:p>
            <a:pPr indent="0" lvl="0" marL="0" rtl="0" algn="l">
              <a:lnSpc>
                <a:spcPct val="100000"/>
              </a:lnSpc>
              <a:spcBef>
                <a:spcPts val="601"/>
              </a:spcBef>
              <a:spcAft>
                <a:spcPts val="0"/>
              </a:spcAft>
              <a:buSzPts val="1800"/>
              <a:buNone/>
            </a:pPr>
            <a:r>
              <a:t/>
            </a:r>
            <a:endParaRPr/>
          </a:p>
          <a:p>
            <a:pPr indent="0" lvl="0" marL="0" rtl="0" algn="l">
              <a:lnSpc>
                <a:spcPct val="100000"/>
              </a:lnSpc>
              <a:spcBef>
                <a:spcPts val="601"/>
              </a:spcBef>
              <a:spcAft>
                <a:spcPts val="0"/>
              </a:spcAft>
              <a:buSzPts val="1800"/>
              <a:buNone/>
            </a:pPr>
            <a:r>
              <a:t/>
            </a:r>
            <a:endParaRPr/>
          </a:p>
        </p:txBody>
      </p:sp>
      <p:pic>
        <p:nvPicPr>
          <p:cNvPr descr="Text&#10;&#10;Description automatically generated with medium confidence" id="72" name="Google Shape;72;p2"/>
          <p:cNvPicPr preferRelativeResize="0"/>
          <p:nvPr/>
        </p:nvPicPr>
        <p:blipFill rotWithShape="1">
          <a:blip r:embed="rId3">
            <a:alphaModFix/>
          </a:blip>
          <a:srcRect b="0" l="0" r="0" t="0"/>
          <a:stretch/>
        </p:blipFill>
        <p:spPr>
          <a:xfrm>
            <a:off x="922001" y="4031027"/>
            <a:ext cx="2838616" cy="595528"/>
          </a:xfrm>
          <a:prstGeom prst="rect">
            <a:avLst/>
          </a:prstGeom>
          <a:noFill/>
          <a:ln>
            <a:noFill/>
          </a:ln>
        </p:spPr>
      </p:pic>
      <p:pic>
        <p:nvPicPr>
          <p:cNvPr id="73" name="Google Shape;73;p2"/>
          <p:cNvPicPr preferRelativeResize="0"/>
          <p:nvPr/>
        </p:nvPicPr>
        <p:blipFill rotWithShape="1">
          <a:blip r:embed="rId4">
            <a:alphaModFix/>
          </a:blip>
          <a:srcRect b="0" l="0" r="0" t="0"/>
          <a:stretch/>
        </p:blipFill>
        <p:spPr>
          <a:xfrm>
            <a:off x="7760474" y="377738"/>
            <a:ext cx="952452" cy="98854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20"/>
          <p:cNvSpPr txBox="1"/>
          <p:nvPr>
            <p:ph idx="1" type="body"/>
          </p:nvPr>
        </p:nvSpPr>
        <p:spPr>
          <a:xfrm>
            <a:off x="558363" y="457150"/>
            <a:ext cx="6257924" cy="458321"/>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01"/>
              </a:spcBef>
              <a:spcAft>
                <a:spcPts val="0"/>
              </a:spcAft>
              <a:buSzPts val="1800"/>
              <a:buNone/>
            </a:pPr>
            <a:r>
              <a:rPr b="1" lang="en-US" sz="1300">
                <a:latin typeface="Raleway Light"/>
                <a:ea typeface="Raleway Light"/>
                <a:cs typeface="Raleway Light"/>
                <a:sym typeface="Raleway Light"/>
              </a:rPr>
              <a:t>Sistema 1 e 2 Pensiero :</a:t>
            </a:r>
            <a:endParaRPr b="1" sz="1400">
              <a:latin typeface="Raleway Light"/>
              <a:ea typeface="Raleway Light"/>
              <a:cs typeface="Raleway Light"/>
              <a:sym typeface="Raleway Light"/>
            </a:endParaRPr>
          </a:p>
          <a:p>
            <a:pPr indent="-228604" lvl="0" marL="457206" rtl="0" algn="l">
              <a:lnSpc>
                <a:spcPct val="100000"/>
              </a:lnSpc>
              <a:spcBef>
                <a:spcPts val="601"/>
              </a:spcBef>
              <a:spcAft>
                <a:spcPts val="0"/>
              </a:spcAft>
              <a:buClr>
                <a:srgbClr val="FFB600"/>
              </a:buClr>
              <a:buSzPts val="1800"/>
              <a:buNone/>
            </a:pPr>
            <a:r>
              <a:t/>
            </a:r>
            <a:endParaRPr b="1" sz="1400">
              <a:latin typeface="Raleway Light"/>
              <a:ea typeface="Raleway Light"/>
              <a:cs typeface="Raleway Light"/>
              <a:sym typeface="Raleway Light"/>
            </a:endParaRPr>
          </a:p>
          <a:p>
            <a:pPr indent="-342904" lvl="0" marL="457206" rtl="0" algn="l">
              <a:lnSpc>
                <a:spcPct val="100000"/>
              </a:lnSpc>
              <a:spcBef>
                <a:spcPts val="601"/>
              </a:spcBef>
              <a:spcAft>
                <a:spcPts val="0"/>
              </a:spcAft>
              <a:buSzPts val="1800"/>
              <a:buNone/>
            </a:pPr>
            <a:r>
              <a:t/>
            </a:r>
            <a:endParaRPr b="1" sz="1400">
              <a:latin typeface="Raleway Light"/>
              <a:ea typeface="Raleway Light"/>
              <a:cs typeface="Raleway Light"/>
              <a:sym typeface="Raleway Light"/>
            </a:endParaRPr>
          </a:p>
        </p:txBody>
      </p:sp>
      <p:sp>
        <p:nvSpPr>
          <p:cNvPr id="257" name="Google Shape;257;p20"/>
          <p:cNvSpPr/>
          <p:nvPr/>
        </p:nvSpPr>
        <p:spPr>
          <a:xfrm>
            <a:off x="8054236" y="327816"/>
            <a:ext cx="798007" cy="725835"/>
          </a:xfrm>
          <a:custGeom>
            <a:rect b="b" l="l" r="r" t="t"/>
            <a:pathLst>
              <a:path extrusionOk="0" h="14752" w="16218">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258" name="Google Shape;258;p20"/>
          <p:cNvSpPr txBox="1"/>
          <p:nvPr/>
        </p:nvSpPr>
        <p:spPr>
          <a:xfrm>
            <a:off x="558380" y="859176"/>
            <a:ext cx="2930400" cy="3007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601"/>
              </a:spcBef>
              <a:spcAft>
                <a:spcPts val="0"/>
              </a:spcAft>
              <a:buClr>
                <a:srgbClr val="FFB600"/>
              </a:buClr>
              <a:buSzPts val="1800"/>
              <a:buFont typeface="Raleway Thin"/>
              <a:buNone/>
            </a:pPr>
            <a:r>
              <a:rPr b="0" i="0" lang="en-US" sz="1300" u="none" cap="none" strike="noStrike">
                <a:solidFill>
                  <a:schemeClr val="dk2"/>
                </a:solidFill>
                <a:latin typeface="Raleway Light"/>
                <a:ea typeface="Raleway Light"/>
                <a:cs typeface="Raleway Light"/>
                <a:sym typeface="Raleway Light"/>
              </a:rPr>
              <a:t>Sistema 1 Pensiero : </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601"/>
              </a:spcBef>
              <a:spcAft>
                <a:spcPts val="0"/>
              </a:spcAft>
              <a:buClr>
                <a:srgbClr val="FFB600"/>
              </a:buClr>
              <a:buSzPts val="1800"/>
              <a:buFont typeface="Raleway Thin"/>
              <a:buChar char="●"/>
            </a:pPr>
            <a:r>
              <a:rPr b="0" i="0" lang="en-US" sz="1300" u="none" cap="none" strike="noStrike">
                <a:solidFill>
                  <a:schemeClr val="dk2"/>
                </a:solidFill>
                <a:latin typeface="Raleway Light"/>
                <a:ea typeface="Raleway Light"/>
                <a:cs typeface="Raleway Light"/>
                <a:sym typeface="Raleway Light"/>
              </a:rPr>
              <a:t>La risposta rapida, automatica, inconscia ed emotiva del nostro cervello a situazioni e stimoli.</a:t>
            </a:r>
            <a:endParaRPr/>
          </a:p>
          <a:p>
            <a:pPr indent="-285750" lvl="0" marL="285750" marR="0" rtl="0" algn="l">
              <a:lnSpc>
                <a:spcPct val="100000"/>
              </a:lnSpc>
              <a:spcBef>
                <a:spcPts val="601"/>
              </a:spcBef>
              <a:spcAft>
                <a:spcPts val="0"/>
              </a:spcAft>
              <a:buClr>
                <a:srgbClr val="FFB600"/>
              </a:buClr>
              <a:buSzPts val="1800"/>
              <a:buFont typeface="Raleway Thin"/>
              <a:buChar char="●"/>
            </a:pPr>
            <a:r>
              <a:rPr b="0" i="0" lang="en-US" sz="1300" u="none" cap="none" strike="noStrike">
                <a:solidFill>
                  <a:schemeClr val="dk2"/>
                </a:solidFill>
                <a:latin typeface="Raleway Light"/>
                <a:ea typeface="Raleway Light"/>
                <a:cs typeface="Raleway Light"/>
                <a:sym typeface="Raleway Light"/>
              </a:rPr>
              <a:t>Questo può essere sotto forma di leggere distrattamente un testo su un cartellone pubblicitario, sapere come allacciarsi i lacci delle scarpe senza pensarci due volte o saltare istintivamente su una pozzanghera sul marciapiede.</a:t>
            </a:r>
            <a:endParaRPr b="0" i="0" sz="1300" u="none" cap="none" strike="noStrike">
              <a:solidFill>
                <a:schemeClr val="dk2"/>
              </a:solidFill>
              <a:latin typeface="Raleway Light"/>
              <a:ea typeface="Raleway Light"/>
              <a:cs typeface="Raleway Light"/>
              <a:sym typeface="Raleway Light"/>
            </a:endParaRPr>
          </a:p>
        </p:txBody>
      </p:sp>
      <p:sp>
        <p:nvSpPr>
          <p:cNvPr id="259" name="Google Shape;259;p20"/>
          <p:cNvSpPr txBox="1"/>
          <p:nvPr/>
        </p:nvSpPr>
        <p:spPr>
          <a:xfrm>
            <a:off x="5772903" y="793028"/>
            <a:ext cx="2930400" cy="3139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601"/>
              </a:spcBef>
              <a:spcAft>
                <a:spcPts val="0"/>
              </a:spcAft>
              <a:buClr>
                <a:srgbClr val="FFB600"/>
              </a:buClr>
              <a:buSzPts val="1800"/>
              <a:buFont typeface="Raleway Thin"/>
              <a:buNone/>
            </a:pPr>
            <a:r>
              <a:rPr b="0" i="0" lang="en-US" sz="1300" u="none" cap="none" strike="noStrike">
                <a:solidFill>
                  <a:schemeClr val="dk2"/>
                </a:solidFill>
                <a:latin typeface="Raleway Light"/>
                <a:ea typeface="Raleway Light"/>
                <a:cs typeface="Raleway Light"/>
                <a:sym typeface="Raleway Light"/>
              </a:rPr>
              <a:t>Sistema 2 Pensiero : </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601"/>
              </a:spcBef>
              <a:spcAft>
                <a:spcPts val="0"/>
              </a:spcAft>
              <a:buClr>
                <a:srgbClr val="FFB600"/>
              </a:buClr>
              <a:buSzPts val="1800"/>
              <a:buFont typeface="Raleway Thin"/>
              <a:buChar char="●"/>
            </a:pPr>
            <a:r>
              <a:rPr b="0" i="0" lang="en-US" sz="1300" u="none" cap="none" strike="noStrike">
                <a:solidFill>
                  <a:schemeClr val="dk2"/>
                </a:solidFill>
                <a:latin typeface="Raleway Light"/>
                <a:ea typeface="Raleway Light"/>
                <a:cs typeface="Raleway Light"/>
                <a:sym typeface="Raleway Light"/>
              </a:rPr>
              <a:t>La modalità lenta, faticosa e logica in cui opera il nostro cervello quando risolve problemi più complicati.</a:t>
            </a:r>
            <a:endParaRPr/>
          </a:p>
          <a:p>
            <a:pPr indent="-285750" lvl="0" marL="285750" marR="0" rtl="0" algn="l">
              <a:lnSpc>
                <a:spcPct val="100000"/>
              </a:lnSpc>
              <a:spcBef>
                <a:spcPts val="601"/>
              </a:spcBef>
              <a:spcAft>
                <a:spcPts val="0"/>
              </a:spcAft>
              <a:buClr>
                <a:srgbClr val="FFB600"/>
              </a:buClr>
              <a:buSzPts val="1800"/>
              <a:buFont typeface="Raleway Thin"/>
              <a:buChar char="●"/>
            </a:pPr>
            <a:r>
              <a:rPr b="0" i="0" lang="en-US" sz="1300" u="none" cap="none" strike="noStrike">
                <a:solidFill>
                  <a:schemeClr val="dk2"/>
                </a:solidFill>
                <a:latin typeface="Raleway Light"/>
                <a:ea typeface="Raleway Light"/>
                <a:cs typeface="Raleway Light"/>
                <a:sym typeface="Raleway Light"/>
              </a:rPr>
              <a:t>Ad esempio, il pensiero del sistema 2 viene utilizzato quando si cerca un amico in mezzo alla folla, si parcheggia il veicolo in uno spazio ristretto o si determina il rapporto qualità-prezzo del pranzo da asporto.</a:t>
            </a:r>
            <a:endParaRPr b="0" i="0" sz="1300" u="none" cap="none" strike="noStrike">
              <a:solidFill>
                <a:schemeClr val="dk2"/>
              </a:solidFill>
              <a:latin typeface="Raleway Light"/>
              <a:ea typeface="Raleway Light"/>
              <a:cs typeface="Raleway Light"/>
              <a:sym typeface="Raleway Light"/>
            </a:endParaRPr>
          </a:p>
        </p:txBody>
      </p:sp>
      <p:sp>
        <p:nvSpPr>
          <p:cNvPr id="260" name="Google Shape;260;p20"/>
          <p:cNvSpPr txBox="1"/>
          <p:nvPr/>
        </p:nvSpPr>
        <p:spPr>
          <a:xfrm>
            <a:off x="504249" y="3800950"/>
            <a:ext cx="8199000" cy="777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601"/>
              </a:spcBef>
              <a:spcAft>
                <a:spcPts val="0"/>
              </a:spcAft>
              <a:buClr>
                <a:srgbClr val="FFB600"/>
              </a:buClr>
              <a:buSzPts val="1800"/>
              <a:buFont typeface="Raleway Thin"/>
              <a:buNone/>
            </a:pPr>
            <a:r>
              <a:rPr b="0" i="0" lang="en-US" sz="1300" u="none" cap="none" strike="noStrike">
                <a:solidFill>
                  <a:schemeClr val="dk2"/>
                </a:solidFill>
                <a:latin typeface="Raleway Light"/>
                <a:ea typeface="Raleway Light"/>
                <a:cs typeface="Raleway Light"/>
                <a:sym typeface="Raleway Light"/>
              </a:rPr>
              <a:t>Anche quando pensiamo di essere razionali nelle nostre decisioni, le nostre convinzioni e pregiudizi del Sistema 1 guidano ancora molte delle nostre scelte. Comprendere l'interazione di questi due sistemi nella nostra vita quotidiana può aiutarci a diventare più consapevoli dei pregiudizi nelle nostre decisioni e di come possiamo evitarli.</a:t>
            </a:r>
            <a:endParaRPr b="0" i="0" sz="1400" u="none" cap="none" strike="noStrike">
              <a:solidFill>
                <a:srgbClr val="000000"/>
              </a:solidFill>
              <a:latin typeface="Arial"/>
              <a:ea typeface="Arial"/>
              <a:cs typeface="Arial"/>
              <a:sym typeface="Arial"/>
            </a:endParaRPr>
          </a:p>
        </p:txBody>
      </p:sp>
      <p:pic>
        <p:nvPicPr>
          <p:cNvPr descr="blue and green peacock feather" id="261" name="Google Shape;261;p20"/>
          <p:cNvPicPr preferRelativeResize="0"/>
          <p:nvPr/>
        </p:nvPicPr>
        <p:blipFill rotWithShape="1">
          <a:blip r:embed="rId3">
            <a:alphaModFix/>
          </a:blip>
          <a:srcRect b="25922" l="36958" r="35021" t="21920"/>
          <a:stretch/>
        </p:blipFill>
        <p:spPr>
          <a:xfrm>
            <a:off x="3740811" y="631524"/>
            <a:ext cx="1896278" cy="2682753"/>
          </a:xfrm>
          <a:prstGeom prst="rect">
            <a:avLst/>
          </a:prstGeom>
          <a:noFill/>
          <a:ln>
            <a:noFill/>
          </a:ln>
        </p:spPr>
      </p:pic>
      <p:sp>
        <p:nvSpPr>
          <p:cNvPr id="262" name="Google Shape;262;p20"/>
          <p:cNvSpPr txBox="1"/>
          <p:nvPr/>
        </p:nvSpPr>
        <p:spPr>
          <a:xfrm>
            <a:off x="3094429" y="3314269"/>
            <a:ext cx="2542800" cy="1848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600"/>
              <a:buFont typeface="Arial"/>
              <a:buNone/>
            </a:pPr>
            <a:r>
              <a:rPr b="1" i="0" lang="en-US" sz="600" u="none" cap="none" strike="noStrike">
                <a:solidFill>
                  <a:srgbClr val="FFB600"/>
                </a:solidFill>
                <a:latin typeface="Raleway Light"/>
                <a:ea typeface="Raleway Light"/>
                <a:cs typeface="Raleway Light"/>
                <a:sym typeface="Raleway Light"/>
              </a:rPr>
              <a:t>Source: </a:t>
            </a:r>
            <a:r>
              <a:rPr b="0" i="0" lang="en-US" sz="600" u="sng" cap="none" strike="noStrike">
                <a:solidFill>
                  <a:srgbClr val="111111"/>
                </a:solidFill>
                <a:latin typeface="Raleway Light"/>
                <a:ea typeface="Raleway Light"/>
                <a:cs typeface="Raleway Light"/>
                <a:sym typeface="Raleway Light"/>
                <a:hlinkClick r:id="rId4">
                  <a:extLst>
                    <a:ext uri="{A12FA001-AC4F-418D-AE19-62706E023703}">
                      <ahyp:hlinkClr val="tx"/>
                    </a:ext>
                  </a:extLst>
                </a:hlinkClick>
              </a:rPr>
              <a:t>Milad Fakurian</a:t>
            </a:r>
            <a:endParaRPr b="1" i="0" sz="600" u="none" cap="none" strike="noStrike">
              <a:solidFill>
                <a:srgbClr val="B3B3B3"/>
              </a:solidFill>
              <a:latin typeface="Raleway Light"/>
              <a:ea typeface="Raleway Light"/>
              <a:cs typeface="Raleway Light"/>
              <a:sym typeface="Raleway Light"/>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21"/>
          <p:cNvSpPr/>
          <p:nvPr/>
        </p:nvSpPr>
        <p:spPr>
          <a:xfrm>
            <a:off x="8063761" y="327816"/>
            <a:ext cx="798007" cy="725835"/>
          </a:xfrm>
          <a:custGeom>
            <a:rect b="b" l="l" r="r" t="t"/>
            <a:pathLst>
              <a:path extrusionOk="0" h="14752" w="16218">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268" name="Google Shape;268;p21"/>
          <p:cNvSpPr txBox="1"/>
          <p:nvPr/>
        </p:nvSpPr>
        <p:spPr>
          <a:xfrm>
            <a:off x="558363" y="457150"/>
            <a:ext cx="6257924" cy="458321"/>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300"/>
              <a:buFont typeface="Arial"/>
              <a:buNone/>
            </a:pPr>
            <a:r>
              <a:rPr b="1" i="0" lang="en-US" sz="1300" u="none" cap="none" strike="noStrike">
                <a:solidFill>
                  <a:schemeClr val="dk2"/>
                </a:solidFill>
                <a:latin typeface="Raleway Light"/>
                <a:ea typeface="Raleway Light"/>
                <a:cs typeface="Raleway Light"/>
                <a:sym typeface="Raleway Light"/>
              </a:rPr>
              <a:t>3 pregiudizi decisionali comuni che inibiscono la risoluzione dei problemi</a:t>
            </a:r>
            <a:endParaRPr b="1" i="0" sz="1400" u="none" cap="none" strike="noStrike">
              <a:solidFill>
                <a:srgbClr val="000000"/>
              </a:solidFill>
              <a:latin typeface="Raleway Light"/>
              <a:ea typeface="Raleway Light"/>
              <a:cs typeface="Raleway Light"/>
              <a:sym typeface="Raleway Light"/>
            </a:endParaRPr>
          </a:p>
        </p:txBody>
      </p:sp>
      <p:sp>
        <p:nvSpPr>
          <p:cNvPr id="269" name="Google Shape;269;p21"/>
          <p:cNvSpPr txBox="1"/>
          <p:nvPr/>
        </p:nvSpPr>
        <p:spPr>
          <a:xfrm>
            <a:off x="621022" y="1053651"/>
            <a:ext cx="2550099" cy="3370431"/>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601"/>
              </a:spcBef>
              <a:spcAft>
                <a:spcPts val="0"/>
              </a:spcAft>
              <a:buClr>
                <a:srgbClr val="FFB600"/>
              </a:buClr>
              <a:buSzPts val="1800"/>
              <a:buFont typeface="Raleway Thin"/>
              <a:buNone/>
            </a:pPr>
            <a:r>
              <a:rPr b="1" i="0" lang="en-US" sz="1300" u="none" cap="none" strike="noStrike">
                <a:solidFill>
                  <a:schemeClr val="accent1"/>
                </a:solidFill>
                <a:latin typeface="Raleway Light"/>
                <a:ea typeface="Raleway Light"/>
                <a:cs typeface="Raleway Light"/>
                <a:sym typeface="Raleway Light"/>
              </a:rPr>
              <a:t>Bias di conferma</a:t>
            </a:r>
            <a:endParaRPr b="1" i="0" sz="1300" u="none" cap="none" strike="noStrike">
              <a:solidFill>
                <a:schemeClr val="accent1"/>
              </a:solidFill>
              <a:latin typeface="Raleway Light"/>
              <a:ea typeface="Raleway Light"/>
              <a:cs typeface="Raleway Light"/>
              <a:sym typeface="Raleway Light"/>
            </a:endParaRPr>
          </a:p>
          <a:p>
            <a:pPr indent="0" lvl="0" marL="0" marR="0" rtl="0" algn="l">
              <a:lnSpc>
                <a:spcPct val="100000"/>
              </a:lnSpc>
              <a:spcBef>
                <a:spcPts val="601"/>
              </a:spcBef>
              <a:spcAft>
                <a:spcPts val="0"/>
              </a:spcAft>
              <a:buClr>
                <a:srgbClr val="FFB600"/>
              </a:buClr>
              <a:buSzPts val="1800"/>
              <a:buFont typeface="Raleway Thin"/>
              <a:buNone/>
            </a:pPr>
            <a:r>
              <a:rPr b="0" i="0" lang="en-US" sz="1300" u="none" cap="none" strike="noStrike">
                <a:solidFill>
                  <a:schemeClr val="dk2"/>
                </a:solidFill>
                <a:latin typeface="Raleway Light"/>
                <a:ea typeface="Raleway Light"/>
                <a:cs typeface="Raleway Light"/>
                <a:sym typeface="Raleway Light"/>
              </a:rPr>
              <a:t>Favorire le informazioni che confermano le nostre convinzioni esistenti. Ad esempio, durante un'elezione, le persone tendono a cercare informazioni positive che mettano in buona luce il loro candidato preferito. I media lo usano sempre a loro vantaggio. Forniscono punti convincenti per incoraggiarci a formulare un'opinione. Qualsiasi altra prova che potrebbe contraddire ciò viene solitamente minata o non riportata.</a:t>
            </a:r>
            <a:endParaRPr b="0" i="0" sz="1300" u="none" cap="none" strike="noStrike">
              <a:solidFill>
                <a:schemeClr val="dk2"/>
              </a:solidFill>
              <a:latin typeface="Raleway Light"/>
              <a:ea typeface="Raleway Light"/>
              <a:cs typeface="Raleway Light"/>
              <a:sym typeface="Raleway Light"/>
            </a:endParaRPr>
          </a:p>
        </p:txBody>
      </p:sp>
      <p:sp>
        <p:nvSpPr>
          <p:cNvPr id="270" name="Google Shape;270;p21"/>
          <p:cNvSpPr txBox="1"/>
          <p:nvPr/>
        </p:nvSpPr>
        <p:spPr>
          <a:xfrm>
            <a:off x="3417937" y="1090160"/>
            <a:ext cx="2550099" cy="2490934"/>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601"/>
              </a:spcBef>
              <a:spcAft>
                <a:spcPts val="0"/>
              </a:spcAft>
              <a:buClr>
                <a:srgbClr val="FFB600"/>
              </a:buClr>
              <a:buSzPts val="1800"/>
              <a:buFont typeface="Raleway Thin"/>
              <a:buNone/>
            </a:pPr>
            <a:r>
              <a:rPr b="1" i="0" lang="en-US" sz="1300" u="none" cap="none" strike="noStrike">
                <a:solidFill>
                  <a:schemeClr val="accent1"/>
                </a:solidFill>
                <a:latin typeface="Raleway Light"/>
                <a:ea typeface="Raleway Light"/>
                <a:cs typeface="Raleway Light"/>
                <a:sym typeface="Raleway Light"/>
              </a:rPr>
              <a:t>Bias di recenza</a:t>
            </a:r>
            <a:endParaRPr b="1" i="0" sz="1300" u="none" cap="none" strike="noStrike">
              <a:solidFill>
                <a:schemeClr val="accent1"/>
              </a:solidFill>
              <a:latin typeface="Raleway Light"/>
              <a:ea typeface="Raleway Light"/>
              <a:cs typeface="Raleway Light"/>
              <a:sym typeface="Raleway Light"/>
            </a:endParaRPr>
          </a:p>
          <a:p>
            <a:pPr indent="0" lvl="0" marL="0" marR="0" rtl="0" algn="just">
              <a:lnSpc>
                <a:spcPct val="100000"/>
              </a:lnSpc>
              <a:spcBef>
                <a:spcPts val="601"/>
              </a:spcBef>
              <a:spcAft>
                <a:spcPts val="0"/>
              </a:spcAft>
              <a:buClr>
                <a:srgbClr val="FFB600"/>
              </a:buClr>
              <a:buSzPts val="1800"/>
              <a:buFont typeface="Raleway Thin"/>
              <a:buNone/>
            </a:pPr>
            <a:r>
              <a:rPr b="0" i="0" lang="en-US" sz="1300" u="none" cap="none" strike="noStrike">
                <a:solidFill>
                  <a:schemeClr val="dk2"/>
                </a:solidFill>
                <a:latin typeface="Raleway Light"/>
                <a:ea typeface="Raleway Light"/>
                <a:cs typeface="Raleway Light"/>
                <a:sym typeface="Raleway Light"/>
              </a:rPr>
              <a:t>Questo è quando diamo maggiore importanza alle informazioni che abbiamo acquisito di recente. Un classico esempio di ciò sono gli operatori finanziari che guardano solo agli eventi più recenti ignorando le informazioni più vecchie che sono ugualmente importanti (e talvolta più importanti).</a:t>
            </a:r>
            <a:endParaRPr b="0" i="0" sz="1400" u="none" cap="none" strike="noStrike">
              <a:solidFill>
                <a:srgbClr val="000000"/>
              </a:solidFill>
              <a:latin typeface="Arial"/>
              <a:ea typeface="Arial"/>
              <a:cs typeface="Arial"/>
              <a:sym typeface="Arial"/>
            </a:endParaRPr>
          </a:p>
        </p:txBody>
      </p:sp>
      <p:sp>
        <p:nvSpPr>
          <p:cNvPr id="271" name="Google Shape;271;p21"/>
          <p:cNvSpPr txBox="1"/>
          <p:nvPr/>
        </p:nvSpPr>
        <p:spPr>
          <a:xfrm>
            <a:off x="6071014" y="1095847"/>
            <a:ext cx="2550100" cy="2970044"/>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601"/>
              </a:spcBef>
              <a:spcAft>
                <a:spcPts val="0"/>
              </a:spcAft>
              <a:buClr>
                <a:srgbClr val="FFB600"/>
              </a:buClr>
              <a:buSzPts val="1800"/>
              <a:buFont typeface="Raleway Thin"/>
              <a:buNone/>
            </a:pPr>
            <a:r>
              <a:rPr b="1" i="0" lang="en-US" sz="1300" u="none" cap="none" strike="noStrike">
                <a:solidFill>
                  <a:schemeClr val="accent1"/>
                </a:solidFill>
                <a:latin typeface="Raleway Light"/>
                <a:ea typeface="Raleway Light"/>
                <a:cs typeface="Raleway Light"/>
                <a:sym typeface="Raleway Light"/>
              </a:rPr>
              <a:t>Distorsione dell'inquadratura</a:t>
            </a:r>
            <a:endParaRPr b="1" i="0" sz="1300" u="none" cap="none" strike="noStrike">
              <a:solidFill>
                <a:schemeClr val="accent1"/>
              </a:solidFill>
              <a:latin typeface="Raleway Light"/>
              <a:ea typeface="Raleway Light"/>
              <a:cs typeface="Raleway Light"/>
              <a:sym typeface="Raleway Light"/>
            </a:endParaRPr>
          </a:p>
          <a:p>
            <a:pPr indent="0" lvl="0" marL="0" marR="0" rtl="0" algn="l">
              <a:lnSpc>
                <a:spcPct val="100000"/>
              </a:lnSpc>
              <a:spcBef>
                <a:spcPts val="601"/>
              </a:spcBef>
              <a:spcAft>
                <a:spcPts val="0"/>
              </a:spcAft>
              <a:buClr>
                <a:srgbClr val="FFB600"/>
              </a:buClr>
              <a:buSzPts val="1800"/>
              <a:buFont typeface="Raleway Thin"/>
              <a:buNone/>
            </a:pPr>
            <a:r>
              <a:rPr b="0" i="0" lang="en-US" sz="1300" u="none" cap="none" strike="noStrike">
                <a:solidFill>
                  <a:schemeClr val="dk2"/>
                </a:solidFill>
                <a:latin typeface="Raleway Light"/>
                <a:ea typeface="Raleway Light"/>
                <a:cs typeface="Raleway Light"/>
                <a:sym typeface="Raleway Light"/>
              </a:rPr>
              <a:t>Ciò riguarda il modo in cui siamo influenzati dal modo in cui le informazioni vengono presentate, in contrasto con le informazioni stesse. Ad esempio, uno yogurt potrebbe essere etichettato come senza grassi al 90% o, in alternativa, come contenente il 10% di grassi. Allo stesso modo, un hamburger potrebbe essere "inquadrato" come privo di grassi al 75% invece di essere etichettato come contenente il 25% di grassi. Quale di queste opzioni sembra la più allettante?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22"/>
          <p:cNvSpPr/>
          <p:nvPr/>
        </p:nvSpPr>
        <p:spPr>
          <a:xfrm>
            <a:off x="6996112" y="3527839"/>
            <a:ext cx="890585" cy="758844"/>
          </a:xfrm>
          <a:prstGeom prst="rect">
            <a:avLst/>
          </a:prstGeom>
          <a:solidFill>
            <a:srgbClr val="00B0F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77" name="Google Shape;277;p22"/>
          <p:cNvSpPr/>
          <p:nvPr/>
        </p:nvSpPr>
        <p:spPr>
          <a:xfrm>
            <a:off x="5143504" y="3521517"/>
            <a:ext cx="890585" cy="758844"/>
          </a:xfrm>
          <a:prstGeom prst="rect">
            <a:avLst/>
          </a:prstGeom>
          <a:solidFill>
            <a:srgbClr val="FFFF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78" name="Google Shape;278;p22"/>
          <p:cNvSpPr txBox="1"/>
          <p:nvPr/>
        </p:nvSpPr>
        <p:spPr>
          <a:xfrm>
            <a:off x="5003131" y="1756024"/>
            <a:ext cx="3295650" cy="2821782"/>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601"/>
              </a:spcBef>
              <a:spcAft>
                <a:spcPts val="0"/>
              </a:spcAft>
              <a:buClr>
                <a:schemeClr val="accent1"/>
              </a:buClr>
              <a:buSzPts val="1800"/>
              <a:buFont typeface="Raleway Thin"/>
              <a:buNone/>
            </a:pPr>
            <a:r>
              <a:rPr b="1" i="0" lang="en-US" sz="1600" u="none" cap="none" strike="noStrike">
                <a:solidFill>
                  <a:schemeClr val="lt1"/>
                </a:solidFill>
                <a:highlight>
                  <a:srgbClr val="FFB600"/>
                </a:highlight>
                <a:latin typeface="Raleway Light"/>
                <a:ea typeface="Raleway Light"/>
                <a:cs typeface="Raleway Light"/>
                <a:sym typeface="Raleway Light"/>
              </a:rPr>
              <a:t>Risorse &amp; strumenti</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601"/>
              </a:spcBef>
              <a:spcAft>
                <a:spcPts val="0"/>
              </a:spcAft>
              <a:buClr>
                <a:schemeClr val="accent1"/>
              </a:buClr>
              <a:buSzPts val="1800"/>
              <a:buFont typeface="Raleway Thin"/>
              <a:buNone/>
            </a:pPr>
            <a:r>
              <a:rPr b="1" i="0" lang="en-US" sz="1200" u="none" cap="none" strike="noStrike">
                <a:solidFill>
                  <a:schemeClr val="dk2"/>
                </a:solidFill>
                <a:latin typeface="Raleway Thin"/>
                <a:ea typeface="Raleway Thin"/>
                <a:cs typeface="Raleway Thin"/>
                <a:sym typeface="Raleway Thin"/>
              </a:rPr>
              <a:t>Documento: foglio di lavoro Sei cappelli per pensare</a:t>
            </a:r>
            <a:endParaRPr b="0" i="0" sz="1200" u="none" cap="none" strike="noStrike">
              <a:solidFill>
                <a:schemeClr val="dk2"/>
              </a:solidFill>
              <a:latin typeface="Raleway Light"/>
              <a:ea typeface="Raleway Light"/>
              <a:cs typeface="Raleway Light"/>
              <a:sym typeface="Raleway Light"/>
            </a:endParaRPr>
          </a:p>
          <a:p>
            <a:pPr indent="0" lvl="0" marL="139702" marR="0" rtl="0" algn="l">
              <a:lnSpc>
                <a:spcPct val="100000"/>
              </a:lnSpc>
              <a:spcBef>
                <a:spcPts val="601"/>
              </a:spcBef>
              <a:spcAft>
                <a:spcPts val="0"/>
              </a:spcAft>
              <a:buClr>
                <a:schemeClr val="accent1"/>
              </a:buClr>
              <a:buSzPts val="1800"/>
              <a:buFont typeface="Raleway Thin"/>
              <a:buNone/>
            </a:pPr>
            <a:r>
              <a:t/>
            </a:r>
            <a:endParaRPr b="0" i="0" sz="1800" u="none" cap="none" strike="noStrike">
              <a:solidFill>
                <a:schemeClr val="dk2"/>
              </a:solidFill>
              <a:latin typeface="Raleway Light"/>
              <a:ea typeface="Raleway Light"/>
              <a:cs typeface="Raleway Light"/>
              <a:sym typeface="Raleway Light"/>
            </a:endParaRPr>
          </a:p>
        </p:txBody>
      </p:sp>
      <p:sp>
        <p:nvSpPr>
          <p:cNvPr id="279" name="Google Shape;279;p22"/>
          <p:cNvSpPr/>
          <p:nvPr/>
        </p:nvSpPr>
        <p:spPr>
          <a:xfrm>
            <a:off x="6986588" y="2724309"/>
            <a:ext cx="890585" cy="797208"/>
          </a:xfrm>
          <a:prstGeom prst="rect">
            <a:avLst/>
          </a:prstGeom>
          <a:solidFill>
            <a:srgbClr val="00B05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80" name="Google Shape;280;p22"/>
          <p:cNvSpPr/>
          <p:nvPr/>
        </p:nvSpPr>
        <p:spPr>
          <a:xfrm>
            <a:off x="5150878" y="2724309"/>
            <a:ext cx="887972" cy="787260"/>
          </a:xfrm>
          <a:prstGeom prst="rect">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81" name="Google Shape;281;p22"/>
          <p:cNvSpPr txBox="1"/>
          <p:nvPr>
            <p:ph type="title"/>
          </p:nvPr>
        </p:nvSpPr>
        <p:spPr>
          <a:xfrm>
            <a:off x="836276" y="671835"/>
            <a:ext cx="6866100" cy="972566"/>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5800"/>
              <a:buNone/>
            </a:pPr>
            <a:r>
              <a:rPr b="1" lang="en-US" sz="1600">
                <a:solidFill>
                  <a:schemeClr val="accent1"/>
                </a:solidFill>
                <a:latin typeface="Raleway ExtraLight"/>
                <a:ea typeface="Raleway ExtraLight"/>
                <a:cs typeface="Raleway ExtraLight"/>
                <a:sym typeface="Raleway ExtraLight"/>
              </a:rPr>
              <a:t>Rivedi come evitare pregiudizi ed errori nel processo decisionale</a:t>
            </a:r>
            <a:br>
              <a:rPr b="1" lang="en-US" sz="1600">
                <a:solidFill>
                  <a:schemeClr val="accent1"/>
                </a:solidFill>
                <a:latin typeface="Raleway ExtraLight"/>
                <a:ea typeface="Raleway ExtraLight"/>
                <a:cs typeface="Raleway ExtraLight"/>
                <a:sym typeface="Raleway ExtraLight"/>
              </a:rPr>
            </a:br>
            <a:r>
              <a:rPr b="1" lang="en-US" sz="1600">
                <a:solidFill>
                  <a:schemeClr val="accent1"/>
                </a:solidFill>
                <a:latin typeface="Raleway ExtraLight"/>
                <a:ea typeface="Raleway ExtraLight"/>
                <a:cs typeface="Raleway ExtraLight"/>
                <a:sym typeface="Raleway ExtraLight"/>
              </a:rPr>
              <a:t>.</a:t>
            </a:r>
            <a:br>
              <a:rPr b="1" lang="en-US" sz="1400">
                <a:solidFill>
                  <a:schemeClr val="accent1"/>
                </a:solidFill>
                <a:latin typeface="Raleway ExtraLight"/>
                <a:ea typeface="Raleway ExtraLight"/>
                <a:cs typeface="Raleway ExtraLight"/>
                <a:sym typeface="Raleway ExtraLight"/>
              </a:rPr>
            </a:br>
            <a:r>
              <a:rPr lang="en-US" sz="1300">
                <a:solidFill>
                  <a:schemeClr val="dk1"/>
                </a:solidFill>
                <a:latin typeface="Raleway Light"/>
                <a:ea typeface="Raleway Light"/>
                <a:cs typeface="Raleway Light"/>
                <a:sym typeface="Raleway Light"/>
              </a:rPr>
              <a:t>Eliminare i pregiudizi dal processo decisionale rafforza la tua capacità di risolvere i problemi in modo più efficace. </a:t>
            </a:r>
            <a:br>
              <a:rPr b="1" lang="en-US" sz="1300">
                <a:solidFill>
                  <a:schemeClr val="dk1"/>
                </a:solidFill>
                <a:latin typeface="Raleway Light"/>
                <a:ea typeface="Raleway Light"/>
                <a:cs typeface="Raleway Light"/>
                <a:sym typeface="Raleway Light"/>
              </a:rPr>
            </a:br>
            <a:endParaRPr b="1" sz="1300">
              <a:solidFill>
                <a:schemeClr val="dk1"/>
              </a:solidFill>
              <a:highlight>
                <a:srgbClr val="FFFF00"/>
              </a:highlight>
              <a:latin typeface="Raleway Light"/>
              <a:ea typeface="Raleway Light"/>
              <a:cs typeface="Raleway Light"/>
              <a:sym typeface="Raleway Light"/>
            </a:endParaRPr>
          </a:p>
        </p:txBody>
      </p:sp>
      <p:grpSp>
        <p:nvGrpSpPr>
          <p:cNvPr id="282" name="Google Shape;282;p22"/>
          <p:cNvGrpSpPr/>
          <p:nvPr/>
        </p:nvGrpSpPr>
        <p:grpSpPr>
          <a:xfrm>
            <a:off x="7964732" y="329097"/>
            <a:ext cx="977040" cy="722852"/>
            <a:chOff x="5255200" y="3006475"/>
            <a:chExt cx="511700" cy="378575"/>
          </a:xfrm>
        </p:grpSpPr>
        <p:sp>
          <p:nvSpPr>
            <p:cNvPr id="283" name="Google Shape;283;p22"/>
            <p:cNvSpPr/>
            <p:nvPr/>
          </p:nvSpPr>
          <p:spPr>
            <a:xfrm>
              <a:off x="5255200" y="3006475"/>
              <a:ext cx="349900" cy="349875"/>
            </a:xfrm>
            <a:custGeom>
              <a:rect b="b" l="l" r="r" t="t"/>
              <a:pathLst>
                <a:path extrusionOk="0" h="13995" w="13996">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284" name="Google Shape;284;p22"/>
            <p:cNvSpPr/>
            <p:nvPr/>
          </p:nvSpPr>
          <p:spPr>
            <a:xfrm>
              <a:off x="5567825" y="3185975"/>
              <a:ext cx="199075" cy="199075"/>
            </a:xfrm>
            <a:custGeom>
              <a:rect b="b" l="l" r="r" t="t"/>
              <a:pathLst>
                <a:path extrusionOk="0" h="7963" w="7963">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grpSp>
      <p:sp>
        <p:nvSpPr>
          <p:cNvPr id="285" name="Google Shape;285;p22"/>
          <p:cNvSpPr txBox="1"/>
          <p:nvPr/>
        </p:nvSpPr>
        <p:spPr>
          <a:xfrm>
            <a:off x="845219" y="1725453"/>
            <a:ext cx="3543300" cy="2821782"/>
          </a:xfrm>
          <a:prstGeom prst="rect">
            <a:avLst/>
          </a:prstGeom>
          <a:noFill/>
          <a:ln>
            <a:noFill/>
          </a:ln>
        </p:spPr>
        <p:txBody>
          <a:bodyPr anchorCtr="0" anchor="t" bIns="91425" lIns="91425" spcFirstLastPara="1" rIns="91425" wrap="square" tIns="91425">
            <a:noAutofit/>
          </a:bodyPr>
          <a:lstStyle/>
          <a:p>
            <a:pPr indent="0" lvl="0" marL="0" rtl="0" algn="l">
              <a:spcBef>
                <a:spcPts val="601"/>
              </a:spcBef>
              <a:spcAft>
                <a:spcPts val="0"/>
              </a:spcAft>
              <a:buClr>
                <a:srgbClr val="000000"/>
              </a:buClr>
              <a:buSzPts val="1800"/>
              <a:buFont typeface="Arial"/>
              <a:buNone/>
            </a:pPr>
            <a:r>
              <a:rPr b="1" lang="en-US" sz="1600">
                <a:solidFill>
                  <a:schemeClr val="lt1"/>
                </a:solidFill>
                <a:highlight>
                  <a:schemeClr val="accent1"/>
                </a:highlight>
                <a:latin typeface="Raleway Light"/>
                <a:ea typeface="Raleway Light"/>
                <a:cs typeface="Raleway Light"/>
                <a:sym typeface="Raleway Light"/>
              </a:rPr>
              <a:t>Linee guida per completare l’attività</a:t>
            </a:r>
            <a:endParaRPr b="1" sz="1600">
              <a:solidFill>
                <a:schemeClr val="lt1"/>
              </a:solidFill>
              <a:highlight>
                <a:srgbClr val="FFB600"/>
              </a:highlight>
              <a:latin typeface="Raleway Light"/>
              <a:ea typeface="Raleway Light"/>
              <a:cs typeface="Raleway Light"/>
              <a:sym typeface="Raleway Light"/>
            </a:endParaRPr>
          </a:p>
          <a:p>
            <a:pPr indent="0" lvl="0" marL="0" marR="0" rtl="0" algn="l">
              <a:lnSpc>
                <a:spcPct val="100000"/>
              </a:lnSpc>
              <a:spcBef>
                <a:spcPts val="601"/>
              </a:spcBef>
              <a:spcAft>
                <a:spcPts val="0"/>
              </a:spcAft>
              <a:buClr>
                <a:schemeClr val="accent1"/>
              </a:buClr>
              <a:buSzPts val="1800"/>
              <a:buFont typeface="Raleway Thin"/>
              <a:buNone/>
            </a:pPr>
            <a:r>
              <a:rPr b="1" i="0" lang="en-US" sz="1100" u="none" cap="none" strike="noStrike">
                <a:solidFill>
                  <a:schemeClr val="dk2"/>
                </a:solidFill>
                <a:latin typeface="Raleway Light"/>
                <a:ea typeface="Raleway Light"/>
                <a:cs typeface="Raleway Light"/>
                <a:sym typeface="Raleway Light"/>
              </a:rPr>
              <a:t>Step1: </a:t>
            </a:r>
            <a:r>
              <a:rPr b="0" i="0" lang="en-US" sz="1100" u="none" cap="none" strike="noStrike">
                <a:solidFill>
                  <a:schemeClr val="dk2"/>
                </a:solidFill>
                <a:latin typeface="Raleway Light"/>
                <a:ea typeface="Raleway Light"/>
                <a:cs typeface="Raleway Light"/>
                <a:sym typeface="Raleway Light"/>
              </a:rPr>
              <a:t>Leggi il tuo seminario sui sei cappelli per pensare</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601"/>
              </a:spcBef>
              <a:spcAft>
                <a:spcPts val="0"/>
              </a:spcAft>
              <a:buClr>
                <a:schemeClr val="accent1"/>
              </a:buClr>
              <a:buSzPts val="1800"/>
              <a:buFont typeface="Raleway Thin"/>
              <a:buNone/>
            </a:pPr>
            <a:r>
              <a:rPr b="1" i="0" lang="en-US" sz="1100" u="none" cap="none" strike="noStrike">
                <a:solidFill>
                  <a:schemeClr val="dk2"/>
                </a:solidFill>
                <a:latin typeface="Raleway Light"/>
                <a:ea typeface="Raleway Light"/>
                <a:cs typeface="Raleway Light"/>
                <a:sym typeface="Raleway Light"/>
              </a:rPr>
              <a:t>Step2: </a:t>
            </a:r>
            <a:r>
              <a:rPr b="0" i="0" lang="en-US" sz="1100" u="none" cap="none" strike="noStrike">
                <a:solidFill>
                  <a:schemeClr val="dk2"/>
                </a:solidFill>
                <a:latin typeface="Raleway Light"/>
                <a:ea typeface="Raleway Light"/>
                <a:cs typeface="Raleway Light"/>
                <a:sym typeface="Raleway Light"/>
              </a:rPr>
              <a:t>Lavorare in gruppi di 3 o 6 (notare che questa attività può essere completata anche individualmente)</a:t>
            </a:r>
            <a:endParaRPr/>
          </a:p>
          <a:p>
            <a:pPr indent="0" lvl="0" marL="0" marR="0" rtl="0" algn="just">
              <a:lnSpc>
                <a:spcPct val="100000"/>
              </a:lnSpc>
              <a:spcBef>
                <a:spcPts val="601"/>
              </a:spcBef>
              <a:spcAft>
                <a:spcPts val="0"/>
              </a:spcAft>
              <a:buClr>
                <a:schemeClr val="accent1"/>
              </a:buClr>
              <a:buSzPts val="1800"/>
              <a:buFont typeface="Raleway Thin"/>
              <a:buNone/>
            </a:pPr>
            <a:r>
              <a:rPr b="1" i="0" lang="en-US" sz="1100" u="none" cap="none" strike="noStrike">
                <a:solidFill>
                  <a:schemeClr val="dk2"/>
                </a:solidFill>
                <a:latin typeface="Raleway Light"/>
                <a:ea typeface="Raleway Light"/>
                <a:cs typeface="Raleway Light"/>
                <a:sym typeface="Raleway Light"/>
              </a:rPr>
              <a:t>Step3: </a:t>
            </a:r>
            <a:r>
              <a:rPr b="0" i="0" lang="en-US" sz="1100" u="none" cap="none" strike="noStrike">
                <a:solidFill>
                  <a:schemeClr val="dk2"/>
                </a:solidFill>
                <a:latin typeface="Raleway Light"/>
                <a:ea typeface="Raleway Light"/>
                <a:cs typeface="Raleway Light"/>
                <a:sym typeface="Raleway Light"/>
              </a:rPr>
              <a:t>Segui i passaggi da 1 a 2</a:t>
            </a:r>
            <a:endParaRPr b="0" i="0" sz="1100" u="none" cap="none" strike="noStrike">
              <a:solidFill>
                <a:schemeClr val="dk2"/>
              </a:solidFill>
              <a:latin typeface="Raleway Light"/>
              <a:ea typeface="Raleway Light"/>
              <a:cs typeface="Raleway Light"/>
              <a:sym typeface="Raleway Light"/>
            </a:endParaRPr>
          </a:p>
          <a:p>
            <a:pPr indent="0" lvl="0" marL="0" marR="0" rtl="0" algn="l">
              <a:lnSpc>
                <a:spcPct val="100000"/>
              </a:lnSpc>
              <a:spcBef>
                <a:spcPts val="601"/>
              </a:spcBef>
              <a:spcAft>
                <a:spcPts val="0"/>
              </a:spcAft>
              <a:buClr>
                <a:schemeClr val="accent1"/>
              </a:buClr>
              <a:buSzPts val="1800"/>
              <a:buFont typeface="Raleway Thin"/>
              <a:buNone/>
            </a:pPr>
            <a:r>
              <a:t/>
            </a:r>
            <a:endParaRPr b="0" i="0" sz="1200" u="none" cap="none" strike="noStrike">
              <a:solidFill>
                <a:schemeClr val="dk2"/>
              </a:solidFill>
              <a:latin typeface="Raleway Light"/>
              <a:ea typeface="Raleway Light"/>
              <a:cs typeface="Raleway Light"/>
              <a:sym typeface="Raleway Light"/>
            </a:endParaRPr>
          </a:p>
          <a:p>
            <a:pPr indent="0" lvl="0" marL="0" marR="0" rtl="0" algn="l">
              <a:lnSpc>
                <a:spcPct val="100000"/>
              </a:lnSpc>
              <a:spcBef>
                <a:spcPts val="601"/>
              </a:spcBef>
              <a:spcAft>
                <a:spcPts val="0"/>
              </a:spcAft>
              <a:buClr>
                <a:schemeClr val="accent1"/>
              </a:buClr>
              <a:buSzPts val="1800"/>
              <a:buFont typeface="Raleway Thin"/>
              <a:buNone/>
            </a:pPr>
            <a:r>
              <a:t/>
            </a:r>
            <a:endParaRPr b="0" i="0" sz="1200" u="none" cap="none" strike="noStrike">
              <a:solidFill>
                <a:schemeClr val="dk2"/>
              </a:solidFill>
              <a:latin typeface="Raleway Light"/>
              <a:ea typeface="Raleway Light"/>
              <a:cs typeface="Raleway Light"/>
              <a:sym typeface="Raleway Light"/>
            </a:endParaRPr>
          </a:p>
          <a:p>
            <a:pPr indent="0" lvl="0" marL="0" marR="0" rtl="0" algn="l">
              <a:lnSpc>
                <a:spcPct val="100000"/>
              </a:lnSpc>
              <a:spcBef>
                <a:spcPts val="601"/>
              </a:spcBef>
              <a:spcAft>
                <a:spcPts val="0"/>
              </a:spcAft>
              <a:buClr>
                <a:schemeClr val="accent1"/>
              </a:buClr>
              <a:buSzPts val="1800"/>
              <a:buFont typeface="Raleway Thin"/>
              <a:buNone/>
            </a:pPr>
            <a:r>
              <a:t/>
            </a:r>
            <a:endParaRPr b="0" i="0" sz="1200" u="none" cap="none" strike="noStrike">
              <a:solidFill>
                <a:schemeClr val="dk2"/>
              </a:solidFill>
              <a:latin typeface="Raleway Light"/>
              <a:ea typeface="Raleway Light"/>
              <a:cs typeface="Raleway Light"/>
              <a:sym typeface="Raleway Light"/>
            </a:endParaRPr>
          </a:p>
          <a:p>
            <a:pPr indent="0" lvl="0" marL="0" marR="0" rtl="0" algn="l">
              <a:lnSpc>
                <a:spcPct val="100000"/>
              </a:lnSpc>
              <a:spcBef>
                <a:spcPts val="601"/>
              </a:spcBef>
              <a:spcAft>
                <a:spcPts val="0"/>
              </a:spcAft>
              <a:buClr>
                <a:schemeClr val="accent1"/>
              </a:buClr>
              <a:buSzPts val="1800"/>
              <a:buFont typeface="Raleway Thin"/>
              <a:buNone/>
            </a:pPr>
            <a:r>
              <a:rPr b="0" i="0" lang="en-US" sz="1200" u="none" cap="none" strike="noStrike">
                <a:solidFill>
                  <a:schemeClr val="lt1"/>
                </a:solidFill>
                <a:highlight>
                  <a:srgbClr val="FFB600"/>
                </a:highlight>
                <a:latin typeface="Raleway Light"/>
                <a:ea typeface="Raleway Light"/>
                <a:cs typeface="Raleway Light"/>
                <a:sym typeface="Raleway Light"/>
              </a:rPr>
              <a:t>TEMPO:</a:t>
            </a:r>
            <a:r>
              <a:rPr b="0" i="0" lang="en-US" sz="1200" u="none" cap="none" strike="noStrike">
                <a:solidFill>
                  <a:schemeClr val="lt1"/>
                </a:solidFill>
                <a:latin typeface="Raleway Light"/>
                <a:ea typeface="Raleway Light"/>
                <a:cs typeface="Raleway Light"/>
                <a:sym typeface="Raleway Light"/>
              </a:rPr>
              <a:t> </a:t>
            </a:r>
            <a:r>
              <a:rPr b="0" i="0" lang="en-US" sz="1200" u="none" cap="none" strike="noStrike">
                <a:solidFill>
                  <a:schemeClr val="dk1"/>
                </a:solidFill>
                <a:latin typeface="Raleway Light"/>
                <a:ea typeface="Raleway Light"/>
                <a:cs typeface="Raleway Light"/>
                <a:sym typeface="Raleway Light"/>
              </a:rPr>
              <a:t>20 minuti</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601"/>
              </a:spcBef>
              <a:spcAft>
                <a:spcPts val="0"/>
              </a:spcAft>
              <a:buClr>
                <a:schemeClr val="accent1"/>
              </a:buClr>
              <a:buSzPts val="1800"/>
              <a:buFont typeface="Raleway Thin"/>
              <a:buNone/>
            </a:pPr>
            <a:r>
              <a:t/>
            </a:r>
            <a:endParaRPr b="1" i="0" sz="1200" u="none" cap="none" strike="noStrike">
              <a:solidFill>
                <a:srgbClr val="FFB600"/>
              </a:solidFill>
              <a:latin typeface="Raleway Thin"/>
              <a:ea typeface="Raleway Thin"/>
              <a:cs typeface="Raleway Thin"/>
              <a:sym typeface="Raleway Thin"/>
            </a:endParaRPr>
          </a:p>
        </p:txBody>
      </p:sp>
      <p:pic>
        <p:nvPicPr>
          <p:cNvPr descr="Hat - Free fashion icons" id="286" name="Google Shape;286;p22"/>
          <p:cNvPicPr preferRelativeResize="0"/>
          <p:nvPr/>
        </p:nvPicPr>
        <p:blipFill rotWithShape="1">
          <a:blip r:embed="rId3">
            <a:alphaModFix/>
          </a:blip>
          <a:srcRect b="0" l="0" r="0" t="0"/>
          <a:stretch/>
        </p:blipFill>
        <p:spPr>
          <a:xfrm>
            <a:off x="5199605" y="2697482"/>
            <a:ext cx="800100" cy="800100"/>
          </a:xfrm>
          <a:prstGeom prst="rect">
            <a:avLst/>
          </a:prstGeom>
          <a:noFill/>
          <a:ln>
            <a:noFill/>
          </a:ln>
        </p:spPr>
      </p:pic>
      <p:pic>
        <p:nvPicPr>
          <p:cNvPr descr="Hat - Free fashion icons" id="287" name="Google Shape;287;p22"/>
          <p:cNvPicPr preferRelativeResize="0"/>
          <p:nvPr/>
        </p:nvPicPr>
        <p:blipFill rotWithShape="1">
          <a:blip r:embed="rId3">
            <a:alphaModFix/>
          </a:blip>
          <a:srcRect b="0" l="0" r="0" t="0"/>
          <a:stretch/>
        </p:blipFill>
        <p:spPr>
          <a:xfrm>
            <a:off x="6130357" y="2697482"/>
            <a:ext cx="800100" cy="800100"/>
          </a:xfrm>
          <a:prstGeom prst="rect">
            <a:avLst/>
          </a:prstGeom>
          <a:noFill/>
          <a:ln>
            <a:noFill/>
          </a:ln>
        </p:spPr>
      </p:pic>
      <p:pic>
        <p:nvPicPr>
          <p:cNvPr descr="Hat - Free fashion icons" id="288" name="Google Shape;288;p22"/>
          <p:cNvPicPr preferRelativeResize="0"/>
          <p:nvPr/>
        </p:nvPicPr>
        <p:blipFill rotWithShape="1">
          <a:blip r:embed="rId3">
            <a:alphaModFix/>
          </a:blip>
          <a:srcRect b="0" l="0" r="0" t="0"/>
          <a:stretch/>
        </p:blipFill>
        <p:spPr>
          <a:xfrm>
            <a:off x="7048503" y="2697482"/>
            <a:ext cx="800100" cy="800100"/>
          </a:xfrm>
          <a:prstGeom prst="rect">
            <a:avLst/>
          </a:prstGeom>
          <a:noFill/>
          <a:ln>
            <a:noFill/>
          </a:ln>
        </p:spPr>
      </p:pic>
      <p:pic>
        <p:nvPicPr>
          <p:cNvPr descr="Hat - Free fashion icons" id="289" name="Google Shape;289;p22"/>
          <p:cNvPicPr preferRelativeResize="0"/>
          <p:nvPr/>
        </p:nvPicPr>
        <p:blipFill rotWithShape="1">
          <a:blip r:embed="rId3">
            <a:alphaModFix/>
          </a:blip>
          <a:srcRect b="0" l="0" r="0" t="0"/>
          <a:stretch/>
        </p:blipFill>
        <p:spPr>
          <a:xfrm>
            <a:off x="5190082" y="3458289"/>
            <a:ext cx="800100" cy="800100"/>
          </a:xfrm>
          <a:prstGeom prst="rect">
            <a:avLst/>
          </a:prstGeom>
          <a:noFill/>
          <a:ln>
            <a:noFill/>
          </a:ln>
        </p:spPr>
      </p:pic>
      <p:pic>
        <p:nvPicPr>
          <p:cNvPr descr="Hat - Free fashion icons" id="290" name="Google Shape;290;p22"/>
          <p:cNvPicPr preferRelativeResize="0"/>
          <p:nvPr/>
        </p:nvPicPr>
        <p:blipFill rotWithShape="1">
          <a:blip r:embed="rId3">
            <a:alphaModFix/>
          </a:blip>
          <a:srcRect b="0" l="0" r="0" t="0"/>
          <a:stretch/>
        </p:blipFill>
        <p:spPr>
          <a:xfrm>
            <a:off x="7044780" y="3436846"/>
            <a:ext cx="800100" cy="800100"/>
          </a:xfrm>
          <a:prstGeom prst="rect">
            <a:avLst/>
          </a:prstGeom>
          <a:noFill/>
          <a:ln>
            <a:noFill/>
          </a:ln>
        </p:spPr>
      </p:pic>
      <p:pic>
        <p:nvPicPr>
          <p:cNvPr descr="Hat - Free fashion icons" id="291" name="Google Shape;291;p22"/>
          <p:cNvPicPr preferRelativeResize="0"/>
          <p:nvPr/>
        </p:nvPicPr>
        <p:blipFill rotWithShape="1">
          <a:blip r:embed="rId4">
            <a:alphaModFix/>
          </a:blip>
          <a:srcRect b="0" l="0" r="0" t="0"/>
          <a:stretch/>
        </p:blipFill>
        <p:spPr>
          <a:xfrm>
            <a:off x="6089081" y="3408496"/>
            <a:ext cx="856800" cy="8568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p23"/>
          <p:cNvSpPr txBox="1"/>
          <p:nvPr>
            <p:ph type="title"/>
          </p:nvPr>
        </p:nvSpPr>
        <p:spPr>
          <a:xfrm>
            <a:off x="922001" y="891776"/>
            <a:ext cx="6866100" cy="525544"/>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5800"/>
              <a:buNone/>
            </a:pPr>
            <a:r>
              <a:rPr b="1" lang="en-US" sz="1600">
                <a:solidFill>
                  <a:schemeClr val="accent1"/>
                </a:solidFill>
                <a:latin typeface="Raleway Light"/>
                <a:ea typeface="Raleway Light"/>
                <a:cs typeface="Raleway Light"/>
                <a:sym typeface="Raleway Light"/>
              </a:rPr>
              <a:t>Consigliare la soluzione adatta a un problema specifico</a:t>
            </a:r>
            <a:endParaRPr/>
          </a:p>
        </p:txBody>
      </p:sp>
      <p:sp>
        <p:nvSpPr>
          <p:cNvPr id="297" name="Google Shape;297;p23"/>
          <p:cNvSpPr txBox="1"/>
          <p:nvPr>
            <p:ph idx="1" type="body"/>
          </p:nvPr>
        </p:nvSpPr>
        <p:spPr>
          <a:xfrm>
            <a:off x="922013" y="1417320"/>
            <a:ext cx="3543300" cy="3169920"/>
          </a:xfrm>
          <a:prstGeom prst="rect">
            <a:avLst/>
          </a:prstGeom>
          <a:noFill/>
          <a:ln>
            <a:noFill/>
          </a:ln>
        </p:spPr>
        <p:txBody>
          <a:bodyPr anchorCtr="0" anchor="t" bIns="91425" lIns="91425" spcFirstLastPara="1" rIns="91425" wrap="square" tIns="91425">
            <a:noAutofit/>
          </a:bodyPr>
          <a:lstStyle/>
          <a:p>
            <a:pPr indent="0" lvl="0" marL="0" rtl="0" algn="just">
              <a:lnSpc>
                <a:spcPct val="100000"/>
              </a:lnSpc>
              <a:spcBef>
                <a:spcPts val="601"/>
              </a:spcBef>
              <a:spcAft>
                <a:spcPts val="0"/>
              </a:spcAft>
              <a:buSzPts val="1800"/>
              <a:buNone/>
            </a:pPr>
            <a:r>
              <a:rPr b="1" lang="en-US" sz="1600">
                <a:solidFill>
                  <a:schemeClr val="lt1"/>
                </a:solidFill>
                <a:highlight>
                  <a:srgbClr val="FFB600"/>
                </a:highlight>
                <a:latin typeface="Raleway Light"/>
                <a:ea typeface="Raleway Light"/>
                <a:cs typeface="Raleway Light"/>
                <a:sym typeface="Raleway Light"/>
              </a:rPr>
              <a:t>Riflessione</a:t>
            </a:r>
            <a:endParaRPr b="1" sz="1600">
              <a:solidFill>
                <a:schemeClr val="lt1"/>
              </a:solidFill>
              <a:highlight>
                <a:srgbClr val="FFB600"/>
              </a:highlight>
              <a:latin typeface="Raleway Light"/>
              <a:ea typeface="Raleway Light"/>
              <a:cs typeface="Raleway Light"/>
              <a:sym typeface="Raleway Light"/>
            </a:endParaRPr>
          </a:p>
          <a:p>
            <a:pPr indent="-285750" lvl="0" marL="285750" rtl="0" algn="just">
              <a:lnSpc>
                <a:spcPct val="100000"/>
              </a:lnSpc>
              <a:spcBef>
                <a:spcPts val="601"/>
              </a:spcBef>
              <a:spcAft>
                <a:spcPts val="0"/>
              </a:spcAft>
              <a:buSzPts val="1800"/>
              <a:buFont typeface="Noto Sans Symbols"/>
              <a:buChar char="▪"/>
            </a:pPr>
            <a:r>
              <a:rPr lang="en-US" sz="1200">
                <a:solidFill>
                  <a:schemeClr val="dk1"/>
                </a:solidFill>
                <a:latin typeface="Raleway Light"/>
                <a:ea typeface="Raleway Light"/>
                <a:cs typeface="Raleway Light"/>
                <a:sym typeface="Raleway Light"/>
              </a:rPr>
              <a:t>Eliminare i pregiudizi dal processo decisionale ti consente di navigare chiaramente tra le possibili soluzioni.</a:t>
            </a:r>
            <a:endParaRPr/>
          </a:p>
          <a:p>
            <a:pPr indent="-285750" lvl="0" marL="285750" rtl="0" algn="just">
              <a:lnSpc>
                <a:spcPct val="100000"/>
              </a:lnSpc>
              <a:spcBef>
                <a:spcPts val="601"/>
              </a:spcBef>
              <a:spcAft>
                <a:spcPts val="0"/>
              </a:spcAft>
              <a:buSzPts val="1800"/>
              <a:buFont typeface="Noto Sans Symbols"/>
              <a:buChar char="▪"/>
            </a:pPr>
            <a:r>
              <a:rPr lang="en-US" sz="1200">
                <a:solidFill>
                  <a:schemeClr val="dk1"/>
                </a:solidFill>
                <a:latin typeface="Raleway Light"/>
                <a:ea typeface="Raleway Light"/>
                <a:cs typeface="Raleway Light"/>
                <a:sym typeface="Raleway Light"/>
              </a:rPr>
              <a:t>Successivamente è possibile selezionare la soluzione più pertinente per risolvere il problema.</a:t>
            </a:r>
            <a:endParaRPr/>
          </a:p>
          <a:p>
            <a:pPr indent="-285750" lvl="0" marL="285750" rtl="0" algn="just">
              <a:lnSpc>
                <a:spcPct val="100000"/>
              </a:lnSpc>
              <a:spcBef>
                <a:spcPts val="601"/>
              </a:spcBef>
              <a:spcAft>
                <a:spcPts val="0"/>
              </a:spcAft>
              <a:buSzPts val="1800"/>
              <a:buFont typeface="Noto Sans Symbols"/>
              <a:buChar char="▪"/>
            </a:pPr>
            <a:r>
              <a:rPr lang="en-US" sz="1200">
                <a:solidFill>
                  <a:schemeClr val="dk1"/>
                </a:solidFill>
                <a:latin typeface="Raleway Light"/>
                <a:ea typeface="Raleway Light"/>
                <a:cs typeface="Raleway Light"/>
                <a:sym typeface="Raleway Light"/>
              </a:rPr>
              <a:t>Ciò elimina la probabilità che lo stesso problema si ripresenti in futuro.</a:t>
            </a:r>
            <a:endParaRPr sz="1300">
              <a:solidFill>
                <a:schemeClr val="dk1"/>
              </a:solidFill>
            </a:endParaRPr>
          </a:p>
          <a:p>
            <a:pPr indent="0" lvl="0" marL="0" rtl="0" algn="just">
              <a:lnSpc>
                <a:spcPct val="100000"/>
              </a:lnSpc>
              <a:spcBef>
                <a:spcPts val="601"/>
              </a:spcBef>
              <a:spcAft>
                <a:spcPts val="0"/>
              </a:spcAft>
              <a:buSzPts val="1800"/>
              <a:buNone/>
            </a:pPr>
            <a:r>
              <a:t/>
            </a:r>
            <a:endParaRPr b="1" sz="1200">
              <a:solidFill>
                <a:srgbClr val="FFB600"/>
              </a:solidFill>
            </a:endParaRPr>
          </a:p>
        </p:txBody>
      </p:sp>
      <p:sp>
        <p:nvSpPr>
          <p:cNvPr id="298" name="Google Shape;298;p23"/>
          <p:cNvSpPr txBox="1"/>
          <p:nvPr>
            <p:ph idx="2" type="body"/>
          </p:nvPr>
        </p:nvSpPr>
        <p:spPr>
          <a:xfrm>
            <a:off x="4678689" y="1417319"/>
            <a:ext cx="3543300" cy="3397083"/>
          </a:xfrm>
          <a:prstGeom prst="rect">
            <a:avLst/>
          </a:prstGeom>
          <a:noFill/>
          <a:ln>
            <a:noFill/>
          </a:ln>
        </p:spPr>
        <p:txBody>
          <a:bodyPr anchorCtr="0" anchor="t" bIns="91425" lIns="91425" spcFirstLastPara="1" rIns="91425" wrap="square" tIns="91425">
            <a:noAutofit/>
          </a:bodyPr>
          <a:lstStyle/>
          <a:p>
            <a:pPr indent="0" lvl="0" marL="0" rtl="0" algn="just">
              <a:lnSpc>
                <a:spcPct val="100000"/>
              </a:lnSpc>
              <a:spcBef>
                <a:spcPts val="601"/>
              </a:spcBef>
              <a:spcAft>
                <a:spcPts val="0"/>
              </a:spcAft>
              <a:buSzPts val="1800"/>
              <a:buNone/>
            </a:pPr>
            <a:r>
              <a:rPr b="1" lang="en-US" sz="1600">
                <a:solidFill>
                  <a:schemeClr val="lt1"/>
                </a:solidFill>
                <a:highlight>
                  <a:srgbClr val="FFB600"/>
                </a:highlight>
                <a:latin typeface="Raleway Light"/>
                <a:ea typeface="Raleway Light"/>
                <a:cs typeface="Raleway Light"/>
                <a:sym typeface="Raleway Light"/>
              </a:rPr>
              <a:t>Azione</a:t>
            </a:r>
            <a:endParaRPr b="1" sz="1600">
              <a:solidFill>
                <a:schemeClr val="lt1"/>
              </a:solidFill>
              <a:highlight>
                <a:srgbClr val="FFB600"/>
              </a:highlight>
              <a:latin typeface="Raleway Light"/>
              <a:ea typeface="Raleway Light"/>
              <a:cs typeface="Raleway Light"/>
              <a:sym typeface="Raleway Light"/>
            </a:endParaRPr>
          </a:p>
          <a:p>
            <a:pPr indent="0" lvl="0" marL="0" rtl="0" algn="just">
              <a:lnSpc>
                <a:spcPct val="100000"/>
              </a:lnSpc>
              <a:spcBef>
                <a:spcPts val="601"/>
              </a:spcBef>
              <a:spcAft>
                <a:spcPts val="0"/>
              </a:spcAft>
              <a:buSzPts val="1800"/>
              <a:buNone/>
            </a:pPr>
            <a:r>
              <a:t/>
            </a:r>
            <a:endParaRPr sz="1200">
              <a:latin typeface="Raleway Light"/>
              <a:ea typeface="Raleway Light"/>
              <a:cs typeface="Raleway Light"/>
              <a:sym typeface="Raleway Light"/>
            </a:endParaRPr>
          </a:p>
          <a:p>
            <a:pPr indent="0" lvl="0" marL="0" rtl="0" algn="just">
              <a:lnSpc>
                <a:spcPct val="100000"/>
              </a:lnSpc>
              <a:spcBef>
                <a:spcPts val="601"/>
              </a:spcBef>
              <a:spcAft>
                <a:spcPts val="0"/>
              </a:spcAft>
              <a:buSzPts val="1800"/>
              <a:buNone/>
            </a:pPr>
            <a:r>
              <a:rPr b="1" lang="en-US" sz="1200">
                <a:solidFill>
                  <a:srgbClr val="FFB600"/>
                </a:solidFill>
                <a:latin typeface="Raleway Light"/>
                <a:ea typeface="Raleway Light"/>
                <a:cs typeface="Raleway Light"/>
                <a:sym typeface="Raleway Light"/>
              </a:rPr>
              <a:t>Dopo questo sarai in grado </a:t>
            </a:r>
            <a:r>
              <a:rPr lang="en-US" sz="1200">
                <a:solidFill>
                  <a:schemeClr val="dk1"/>
                </a:solidFill>
                <a:latin typeface="Raleway Light"/>
                <a:ea typeface="Raleway Light"/>
                <a:cs typeface="Raleway Light"/>
                <a:sym typeface="Raleway Light"/>
              </a:rPr>
              <a:t>di riconoscere le soluzioni più adatte come un forte decisore rafforzando la tua capacità di risolvere i problemi in modo più efficace.</a:t>
            </a:r>
            <a:endParaRPr>
              <a:solidFill>
                <a:schemeClr val="dk1"/>
              </a:solidFill>
            </a:endParaRPr>
          </a:p>
          <a:p>
            <a:pPr indent="0" lvl="0" marL="0" rtl="0" algn="just">
              <a:lnSpc>
                <a:spcPct val="100000"/>
              </a:lnSpc>
              <a:spcBef>
                <a:spcPts val="601"/>
              </a:spcBef>
              <a:spcAft>
                <a:spcPts val="0"/>
              </a:spcAft>
              <a:buSzPts val="1800"/>
              <a:buNone/>
            </a:pPr>
            <a:r>
              <a:rPr b="1" lang="en-US" sz="1200">
                <a:solidFill>
                  <a:schemeClr val="lt1"/>
                </a:solidFill>
                <a:highlight>
                  <a:srgbClr val="FFB600"/>
                </a:highlight>
                <a:latin typeface="Raleway Light"/>
                <a:ea typeface="Raleway Light"/>
                <a:cs typeface="Raleway Light"/>
                <a:sym typeface="Raleway Light"/>
              </a:rPr>
              <a:t>Lista di cose da fare</a:t>
            </a:r>
            <a:endParaRPr/>
          </a:p>
          <a:p>
            <a:pPr indent="0" lvl="0" marL="0" rtl="0" algn="just">
              <a:lnSpc>
                <a:spcPct val="100000"/>
              </a:lnSpc>
              <a:spcBef>
                <a:spcPts val="601"/>
              </a:spcBef>
              <a:spcAft>
                <a:spcPts val="0"/>
              </a:spcAft>
              <a:buSzPts val="1800"/>
              <a:buNone/>
            </a:pPr>
            <a:r>
              <a:rPr lang="en-US" sz="1100">
                <a:latin typeface="Raleway Light"/>
                <a:ea typeface="Raleway Light"/>
                <a:cs typeface="Raleway Light"/>
                <a:sym typeface="Raleway Light"/>
              </a:rPr>
              <a:t>Leggi l'articolo: 7 modi per rimuovere i pregiudizi dal tuo processo decisionale</a:t>
            </a:r>
            <a:endParaRPr/>
          </a:p>
          <a:p>
            <a:pPr indent="0" lvl="0" marL="0" rtl="0" algn="just">
              <a:lnSpc>
                <a:spcPct val="100000"/>
              </a:lnSpc>
              <a:spcBef>
                <a:spcPts val="601"/>
              </a:spcBef>
              <a:spcAft>
                <a:spcPts val="0"/>
              </a:spcAft>
              <a:buSzPts val="1800"/>
              <a:buNone/>
            </a:pPr>
            <a:r>
              <a:rPr lang="en-US" sz="1100" u="sng">
                <a:solidFill>
                  <a:schemeClr val="hlink"/>
                </a:solidFill>
                <a:latin typeface="Raleway Light"/>
                <a:ea typeface="Raleway Light"/>
                <a:cs typeface="Raleway Light"/>
                <a:sym typeface="Raleway Light"/>
                <a:hlinkClick r:id="rId3"/>
              </a:rPr>
              <a:t>www.entrepreneur.com/living/7-ways-to-remove-biases-from-your-decision-making-process/351497</a:t>
            </a:r>
            <a:r>
              <a:rPr lang="en-US" sz="1100">
                <a:latin typeface="Raleway Light"/>
                <a:ea typeface="Raleway Light"/>
                <a:cs typeface="Raleway Light"/>
                <a:sym typeface="Raleway Light"/>
              </a:rPr>
              <a:t> </a:t>
            </a:r>
            <a:endParaRPr/>
          </a:p>
          <a:p>
            <a:pPr indent="0" lvl="0" marL="0" rtl="0" algn="just">
              <a:lnSpc>
                <a:spcPct val="100000"/>
              </a:lnSpc>
              <a:spcBef>
                <a:spcPts val="601"/>
              </a:spcBef>
              <a:spcAft>
                <a:spcPts val="0"/>
              </a:spcAft>
              <a:buSzPts val="1800"/>
              <a:buNone/>
            </a:pPr>
            <a:r>
              <a:rPr lang="en-US" sz="1200">
                <a:latin typeface="Raleway Light"/>
                <a:ea typeface="Raleway Light"/>
                <a:cs typeface="Raleway Light"/>
                <a:sym typeface="Raleway Light"/>
              </a:rPr>
              <a:t>Documenta le decisioni del passato e considera cosa faresti diversamente se dovessi affrontare un problema simile in futuro.</a:t>
            </a:r>
            <a:endParaRPr/>
          </a:p>
        </p:txBody>
      </p:sp>
      <p:grpSp>
        <p:nvGrpSpPr>
          <p:cNvPr id="299" name="Google Shape;299;p23"/>
          <p:cNvGrpSpPr/>
          <p:nvPr/>
        </p:nvGrpSpPr>
        <p:grpSpPr>
          <a:xfrm>
            <a:off x="7964732" y="329097"/>
            <a:ext cx="977040" cy="722852"/>
            <a:chOff x="5255200" y="3006475"/>
            <a:chExt cx="511700" cy="378575"/>
          </a:xfrm>
        </p:grpSpPr>
        <p:sp>
          <p:nvSpPr>
            <p:cNvPr id="300" name="Google Shape;300;p23"/>
            <p:cNvSpPr/>
            <p:nvPr/>
          </p:nvSpPr>
          <p:spPr>
            <a:xfrm>
              <a:off x="5255200" y="3006475"/>
              <a:ext cx="349900" cy="349875"/>
            </a:xfrm>
            <a:custGeom>
              <a:rect b="b" l="l" r="r" t="t"/>
              <a:pathLst>
                <a:path extrusionOk="0" h="13995" w="13996">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301" name="Google Shape;301;p23"/>
            <p:cNvSpPr/>
            <p:nvPr/>
          </p:nvSpPr>
          <p:spPr>
            <a:xfrm>
              <a:off x="5567825" y="3185975"/>
              <a:ext cx="199075" cy="199075"/>
            </a:xfrm>
            <a:custGeom>
              <a:rect b="b" l="l" r="r" t="t"/>
              <a:pathLst>
                <a:path extrusionOk="0" h="7963" w="7963">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p24"/>
          <p:cNvSpPr txBox="1"/>
          <p:nvPr>
            <p:ph type="title"/>
          </p:nvPr>
        </p:nvSpPr>
        <p:spPr>
          <a:xfrm>
            <a:off x="922000" y="891775"/>
            <a:ext cx="7426869" cy="634889"/>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5800"/>
              <a:buNone/>
            </a:pPr>
            <a:r>
              <a:rPr lang="en-US" sz="3200">
                <a:solidFill>
                  <a:srgbClr val="FFB600"/>
                </a:solidFill>
                <a:latin typeface="Raleway Medium"/>
                <a:ea typeface="Raleway Medium"/>
                <a:cs typeface="Raleway Medium"/>
                <a:sym typeface="Raleway Medium"/>
              </a:rPr>
              <a:t>Per saperne di più su questo modulo :</a:t>
            </a:r>
            <a:endParaRPr sz="3200">
              <a:solidFill>
                <a:srgbClr val="FFB600"/>
              </a:solidFill>
              <a:latin typeface="Raleway Medium"/>
              <a:ea typeface="Raleway Medium"/>
              <a:cs typeface="Raleway Medium"/>
              <a:sym typeface="Raleway Medium"/>
            </a:endParaRPr>
          </a:p>
        </p:txBody>
      </p:sp>
      <p:sp>
        <p:nvSpPr>
          <p:cNvPr id="307" name="Google Shape;307;p24"/>
          <p:cNvSpPr txBox="1"/>
          <p:nvPr>
            <p:ph idx="1" type="body"/>
          </p:nvPr>
        </p:nvSpPr>
        <p:spPr>
          <a:xfrm>
            <a:off x="922000" y="1588772"/>
            <a:ext cx="7567175" cy="2366100"/>
          </a:xfrm>
          <a:prstGeom prst="rect">
            <a:avLst/>
          </a:prstGeom>
          <a:noFill/>
          <a:ln>
            <a:noFill/>
          </a:ln>
        </p:spPr>
        <p:txBody>
          <a:bodyPr anchorCtr="0" anchor="t" bIns="91425" lIns="91425" spcFirstLastPara="1" rIns="91425" wrap="square" tIns="91425">
            <a:noAutofit/>
          </a:bodyPr>
          <a:lstStyle/>
          <a:p>
            <a:pPr indent="0" lvl="0" marL="114302" rtl="0" algn="l">
              <a:lnSpc>
                <a:spcPct val="100000"/>
              </a:lnSpc>
              <a:spcBef>
                <a:spcPts val="601"/>
              </a:spcBef>
              <a:spcAft>
                <a:spcPts val="0"/>
              </a:spcAft>
              <a:buSzPts val="1800"/>
              <a:buNone/>
            </a:pPr>
            <a:r>
              <a:rPr b="1" lang="en-US" sz="1300">
                <a:solidFill>
                  <a:srgbClr val="FFB600"/>
                </a:solidFill>
              </a:rPr>
              <a:t>Che tipo di risolutore di problemi sei :</a:t>
            </a:r>
            <a:endParaRPr/>
          </a:p>
          <a:p>
            <a:pPr indent="0" lvl="0" marL="114302" rtl="0" algn="l">
              <a:lnSpc>
                <a:spcPct val="100000"/>
              </a:lnSpc>
              <a:spcBef>
                <a:spcPts val="601"/>
              </a:spcBef>
              <a:spcAft>
                <a:spcPts val="0"/>
              </a:spcAft>
              <a:buSzPts val="1800"/>
              <a:buNone/>
            </a:pPr>
            <a:r>
              <a:rPr lang="en-US" sz="1300" u="sng">
                <a:solidFill>
                  <a:srgbClr val="1A1714"/>
                </a:solidFill>
                <a:hlinkClick r:id="rId3">
                  <a:extLst>
                    <a:ext uri="{A12FA001-AC4F-418D-AE19-62706E023703}">
                      <ahyp:hlinkClr val="tx"/>
                    </a:ext>
                  </a:extLst>
                </a:hlinkClick>
              </a:rPr>
              <a:t>professional.dce.harvard.edu/blog/what-kind-of-problem-solver-are-you/</a:t>
            </a:r>
            <a:endParaRPr sz="1300">
              <a:solidFill>
                <a:srgbClr val="1A1714"/>
              </a:solidFill>
            </a:endParaRPr>
          </a:p>
          <a:p>
            <a:pPr indent="0" lvl="0" marL="114302" rtl="0" algn="l">
              <a:lnSpc>
                <a:spcPct val="100000"/>
              </a:lnSpc>
              <a:spcBef>
                <a:spcPts val="601"/>
              </a:spcBef>
              <a:spcAft>
                <a:spcPts val="0"/>
              </a:spcAft>
              <a:buSzPts val="1800"/>
              <a:buNone/>
            </a:pPr>
            <a:r>
              <a:rPr b="1" lang="en-US" sz="1300">
                <a:solidFill>
                  <a:srgbClr val="FFB600"/>
                </a:solidFill>
              </a:rPr>
              <a:t>Quali sono le capacità di problem solving?:</a:t>
            </a:r>
            <a:endParaRPr/>
          </a:p>
          <a:p>
            <a:pPr indent="0" lvl="0" marL="114302" rtl="0" algn="l">
              <a:lnSpc>
                <a:spcPct val="100000"/>
              </a:lnSpc>
              <a:spcBef>
                <a:spcPts val="601"/>
              </a:spcBef>
              <a:spcAft>
                <a:spcPts val="0"/>
              </a:spcAft>
              <a:buSzPts val="1800"/>
              <a:buNone/>
            </a:pPr>
            <a:r>
              <a:rPr lang="en-US" sz="1300" u="sng">
                <a:solidFill>
                  <a:srgbClr val="1A1714"/>
                </a:solidFill>
                <a:hlinkClick r:id="rId4">
                  <a:extLst>
                    <a:ext uri="{A12FA001-AC4F-418D-AE19-62706E023703}">
                      <ahyp:hlinkClr val="tx"/>
                    </a:ext>
                  </a:extLst>
                </a:hlinkClick>
              </a:rPr>
              <a:t>www.thebalancemoney.com/problem-solving-skills-with-examples-2063764</a:t>
            </a:r>
            <a:endParaRPr sz="1300">
              <a:solidFill>
                <a:srgbClr val="1A1714"/>
              </a:solidFill>
            </a:endParaRPr>
          </a:p>
          <a:p>
            <a:pPr indent="0" lvl="0" marL="114302" rtl="0" algn="l">
              <a:lnSpc>
                <a:spcPct val="100000"/>
              </a:lnSpc>
              <a:spcBef>
                <a:spcPts val="601"/>
              </a:spcBef>
              <a:spcAft>
                <a:spcPts val="0"/>
              </a:spcAft>
              <a:buSzPts val="1800"/>
              <a:buNone/>
            </a:pPr>
            <a:r>
              <a:rPr b="1" lang="en-US" sz="1300">
                <a:solidFill>
                  <a:srgbClr val="FFB600"/>
                </a:solidFill>
              </a:rPr>
              <a:t>Sistema 1 e Sistema 2 Pensiero:</a:t>
            </a:r>
            <a:endParaRPr/>
          </a:p>
          <a:p>
            <a:pPr indent="0" lvl="0" marL="114302" rtl="0" algn="l">
              <a:lnSpc>
                <a:spcPct val="100000"/>
              </a:lnSpc>
              <a:spcBef>
                <a:spcPts val="601"/>
              </a:spcBef>
              <a:spcAft>
                <a:spcPts val="0"/>
              </a:spcAft>
              <a:buSzPts val="1800"/>
              <a:buNone/>
            </a:pPr>
            <a:r>
              <a:rPr lang="en-US" sz="1300">
                <a:solidFill>
                  <a:srgbClr val="1A1714"/>
                </a:solidFill>
              </a:rPr>
              <a:t> </a:t>
            </a:r>
            <a:r>
              <a:rPr lang="en-US" sz="1300" u="sng">
                <a:solidFill>
                  <a:srgbClr val="1A1714"/>
                </a:solidFill>
                <a:hlinkClick r:id="rId5">
                  <a:extLst>
                    <a:ext uri="{A12FA001-AC4F-418D-AE19-62706E023703}">
                      <ahyp:hlinkClr val="tx"/>
                    </a:ext>
                  </a:extLst>
                </a:hlinkClick>
              </a:rPr>
              <a:t>thedecisionlab.com/reference-guide/philosophy/system-1-and-system-2-thinking</a:t>
            </a:r>
            <a:r>
              <a:rPr lang="en-US" sz="1300">
                <a:solidFill>
                  <a:srgbClr val="1A1714"/>
                </a:solidFill>
              </a:rPr>
              <a:t> </a:t>
            </a:r>
            <a:endParaRPr/>
          </a:p>
          <a:p>
            <a:pPr indent="0" lvl="0" marL="114302" rtl="0" algn="l">
              <a:lnSpc>
                <a:spcPct val="100000"/>
              </a:lnSpc>
              <a:spcBef>
                <a:spcPts val="601"/>
              </a:spcBef>
              <a:spcAft>
                <a:spcPts val="0"/>
              </a:spcAft>
              <a:buSzPts val="1800"/>
              <a:buNone/>
            </a:pPr>
            <a:r>
              <a:rPr b="1" lang="en-US" sz="1300">
                <a:solidFill>
                  <a:srgbClr val="FFB600"/>
                </a:solidFill>
              </a:rPr>
              <a:t>6 consigli per risolvere problemi complessi:</a:t>
            </a:r>
            <a:endParaRPr/>
          </a:p>
          <a:p>
            <a:pPr indent="0" lvl="0" marL="114302" rtl="0" algn="l">
              <a:lnSpc>
                <a:spcPct val="100000"/>
              </a:lnSpc>
              <a:spcBef>
                <a:spcPts val="601"/>
              </a:spcBef>
              <a:spcAft>
                <a:spcPts val="0"/>
              </a:spcAft>
              <a:buSzPts val="1800"/>
              <a:buNone/>
            </a:pPr>
            <a:r>
              <a:rPr lang="en-US" sz="1300" u="sng">
                <a:solidFill>
                  <a:srgbClr val="1A1714"/>
                </a:solidFill>
                <a:hlinkClick r:id="rId6">
                  <a:extLst>
                    <a:ext uri="{A12FA001-AC4F-418D-AE19-62706E023703}">
                      <ahyp:hlinkClr val="tx"/>
                    </a:ext>
                  </a:extLst>
                </a:hlinkClick>
              </a:rPr>
              <a:t>www.forbes.com/sites/forbescoachescouncil/2022/03/22/six-tips-for-solving-complex-problems/?sh=2bc611557e3c</a:t>
            </a:r>
            <a:r>
              <a:rPr lang="en-US" sz="1300">
                <a:solidFill>
                  <a:srgbClr val="1A1714"/>
                </a:solidFill>
              </a:rPr>
              <a:t> </a:t>
            </a:r>
            <a:endParaRPr/>
          </a:p>
          <a:p>
            <a:pPr indent="0" lvl="0" marL="114302" rtl="0" algn="l">
              <a:lnSpc>
                <a:spcPct val="100000"/>
              </a:lnSpc>
              <a:spcBef>
                <a:spcPts val="601"/>
              </a:spcBef>
              <a:spcAft>
                <a:spcPts val="0"/>
              </a:spcAft>
              <a:buSzPts val="1800"/>
              <a:buNone/>
            </a:pPr>
            <a:r>
              <a:t/>
            </a:r>
            <a:endParaRPr sz="1200"/>
          </a:p>
          <a:p>
            <a:pPr indent="0" lvl="0" marL="0" rtl="0" algn="l">
              <a:lnSpc>
                <a:spcPct val="100000"/>
              </a:lnSpc>
              <a:spcBef>
                <a:spcPts val="601"/>
              </a:spcBef>
              <a:spcAft>
                <a:spcPts val="0"/>
              </a:spcAft>
              <a:buSzPts val="1800"/>
              <a:buNone/>
            </a:pPr>
            <a:r>
              <a:t/>
            </a:r>
            <a:endParaRPr sz="1200"/>
          </a:p>
        </p:txBody>
      </p:sp>
      <p:grpSp>
        <p:nvGrpSpPr>
          <p:cNvPr id="308" name="Google Shape;308;p24"/>
          <p:cNvGrpSpPr/>
          <p:nvPr/>
        </p:nvGrpSpPr>
        <p:grpSpPr>
          <a:xfrm>
            <a:off x="8089119" y="319162"/>
            <a:ext cx="728350" cy="743348"/>
            <a:chOff x="3955900" y="2984500"/>
            <a:chExt cx="414000" cy="422525"/>
          </a:xfrm>
        </p:grpSpPr>
        <p:sp>
          <p:nvSpPr>
            <p:cNvPr id="309" name="Google Shape;309;p24"/>
            <p:cNvSpPr/>
            <p:nvPr/>
          </p:nvSpPr>
          <p:spPr>
            <a:xfrm>
              <a:off x="3955900" y="2984500"/>
              <a:ext cx="315700" cy="315675"/>
            </a:xfrm>
            <a:custGeom>
              <a:rect b="b" l="l" r="r" t="t"/>
              <a:pathLst>
                <a:path extrusionOk="0" h="12627" w="12628">
                  <a:moveTo>
                    <a:pt x="6302" y="977"/>
                  </a:moveTo>
                  <a:lnTo>
                    <a:pt x="6863" y="1026"/>
                  </a:lnTo>
                  <a:lnTo>
                    <a:pt x="7376" y="1099"/>
                  </a:lnTo>
                  <a:lnTo>
                    <a:pt x="7889" y="1221"/>
                  </a:lnTo>
                  <a:lnTo>
                    <a:pt x="8378" y="1417"/>
                  </a:lnTo>
                  <a:lnTo>
                    <a:pt x="8842" y="1636"/>
                  </a:lnTo>
                  <a:lnTo>
                    <a:pt x="9281" y="1905"/>
                  </a:lnTo>
                  <a:lnTo>
                    <a:pt x="9697" y="2198"/>
                  </a:lnTo>
                  <a:lnTo>
                    <a:pt x="10087" y="2540"/>
                  </a:lnTo>
                  <a:lnTo>
                    <a:pt x="10429" y="2931"/>
                  </a:lnTo>
                  <a:lnTo>
                    <a:pt x="10722" y="3346"/>
                  </a:lnTo>
                  <a:lnTo>
                    <a:pt x="10991" y="3786"/>
                  </a:lnTo>
                  <a:lnTo>
                    <a:pt x="11211" y="4250"/>
                  </a:lnTo>
                  <a:lnTo>
                    <a:pt x="11406" y="4738"/>
                  </a:lnTo>
                  <a:lnTo>
                    <a:pt x="11528" y="5251"/>
                  </a:lnTo>
                  <a:lnTo>
                    <a:pt x="11626" y="5764"/>
                  </a:lnTo>
                  <a:lnTo>
                    <a:pt x="11650" y="6326"/>
                  </a:lnTo>
                  <a:lnTo>
                    <a:pt x="11626" y="6863"/>
                  </a:lnTo>
                  <a:lnTo>
                    <a:pt x="11528" y="7400"/>
                  </a:lnTo>
                  <a:lnTo>
                    <a:pt x="11406" y="7913"/>
                  </a:lnTo>
                  <a:lnTo>
                    <a:pt x="11211" y="8402"/>
                  </a:lnTo>
                  <a:lnTo>
                    <a:pt x="10991" y="8866"/>
                  </a:lnTo>
                  <a:lnTo>
                    <a:pt x="10722" y="9305"/>
                  </a:lnTo>
                  <a:lnTo>
                    <a:pt x="10429" y="9696"/>
                  </a:lnTo>
                  <a:lnTo>
                    <a:pt x="10087" y="10087"/>
                  </a:lnTo>
                  <a:lnTo>
                    <a:pt x="9697" y="10429"/>
                  </a:lnTo>
                  <a:lnTo>
                    <a:pt x="9281" y="10746"/>
                  </a:lnTo>
                  <a:lnTo>
                    <a:pt x="8842" y="11015"/>
                  </a:lnTo>
                  <a:lnTo>
                    <a:pt x="8378" y="11235"/>
                  </a:lnTo>
                  <a:lnTo>
                    <a:pt x="7889" y="11406"/>
                  </a:lnTo>
                  <a:lnTo>
                    <a:pt x="7376" y="11552"/>
                  </a:lnTo>
                  <a:lnTo>
                    <a:pt x="6863" y="11625"/>
                  </a:lnTo>
                  <a:lnTo>
                    <a:pt x="6302" y="11650"/>
                  </a:lnTo>
                  <a:lnTo>
                    <a:pt x="5764" y="11625"/>
                  </a:lnTo>
                  <a:lnTo>
                    <a:pt x="5227" y="11552"/>
                  </a:lnTo>
                  <a:lnTo>
                    <a:pt x="4714" y="11406"/>
                  </a:lnTo>
                  <a:lnTo>
                    <a:pt x="4226" y="11235"/>
                  </a:lnTo>
                  <a:lnTo>
                    <a:pt x="3762" y="11015"/>
                  </a:lnTo>
                  <a:lnTo>
                    <a:pt x="3322" y="10746"/>
                  </a:lnTo>
                  <a:lnTo>
                    <a:pt x="2931" y="10429"/>
                  </a:lnTo>
                  <a:lnTo>
                    <a:pt x="2541" y="10087"/>
                  </a:lnTo>
                  <a:lnTo>
                    <a:pt x="2199" y="9696"/>
                  </a:lnTo>
                  <a:lnTo>
                    <a:pt x="1881" y="9305"/>
                  </a:lnTo>
                  <a:lnTo>
                    <a:pt x="1613" y="8866"/>
                  </a:lnTo>
                  <a:lnTo>
                    <a:pt x="1393" y="8402"/>
                  </a:lnTo>
                  <a:lnTo>
                    <a:pt x="1222" y="7913"/>
                  </a:lnTo>
                  <a:lnTo>
                    <a:pt x="1075" y="7400"/>
                  </a:lnTo>
                  <a:lnTo>
                    <a:pt x="1002" y="6863"/>
                  </a:lnTo>
                  <a:lnTo>
                    <a:pt x="978" y="6326"/>
                  </a:lnTo>
                  <a:lnTo>
                    <a:pt x="1002" y="5764"/>
                  </a:lnTo>
                  <a:lnTo>
                    <a:pt x="1075" y="5251"/>
                  </a:lnTo>
                  <a:lnTo>
                    <a:pt x="1222" y="4738"/>
                  </a:lnTo>
                  <a:lnTo>
                    <a:pt x="1393" y="4250"/>
                  </a:lnTo>
                  <a:lnTo>
                    <a:pt x="1613" y="3786"/>
                  </a:lnTo>
                  <a:lnTo>
                    <a:pt x="1881" y="3346"/>
                  </a:lnTo>
                  <a:lnTo>
                    <a:pt x="2199" y="2931"/>
                  </a:lnTo>
                  <a:lnTo>
                    <a:pt x="2541" y="2540"/>
                  </a:lnTo>
                  <a:lnTo>
                    <a:pt x="2931" y="2198"/>
                  </a:lnTo>
                  <a:lnTo>
                    <a:pt x="3322" y="1905"/>
                  </a:lnTo>
                  <a:lnTo>
                    <a:pt x="3762" y="1636"/>
                  </a:lnTo>
                  <a:lnTo>
                    <a:pt x="4226" y="1417"/>
                  </a:lnTo>
                  <a:lnTo>
                    <a:pt x="4714" y="1221"/>
                  </a:lnTo>
                  <a:lnTo>
                    <a:pt x="5227" y="1099"/>
                  </a:lnTo>
                  <a:lnTo>
                    <a:pt x="5764" y="1026"/>
                  </a:lnTo>
                  <a:lnTo>
                    <a:pt x="6302" y="977"/>
                  </a:lnTo>
                  <a:close/>
                  <a:moveTo>
                    <a:pt x="6302" y="0"/>
                  </a:moveTo>
                  <a:lnTo>
                    <a:pt x="5984" y="24"/>
                  </a:lnTo>
                  <a:lnTo>
                    <a:pt x="5667" y="49"/>
                  </a:lnTo>
                  <a:lnTo>
                    <a:pt x="5349" y="73"/>
                  </a:lnTo>
                  <a:lnTo>
                    <a:pt x="5032" y="147"/>
                  </a:lnTo>
                  <a:lnTo>
                    <a:pt x="4739" y="220"/>
                  </a:lnTo>
                  <a:lnTo>
                    <a:pt x="4446" y="293"/>
                  </a:lnTo>
                  <a:lnTo>
                    <a:pt x="4153" y="391"/>
                  </a:lnTo>
                  <a:lnTo>
                    <a:pt x="3859" y="513"/>
                  </a:lnTo>
                  <a:lnTo>
                    <a:pt x="3566" y="635"/>
                  </a:lnTo>
                  <a:lnTo>
                    <a:pt x="3298" y="782"/>
                  </a:lnTo>
                  <a:lnTo>
                    <a:pt x="3029" y="928"/>
                  </a:lnTo>
                  <a:lnTo>
                    <a:pt x="2785" y="1075"/>
                  </a:lnTo>
                  <a:lnTo>
                    <a:pt x="2296" y="1441"/>
                  </a:lnTo>
                  <a:lnTo>
                    <a:pt x="1857" y="1856"/>
                  </a:lnTo>
                  <a:lnTo>
                    <a:pt x="1442" y="2296"/>
                  </a:lnTo>
                  <a:lnTo>
                    <a:pt x="1075" y="2784"/>
                  </a:lnTo>
                  <a:lnTo>
                    <a:pt x="904" y="3053"/>
                  </a:lnTo>
                  <a:lnTo>
                    <a:pt x="758" y="3322"/>
                  </a:lnTo>
                  <a:lnTo>
                    <a:pt x="611" y="3590"/>
                  </a:lnTo>
                  <a:lnTo>
                    <a:pt x="489" y="3859"/>
                  </a:lnTo>
                  <a:lnTo>
                    <a:pt x="391" y="4152"/>
                  </a:lnTo>
                  <a:lnTo>
                    <a:pt x="294" y="4445"/>
                  </a:lnTo>
                  <a:lnTo>
                    <a:pt x="196" y="4738"/>
                  </a:lnTo>
                  <a:lnTo>
                    <a:pt x="123" y="5056"/>
                  </a:lnTo>
                  <a:lnTo>
                    <a:pt x="74" y="5349"/>
                  </a:lnTo>
                  <a:lnTo>
                    <a:pt x="25" y="5666"/>
                  </a:lnTo>
                  <a:lnTo>
                    <a:pt x="1" y="5984"/>
                  </a:lnTo>
                  <a:lnTo>
                    <a:pt x="1" y="6326"/>
                  </a:lnTo>
                  <a:lnTo>
                    <a:pt x="1" y="6643"/>
                  </a:lnTo>
                  <a:lnTo>
                    <a:pt x="25" y="6961"/>
                  </a:lnTo>
                  <a:lnTo>
                    <a:pt x="74" y="7278"/>
                  </a:lnTo>
                  <a:lnTo>
                    <a:pt x="123" y="7596"/>
                  </a:lnTo>
                  <a:lnTo>
                    <a:pt x="196" y="7889"/>
                  </a:lnTo>
                  <a:lnTo>
                    <a:pt x="294" y="8206"/>
                  </a:lnTo>
                  <a:lnTo>
                    <a:pt x="391" y="8499"/>
                  </a:lnTo>
                  <a:lnTo>
                    <a:pt x="489" y="8768"/>
                  </a:lnTo>
                  <a:lnTo>
                    <a:pt x="611" y="9061"/>
                  </a:lnTo>
                  <a:lnTo>
                    <a:pt x="758" y="9330"/>
                  </a:lnTo>
                  <a:lnTo>
                    <a:pt x="904" y="9598"/>
                  </a:lnTo>
                  <a:lnTo>
                    <a:pt x="1075" y="9843"/>
                  </a:lnTo>
                  <a:lnTo>
                    <a:pt x="1442" y="10331"/>
                  </a:lnTo>
                  <a:lnTo>
                    <a:pt x="1857" y="10771"/>
                  </a:lnTo>
                  <a:lnTo>
                    <a:pt x="2296" y="11186"/>
                  </a:lnTo>
                  <a:lnTo>
                    <a:pt x="2785" y="11552"/>
                  </a:lnTo>
                  <a:lnTo>
                    <a:pt x="3029" y="11723"/>
                  </a:lnTo>
                  <a:lnTo>
                    <a:pt x="3298" y="11870"/>
                  </a:lnTo>
                  <a:lnTo>
                    <a:pt x="3566" y="12016"/>
                  </a:lnTo>
                  <a:lnTo>
                    <a:pt x="3859" y="12138"/>
                  </a:lnTo>
                  <a:lnTo>
                    <a:pt x="4153" y="12236"/>
                  </a:lnTo>
                  <a:lnTo>
                    <a:pt x="4446" y="12334"/>
                  </a:lnTo>
                  <a:lnTo>
                    <a:pt x="4739" y="12431"/>
                  </a:lnTo>
                  <a:lnTo>
                    <a:pt x="5032" y="12505"/>
                  </a:lnTo>
                  <a:lnTo>
                    <a:pt x="5349" y="12553"/>
                  </a:lnTo>
                  <a:lnTo>
                    <a:pt x="5667" y="12602"/>
                  </a:lnTo>
                  <a:lnTo>
                    <a:pt x="5984" y="12627"/>
                  </a:lnTo>
                  <a:lnTo>
                    <a:pt x="6644" y="12627"/>
                  </a:lnTo>
                  <a:lnTo>
                    <a:pt x="6961" y="12602"/>
                  </a:lnTo>
                  <a:lnTo>
                    <a:pt x="7279" y="12553"/>
                  </a:lnTo>
                  <a:lnTo>
                    <a:pt x="7572" y="12505"/>
                  </a:lnTo>
                  <a:lnTo>
                    <a:pt x="7889" y="12431"/>
                  </a:lnTo>
                  <a:lnTo>
                    <a:pt x="8182" y="12334"/>
                  </a:lnTo>
                  <a:lnTo>
                    <a:pt x="8475" y="12236"/>
                  </a:lnTo>
                  <a:lnTo>
                    <a:pt x="8768" y="12138"/>
                  </a:lnTo>
                  <a:lnTo>
                    <a:pt x="9037" y="12016"/>
                  </a:lnTo>
                  <a:lnTo>
                    <a:pt x="9306" y="11870"/>
                  </a:lnTo>
                  <a:lnTo>
                    <a:pt x="9574" y="11723"/>
                  </a:lnTo>
                  <a:lnTo>
                    <a:pt x="9843" y="11552"/>
                  </a:lnTo>
                  <a:lnTo>
                    <a:pt x="10332" y="11186"/>
                  </a:lnTo>
                  <a:lnTo>
                    <a:pt x="10771" y="10771"/>
                  </a:lnTo>
                  <a:lnTo>
                    <a:pt x="11186" y="10331"/>
                  </a:lnTo>
                  <a:lnTo>
                    <a:pt x="11553" y="9843"/>
                  </a:lnTo>
                  <a:lnTo>
                    <a:pt x="11699" y="9598"/>
                  </a:lnTo>
                  <a:lnTo>
                    <a:pt x="11846" y="9330"/>
                  </a:lnTo>
                  <a:lnTo>
                    <a:pt x="11992" y="9061"/>
                  </a:lnTo>
                  <a:lnTo>
                    <a:pt x="12114" y="8768"/>
                  </a:lnTo>
                  <a:lnTo>
                    <a:pt x="12237" y="8499"/>
                  </a:lnTo>
                  <a:lnTo>
                    <a:pt x="12334" y="8206"/>
                  </a:lnTo>
                  <a:lnTo>
                    <a:pt x="12432" y="7889"/>
                  </a:lnTo>
                  <a:lnTo>
                    <a:pt x="12481" y="7596"/>
                  </a:lnTo>
                  <a:lnTo>
                    <a:pt x="12554" y="7278"/>
                  </a:lnTo>
                  <a:lnTo>
                    <a:pt x="12578" y="6961"/>
                  </a:lnTo>
                  <a:lnTo>
                    <a:pt x="12603" y="6643"/>
                  </a:lnTo>
                  <a:lnTo>
                    <a:pt x="12627" y="6326"/>
                  </a:lnTo>
                  <a:lnTo>
                    <a:pt x="12603" y="5984"/>
                  </a:lnTo>
                  <a:lnTo>
                    <a:pt x="12578" y="5666"/>
                  </a:lnTo>
                  <a:lnTo>
                    <a:pt x="12554" y="5349"/>
                  </a:lnTo>
                  <a:lnTo>
                    <a:pt x="12481" y="5056"/>
                  </a:lnTo>
                  <a:lnTo>
                    <a:pt x="12432" y="4738"/>
                  </a:lnTo>
                  <a:lnTo>
                    <a:pt x="12334" y="4445"/>
                  </a:lnTo>
                  <a:lnTo>
                    <a:pt x="12237" y="4152"/>
                  </a:lnTo>
                  <a:lnTo>
                    <a:pt x="12114" y="3859"/>
                  </a:lnTo>
                  <a:lnTo>
                    <a:pt x="11992" y="3590"/>
                  </a:lnTo>
                  <a:lnTo>
                    <a:pt x="11846" y="3322"/>
                  </a:lnTo>
                  <a:lnTo>
                    <a:pt x="11699" y="3053"/>
                  </a:lnTo>
                  <a:lnTo>
                    <a:pt x="11553" y="2784"/>
                  </a:lnTo>
                  <a:lnTo>
                    <a:pt x="11186" y="2296"/>
                  </a:lnTo>
                  <a:lnTo>
                    <a:pt x="10771" y="1856"/>
                  </a:lnTo>
                  <a:lnTo>
                    <a:pt x="10332" y="1441"/>
                  </a:lnTo>
                  <a:lnTo>
                    <a:pt x="9843" y="1075"/>
                  </a:lnTo>
                  <a:lnTo>
                    <a:pt x="9574" y="928"/>
                  </a:lnTo>
                  <a:lnTo>
                    <a:pt x="9306" y="782"/>
                  </a:lnTo>
                  <a:lnTo>
                    <a:pt x="9037" y="635"/>
                  </a:lnTo>
                  <a:lnTo>
                    <a:pt x="8768" y="513"/>
                  </a:lnTo>
                  <a:lnTo>
                    <a:pt x="8475" y="391"/>
                  </a:lnTo>
                  <a:lnTo>
                    <a:pt x="8182" y="293"/>
                  </a:lnTo>
                  <a:lnTo>
                    <a:pt x="7889" y="220"/>
                  </a:lnTo>
                  <a:lnTo>
                    <a:pt x="7572" y="147"/>
                  </a:lnTo>
                  <a:lnTo>
                    <a:pt x="7279" y="73"/>
                  </a:lnTo>
                  <a:lnTo>
                    <a:pt x="6961" y="49"/>
                  </a:lnTo>
                  <a:lnTo>
                    <a:pt x="6644" y="24"/>
                  </a:lnTo>
                  <a:lnTo>
                    <a:pt x="6302"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310" name="Google Shape;310;p24"/>
            <p:cNvSpPr/>
            <p:nvPr/>
          </p:nvSpPr>
          <p:spPr>
            <a:xfrm>
              <a:off x="3992525" y="3021125"/>
              <a:ext cx="242425" cy="242425"/>
            </a:xfrm>
            <a:custGeom>
              <a:rect b="b" l="l" r="r" t="t"/>
              <a:pathLst>
                <a:path extrusionOk="0" h="9697" w="9697">
                  <a:moveTo>
                    <a:pt x="4934" y="1466"/>
                  </a:moveTo>
                  <a:lnTo>
                    <a:pt x="5008" y="1490"/>
                  </a:lnTo>
                  <a:lnTo>
                    <a:pt x="5081" y="1539"/>
                  </a:lnTo>
                  <a:lnTo>
                    <a:pt x="5154" y="1588"/>
                  </a:lnTo>
                  <a:lnTo>
                    <a:pt x="5203" y="1637"/>
                  </a:lnTo>
                  <a:lnTo>
                    <a:pt x="5252" y="1734"/>
                  </a:lnTo>
                  <a:lnTo>
                    <a:pt x="5276" y="1808"/>
                  </a:lnTo>
                  <a:lnTo>
                    <a:pt x="5276" y="1905"/>
                  </a:lnTo>
                  <a:lnTo>
                    <a:pt x="5276" y="1979"/>
                  </a:lnTo>
                  <a:lnTo>
                    <a:pt x="5252" y="2076"/>
                  </a:lnTo>
                  <a:lnTo>
                    <a:pt x="5203" y="2150"/>
                  </a:lnTo>
                  <a:lnTo>
                    <a:pt x="5154" y="2198"/>
                  </a:lnTo>
                  <a:lnTo>
                    <a:pt x="5081" y="2247"/>
                  </a:lnTo>
                  <a:lnTo>
                    <a:pt x="5008" y="2296"/>
                  </a:lnTo>
                  <a:lnTo>
                    <a:pt x="4934" y="2321"/>
                  </a:lnTo>
                  <a:lnTo>
                    <a:pt x="4837" y="2345"/>
                  </a:lnTo>
                  <a:lnTo>
                    <a:pt x="4593" y="2345"/>
                  </a:lnTo>
                  <a:lnTo>
                    <a:pt x="4348" y="2394"/>
                  </a:lnTo>
                  <a:lnTo>
                    <a:pt x="4104" y="2443"/>
                  </a:lnTo>
                  <a:lnTo>
                    <a:pt x="3860" y="2540"/>
                  </a:lnTo>
                  <a:lnTo>
                    <a:pt x="3640" y="2638"/>
                  </a:lnTo>
                  <a:lnTo>
                    <a:pt x="3445" y="2760"/>
                  </a:lnTo>
                  <a:lnTo>
                    <a:pt x="3249" y="2907"/>
                  </a:lnTo>
                  <a:lnTo>
                    <a:pt x="3054" y="3078"/>
                  </a:lnTo>
                  <a:lnTo>
                    <a:pt x="2907" y="3249"/>
                  </a:lnTo>
                  <a:lnTo>
                    <a:pt x="2761" y="3444"/>
                  </a:lnTo>
                  <a:lnTo>
                    <a:pt x="2639" y="3664"/>
                  </a:lnTo>
                  <a:lnTo>
                    <a:pt x="2517" y="3884"/>
                  </a:lnTo>
                  <a:lnTo>
                    <a:pt x="2443" y="4103"/>
                  </a:lnTo>
                  <a:lnTo>
                    <a:pt x="2370" y="4348"/>
                  </a:lnTo>
                  <a:lnTo>
                    <a:pt x="2346" y="4592"/>
                  </a:lnTo>
                  <a:lnTo>
                    <a:pt x="2321" y="4861"/>
                  </a:lnTo>
                  <a:lnTo>
                    <a:pt x="2321" y="4934"/>
                  </a:lnTo>
                  <a:lnTo>
                    <a:pt x="2297" y="5032"/>
                  </a:lnTo>
                  <a:lnTo>
                    <a:pt x="2248" y="5105"/>
                  </a:lnTo>
                  <a:lnTo>
                    <a:pt x="2199" y="5154"/>
                  </a:lnTo>
                  <a:lnTo>
                    <a:pt x="2126" y="5227"/>
                  </a:lnTo>
                  <a:lnTo>
                    <a:pt x="2053" y="5251"/>
                  </a:lnTo>
                  <a:lnTo>
                    <a:pt x="1979" y="5276"/>
                  </a:lnTo>
                  <a:lnTo>
                    <a:pt x="1882" y="5300"/>
                  </a:lnTo>
                  <a:lnTo>
                    <a:pt x="1808" y="5276"/>
                  </a:lnTo>
                  <a:lnTo>
                    <a:pt x="1711" y="5251"/>
                  </a:lnTo>
                  <a:lnTo>
                    <a:pt x="1637" y="5227"/>
                  </a:lnTo>
                  <a:lnTo>
                    <a:pt x="1564" y="5154"/>
                  </a:lnTo>
                  <a:lnTo>
                    <a:pt x="1515" y="5105"/>
                  </a:lnTo>
                  <a:lnTo>
                    <a:pt x="1491" y="5032"/>
                  </a:lnTo>
                  <a:lnTo>
                    <a:pt x="1466" y="4934"/>
                  </a:lnTo>
                  <a:lnTo>
                    <a:pt x="1442" y="4861"/>
                  </a:lnTo>
                  <a:lnTo>
                    <a:pt x="1466" y="4494"/>
                  </a:lnTo>
                  <a:lnTo>
                    <a:pt x="1515" y="4177"/>
                  </a:lnTo>
                  <a:lnTo>
                    <a:pt x="1588" y="3835"/>
                  </a:lnTo>
                  <a:lnTo>
                    <a:pt x="1711" y="3542"/>
                  </a:lnTo>
                  <a:lnTo>
                    <a:pt x="1857" y="3224"/>
                  </a:lnTo>
                  <a:lnTo>
                    <a:pt x="2028" y="2956"/>
                  </a:lnTo>
                  <a:lnTo>
                    <a:pt x="2223" y="2687"/>
                  </a:lnTo>
                  <a:lnTo>
                    <a:pt x="2443" y="2443"/>
                  </a:lnTo>
                  <a:lnTo>
                    <a:pt x="2688" y="2223"/>
                  </a:lnTo>
                  <a:lnTo>
                    <a:pt x="2956" y="2028"/>
                  </a:lnTo>
                  <a:lnTo>
                    <a:pt x="3225" y="1857"/>
                  </a:lnTo>
                  <a:lnTo>
                    <a:pt x="3518" y="1710"/>
                  </a:lnTo>
                  <a:lnTo>
                    <a:pt x="3835" y="1612"/>
                  </a:lnTo>
                  <a:lnTo>
                    <a:pt x="4153" y="1515"/>
                  </a:lnTo>
                  <a:lnTo>
                    <a:pt x="4495" y="1466"/>
                  </a:lnTo>
                  <a:close/>
                  <a:moveTo>
                    <a:pt x="4837" y="0"/>
                  </a:moveTo>
                  <a:lnTo>
                    <a:pt x="4348" y="25"/>
                  </a:lnTo>
                  <a:lnTo>
                    <a:pt x="3860" y="98"/>
                  </a:lnTo>
                  <a:lnTo>
                    <a:pt x="3396" y="220"/>
                  </a:lnTo>
                  <a:lnTo>
                    <a:pt x="2956" y="391"/>
                  </a:lnTo>
                  <a:lnTo>
                    <a:pt x="2541" y="587"/>
                  </a:lnTo>
                  <a:lnTo>
                    <a:pt x="2150" y="831"/>
                  </a:lnTo>
                  <a:lnTo>
                    <a:pt x="1759" y="1124"/>
                  </a:lnTo>
                  <a:lnTo>
                    <a:pt x="1418" y="1441"/>
                  </a:lnTo>
                  <a:lnTo>
                    <a:pt x="1100" y="1783"/>
                  </a:lnTo>
                  <a:lnTo>
                    <a:pt x="831" y="2150"/>
                  </a:lnTo>
                  <a:lnTo>
                    <a:pt x="587" y="2540"/>
                  </a:lnTo>
                  <a:lnTo>
                    <a:pt x="392" y="2980"/>
                  </a:lnTo>
                  <a:lnTo>
                    <a:pt x="221" y="3420"/>
                  </a:lnTo>
                  <a:lnTo>
                    <a:pt x="99" y="3884"/>
                  </a:lnTo>
                  <a:lnTo>
                    <a:pt x="25" y="4348"/>
                  </a:lnTo>
                  <a:lnTo>
                    <a:pt x="1" y="4861"/>
                  </a:lnTo>
                  <a:lnTo>
                    <a:pt x="25" y="5349"/>
                  </a:lnTo>
                  <a:lnTo>
                    <a:pt x="99" y="5838"/>
                  </a:lnTo>
                  <a:lnTo>
                    <a:pt x="221" y="6302"/>
                  </a:lnTo>
                  <a:lnTo>
                    <a:pt x="392" y="6741"/>
                  </a:lnTo>
                  <a:lnTo>
                    <a:pt x="587" y="7156"/>
                  </a:lnTo>
                  <a:lnTo>
                    <a:pt x="831" y="7547"/>
                  </a:lnTo>
                  <a:lnTo>
                    <a:pt x="1100" y="7938"/>
                  </a:lnTo>
                  <a:lnTo>
                    <a:pt x="1418" y="8280"/>
                  </a:lnTo>
                  <a:lnTo>
                    <a:pt x="1759" y="8597"/>
                  </a:lnTo>
                  <a:lnTo>
                    <a:pt x="2150" y="8866"/>
                  </a:lnTo>
                  <a:lnTo>
                    <a:pt x="2541" y="9110"/>
                  </a:lnTo>
                  <a:lnTo>
                    <a:pt x="2956" y="9306"/>
                  </a:lnTo>
                  <a:lnTo>
                    <a:pt x="3396" y="9477"/>
                  </a:lnTo>
                  <a:lnTo>
                    <a:pt x="3860" y="9599"/>
                  </a:lnTo>
                  <a:lnTo>
                    <a:pt x="4348" y="9672"/>
                  </a:lnTo>
                  <a:lnTo>
                    <a:pt x="4837" y="9696"/>
                  </a:lnTo>
                  <a:lnTo>
                    <a:pt x="5350" y="9672"/>
                  </a:lnTo>
                  <a:lnTo>
                    <a:pt x="5814" y="9599"/>
                  </a:lnTo>
                  <a:lnTo>
                    <a:pt x="6278" y="9477"/>
                  </a:lnTo>
                  <a:lnTo>
                    <a:pt x="6717" y="9306"/>
                  </a:lnTo>
                  <a:lnTo>
                    <a:pt x="7157" y="9110"/>
                  </a:lnTo>
                  <a:lnTo>
                    <a:pt x="7548" y="8866"/>
                  </a:lnTo>
                  <a:lnTo>
                    <a:pt x="7914" y="8597"/>
                  </a:lnTo>
                  <a:lnTo>
                    <a:pt x="8256" y="8280"/>
                  </a:lnTo>
                  <a:lnTo>
                    <a:pt x="8573" y="7938"/>
                  </a:lnTo>
                  <a:lnTo>
                    <a:pt x="8867" y="7547"/>
                  </a:lnTo>
                  <a:lnTo>
                    <a:pt x="9111" y="7156"/>
                  </a:lnTo>
                  <a:lnTo>
                    <a:pt x="9306" y="6741"/>
                  </a:lnTo>
                  <a:lnTo>
                    <a:pt x="9477" y="6302"/>
                  </a:lnTo>
                  <a:lnTo>
                    <a:pt x="9599" y="5838"/>
                  </a:lnTo>
                  <a:lnTo>
                    <a:pt x="9673" y="5349"/>
                  </a:lnTo>
                  <a:lnTo>
                    <a:pt x="9697" y="4861"/>
                  </a:lnTo>
                  <a:lnTo>
                    <a:pt x="9673" y="4348"/>
                  </a:lnTo>
                  <a:lnTo>
                    <a:pt x="9599" y="3884"/>
                  </a:lnTo>
                  <a:lnTo>
                    <a:pt x="9477" y="3420"/>
                  </a:lnTo>
                  <a:lnTo>
                    <a:pt x="9306" y="2980"/>
                  </a:lnTo>
                  <a:lnTo>
                    <a:pt x="9111" y="2540"/>
                  </a:lnTo>
                  <a:lnTo>
                    <a:pt x="8867" y="2150"/>
                  </a:lnTo>
                  <a:lnTo>
                    <a:pt x="8573" y="1783"/>
                  </a:lnTo>
                  <a:lnTo>
                    <a:pt x="8256" y="1441"/>
                  </a:lnTo>
                  <a:lnTo>
                    <a:pt x="7914" y="1124"/>
                  </a:lnTo>
                  <a:lnTo>
                    <a:pt x="7548" y="831"/>
                  </a:lnTo>
                  <a:lnTo>
                    <a:pt x="7157" y="587"/>
                  </a:lnTo>
                  <a:lnTo>
                    <a:pt x="6717" y="391"/>
                  </a:lnTo>
                  <a:lnTo>
                    <a:pt x="6278" y="220"/>
                  </a:lnTo>
                  <a:lnTo>
                    <a:pt x="5814" y="98"/>
                  </a:lnTo>
                  <a:lnTo>
                    <a:pt x="5350" y="25"/>
                  </a:lnTo>
                  <a:lnTo>
                    <a:pt x="4837"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311" name="Google Shape;311;p24"/>
            <p:cNvSpPr/>
            <p:nvPr/>
          </p:nvSpPr>
          <p:spPr>
            <a:xfrm>
              <a:off x="4215400" y="3253150"/>
              <a:ext cx="154500" cy="153875"/>
            </a:xfrm>
            <a:custGeom>
              <a:rect b="b" l="l" r="r" t="t"/>
              <a:pathLst>
                <a:path extrusionOk="0" h="6155" w="6180">
                  <a:moveTo>
                    <a:pt x="1075" y="0"/>
                  </a:moveTo>
                  <a:lnTo>
                    <a:pt x="831" y="269"/>
                  </a:lnTo>
                  <a:lnTo>
                    <a:pt x="562" y="537"/>
                  </a:lnTo>
                  <a:lnTo>
                    <a:pt x="293" y="782"/>
                  </a:lnTo>
                  <a:lnTo>
                    <a:pt x="0" y="1026"/>
                  </a:lnTo>
                  <a:lnTo>
                    <a:pt x="4983" y="6008"/>
                  </a:lnTo>
                  <a:lnTo>
                    <a:pt x="5056" y="6057"/>
                  </a:lnTo>
                  <a:lnTo>
                    <a:pt x="5129" y="6106"/>
                  </a:lnTo>
                  <a:lnTo>
                    <a:pt x="5227" y="6130"/>
                  </a:lnTo>
                  <a:lnTo>
                    <a:pt x="5325" y="6155"/>
                  </a:lnTo>
                  <a:lnTo>
                    <a:pt x="5422" y="6130"/>
                  </a:lnTo>
                  <a:lnTo>
                    <a:pt x="5496" y="6106"/>
                  </a:lnTo>
                  <a:lnTo>
                    <a:pt x="5593" y="6057"/>
                  </a:lnTo>
                  <a:lnTo>
                    <a:pt x="5667" y="6008"/>
                  </a:lnTo>
                  <a:lnTo>
                    <a:pt x="6033" y="5642"/>
                  </a:lnTo>
                  <a:lnTo>
                    <a:pt x="6106" y="5569"/>
                  </a:lnTo>
                  <a:lnTo>
                    <a:pt x="6155" y="5471"/>
                  </a:lnTo>
                  <a:lnTo>
                    <a:pt x="6179" y="5373"/>
                  </a:lnTo>
                  <a:lnTo>
                    <a:pt x="6179" y="5300"/>
                  </a:lnTo>
                  <a:lnTo>
                    <a:pt x="6179" y="5202"/>
                  </a:lnTo>
                  <a:lnTo>
                    <a:pt x="6155" y="5105"/>
                  </a:lnTo>
                  <a:lnTo>
                    <a:pt x="6106" y="5031"/>
                  </a:lnTo>
                  <a:lnTo>
                    <a:pt x="6033" y="4934"/>
                  </a:lnTo>
                  <a:lnTo>
                    <a:pt x="1075"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sp>
        <p:nvSpPr>
          <p:cNvPr id="316" name="Google Shape;316;p25"/>
          <p:cNvSpPr txBox="1"/>
          <p:nvPr>
            <p:ph idx="1" type="body"/>
          </p:nvPr>
        </p:nvSpPr>
        <p:spPr>
          <a:xfrm>
            <a:off x="1447312" y="1840577"/>
            <a:ext cx="6249375" cy="1462346"/>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601"/>
              </a:spcBef>
              <a:spcAft>
                <a:spcPts val="0"/>
              </a:spcAft>
              <a:buSzPts val="3000"/>
              <a:buNone/>
            </a:pPr>
            <a:r>
              <a:rPr b="1" lang="en-US">
                <a:latin typeface="Raleway Medium"/>
                <a:ea typeface="Raleway Medium"/>
                <a:cs typeface="Raleway Medium"/>
                <a:sym typeface="Raleway Medium"/>
              </a:rPr>
              <a:t>È inutile parlare del problema se non si parla della soluzione.</a:t>
            </a:r>
            <a:endParaRPr/>
          </a:p>
          <a:p>
            <a:pPr indent="0" lvl="0" marL="0" rtl="0" algn="ctr">
              <a:lnSpc>
                <a:spcPct val="100000"/>
              </a:lnSpc>
              <a:spcBef>
                <a:spcPts val="601"/>
              </a:spcBef>
              <a:spcAft>
                <a:spcPts val="0"/>
              </a:spcAft>
              <a:buSzPts val="3000"/>
              <a:buNone/>
            </a:pPr>
            <a:r>
              <a:rPr b="1" lang="en-US">
                <a:latin typeface="Raleway Medium"/>
                <a:ea typeface="Raleway Medium"/>
                <a:cs typeface="Raleway Medium"/>
                <a:sym typeface="Raleway Medium"/>
              </a:rPr>
              <a:t>Betty Williams</a:t>
            </a:r>
            <a:endParaRPr b="1" i="0">
              <a:latin typeface="Raleway Medium"/>
              <a:ea typeface="Raleway Medium"/>
              <a:cs typeface="Raleway Medium"/>
              <a:sym typeface="Raleway Medium"/>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p26"/>
          <p:cNvSpPr txBox="1"/>
          <p:nvPr>
            <p:ph type="title"/>
          </p:nvPr>
        </p:nvSpPr>
        <p:spPr>
          <a:xfrm>
            <a:off x="922001" y="891775"/>
            <a:ext cx="2711700" cy="857401"/>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5800"/>
              <a:buNone/>
            </a:pPr>
            <a:r>
              <a:rPr lang="en-US" sz="3600"/>
              <a:t>Stabilisci </a:t>
            </a:r>
            <a:r>
              <a:rPr lang="en-US" sz="3600">
                <a:solidFill>
                  <a:schemeClr val="accent1"/>
                </a:solidFill>
              </a:rPr>
              <a:t>un nuovo obiettivo </a:t>
            </a:r>
            <a:r>
              <a:rPr lang="en-US" sz="3600"/>
              <a:t>e completa un altro modulo!</a:t>
            </a:r>
            <a:endParaRPr sz="3600"/>
          </a:p>
        </p:txBody>
      </p:sp>
      <p:sp>
        <p:nvSpPr>
          <p:cNvPr id="322" name="Google Shape;322;p26"/>
          <p:cNvSpPr txBox="1"/>
          <p:nvPr>
            <p:ph idx="12" type="sldNum"/>
          </p:nvPr>
        </p:nvSpPr>
        <p:spPr>
          <a:xfrm>
            <a:off x="8604401" y="4590300"/>
            <a:ext cx="539700" cy="5532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300"/>
              <a:buNone/>
            </a:pPr>
            <a:fld id="{00000000-1234-1234-1234-123412341234}" type="slidenum">
              <a:rPr lang="en-US"/>
              <a:t>‹#›</a:t>
            </a:fld>
            <a:endParaRPr/>
          </a:p>
        </p:txBody>
      </p:sp>
      <p:grpSp>
        <p:nvGrpSpPr>
          <p:cNvPr id="323" name="Google Shape;323;p26"/>
          <p:cNvGrpSpPr/>
          <p:nvPr/>
        </p:nvGrpSpPr>
        <p:grpSpPr>
          <a:xfrm>
            <a:off x="8152039" y="369833"/>
            <a:ext cx="602425" cy="641836"/>
            <a:chOff x="5970800" y="1619250"/>
            <a:chExt cx="428650" cy="456725"/>
          </a:xfrm>
        </p:grpSpPr>
        <p:sp>
          <p:nvSpPr>
            <p:cNvPr id="324" name="Google Shape;324;p26"/>
            <p:cNvSpPr/>
            <p:nvPr/>
          </p:nvSpPr>
          <p:spPr>
            <a:xfrm>
              <a:off x="5970800" y="1674200"/>
              <a:ext cx="377975" cy="377950"/>
            </a:xfrm>
            <a:custGeom>
              <a:rect b="b" l="l" r="r" t="t"/>
              <a:pathLst>
                <a:path extrusionOk="0" h="15118" w="15119">
                  <a:moveTo>
                    <a:pt x="7181" y="0"/>
                  </a:moveTo>
                  <a:lnTo>
                    <a:pt x="6790" y="49"/>
                  </a:lnTo>
                  <a:lnTo>
                    <a:pt x="6424" y="98"/>
                  </a:lnTo>
                  <a:lnTo>
                    <a:pt x="6058" y="147"/>
                  </a:lnTo>
                  <a:lnTo>
                    <a:pt x="5691" y="244"/>
                  </a:lnTo>
                  <a:lnTo>
                    <a:pt x="5325" y="342"/>
                  </a:lnTo>
                  <a:lnTo>
                    <a:pt x="4983" y="464"/>
                  </a:lnTo>
                  <a:lnTo>
                    <a:pt x="4641" y="586"/>
                  </a:lnTo>
                  <a:lnTo>
                    <a:pt x="4299" y="733"/>
                  </a:lnTo>
                  <a:lnTo>
                    <a:pt x="3982" y="904"/>
                  </a:lnTo>
                  <a:lnTo>
                    <a:pt x="3664" y="1099"/>
                  </a:lnTo>
                  <a:lnTo>
                    <a:pt x="3347" y="1295"/>
                  </a:lnTo>
                  <a:lnTo>
                    <a:pt x="3053" y="1490"/>
                  </a:lnTo>
                  <a:lnTo>
                    <a:pt x="2760" y="1734"/>
                  </a:lnTo>
                  <a:lnTo>
                    <a:pt x="2492" y="1954"/>
                  </a:lnTo>
                  <a:lnTo>
                    <a:pt x="2223" y="2223"/>
                  </a:lnTo>
                  <a:lnTo>
                    <a:pt x="1979" y="2467"/>
                  </a:lnTo>
                  <a:lnTo>
                    <a:pt x="1735" y="2760"/>
                  </a:lnTo>
                  <a:lnTo>
                    <a:pt x="1515" y="3029"/>
                  </a:lnTo>
                  <a:lnTo>
                    <a:pt x="1295" y="3322"/>
                  </a:lnTo>
                  <a:lnTo>
                    <a:pt x="1100" y="3639"/>
                  </a:lnTo>
                  <a:lnTo>
                    <a:pt x="929" y="3957"/>
                  </a:lnTo>
                  <a:lnTo>
                    <a:pt x="758" y="4274"/>
                  </a:lnTo>
                  <a:lnTo>
                    <a:pt x="611" y="4616"/>
                  </a:lnTo>
                  <a:lnTo>
                    <a:pt x="465" y="4958"/>
                  </a:lnTo>
                  <a:lnTo>
                    <a:pt x="343" y="5300"/>
                  </a:lnTo>
                  <a:lnTo>
                    <a:pt x="245" y="5666"/>
                  </a:lnTo>
                  <a:lnTo>
                    <a:pt x="172" y="6033"/>
                  </a:lnTo>
                  <a:lnTo>
                    <a:pt x="98" y="6399"/>
                  </a:lnTo>
                  <a:lnTo>
                    <a:pt x="49" y="6790"/>
                  </a:lnTo>
                  <a:lnTo>
                    <a:pt x="25" y="7156"/>
                  </a:lnTo>
                  <a:lnTo>
                    <a:pt x="1" y="7547"/>
                  </a:lnTo>
                  <a:lnTo>
                    <a:pt x="25" y="7938"/>
                  </a:lnTo>
                  <a:lnTo>
                    <a:pt x="49" y="8328"/>
                  </a:lnTo>
                  <a:lnTo>
                    <a:pt x="98" y="8695"/>
                  </a:lnTo>
                  <a:lnTo>
                    <a:pt x="172" y="9085"/>
                  </a:lnTo>
                  <a:lnTo>
                    <a:pt x="245" y="9452"/>
                  </a:lnTo>
                  <a:lnTo>
                    <a:pt x="343" y="9794"/>
                  </a:lnTo>
                  <a:lnTo>
                    <a:pt x="465" y="10160"/>
                  </a:lnTo>
                  <a:lnTo>
                    <a:pt x="611" y="10502"/>
                  </a:lnTo>
                  <a:lnTo>
                    <a:pt x="758" y="10820"/>
                  </a:lnTo>
                  <a:lnTo>
                    <a:pt x="929" y="11161"/>
                  </a:lnTo>
                  <a:lnTo>
                    <a:pt x="1100" y="11479"/>
                  </a:lnTo>
                  <a:lnTo>
                    <a:pt x="1295" y="11772"/>
                  </a:lnTo>
                  <a:lnTo>
                    <a:pt x="1515" y="12065"/>
                  </a:lnTo>
                  <a:lnTo>
                    <a:pt x="1735" y="12358"/>
                  </a:lnTo>
                  <a:lnTo>
                    <a:pt x="1979" y="12627"/>
                  </a:lnTo>
                  <a:lnTo>
                    <a:pt x="2223" y="12895"/>
                  </a:lnTo>
                  <a:lnTo>
                    <a:pt x="2492" y="13140"/>
                  </a:lnTo>
                  <a:lnTo>
                    <a:pt x="2760" y="13384"/>
                  </a:lnTo>
                  <a:lnTo>
                    <a:pt x="3053" y="13604"/>
                  </a:lnTo>
                  <a:lnTo>
                    <a:pt x="3347" y="13824"/>
                  </a:lnTo>
                  <a:lnTo>
                    <a:pt x="3664" y="14019"/>
                  </a:lnTo>
                  <a:lnTo>
                    <a:pt x="3982" y="14190"/>
                  </a:lnTo>
                  <a:lnTo>
                    <a:pt x="4299" y="14361"/>
                  </a:lnTo>
                  <a:lnTo>
                    <a:pt x="4641" y="14507"/>
                  </a:lnTo>
                  <a:lnTo>
                    <a:pt x="4983" y="14654"/>
                  </a:lnTo>
                  <a:lnTo>
                    <a:pt x="5325" y="14776"/>
                  </a:lnTo>
                  <a:lnTo>
                    <a:pt x="5691" y="14874"/>
                  </a:lnTo>
                  <a:lnTo>
                    <a:pt x="6058" y="14947"/>
                  </a:lnTo>
                  <a:lnTo>
                    <a:pt x="6424" y="15020"/>
                  </a:lnTo>
                  <a:lnTo>
                    <a:pt x="6790" y="15069"/>
                  </a:lnTo>
                  <a:lnTo>
                    <a:pt x="7181" y="15094"/>
                  </a:lnTo>
                  <a:lnTo>
                    <a:pt x="7572" y="15118"/>
                  </a:lnTo>
                  <a:lnTo>
                    <a:pt x="7963" y="15094"/>
                  </a:lnTo>
                  <a:lnTo>
                    <a:pt x="8329" y="15069"/>
                  </a:lnTo>
                  <a:lnTo>
                    <a:pt x="8720" y="15020"/>
                  </a:lnTo>
                  <a:lnTo>
                    <a:pt x="9086" y="14947"/>
                  </a:lnTo>
                  <a:lnTo>
                    <a:pt x="9452" y="14874"/>
                  </a:lnTo>
                  <a:lnTo>
                    <a:pt x="9819" y="14776"/>
                  </a:lnTo>
                  <a:lnTo>
                    <a:pt x="10161" y="14654"/>
                  </a:lnTo>
                  <a:lnTo>
                    <a:pt x="10503" y="14507"/>
                  </a:lnTo>
                  <a:lnTo>
                    <a:pt x="10844" y="14361"/>
                  </a:lnTo>
                  <a:lnTo>
                    <a:pt x="11162" y="14190"/>
                  </a:lnTo>
                  <a:lnTo>
                    <a:pt x="11479" y="14019"/>
                  </a:lnTo>
                  <a:lnTo>
                    <a:pt x="11797" y="13824"/>
                  </a:lnTo>
                  <a:lnTo>
                    <a:pt x="12090" y="13604"/>
                  </a:lnTo>
                  <a:lnTo>
                    <a:pt x="12383" y="13384"/>
                  </a:lnTo>
                  <a:lnTo>
                    <a:pt x="12652" y="13140"/>
                  </a:lnTo>
                  <a:lnTo>
                    <a:pt x="12920" y="12895"/>
                  </a:lnTo>
                  <a:lnTo>
                    <a:pt x="13165" y="12627"/>
                  </a:lnTo>
                  <a:lnTo>
                    <a:pt x="13409" y="12358"/>
                  </a:lnTo>
                  <a:lnTo>
                    <a:pt x="13629" y="12065"/>
                  </a:lnTo>
                  <a:lnTo>
                    <a:pt x="13824" y="11772"/>
                  </a:lnTo>
                  <a:lnTo>
                    <a:pt x="14019" y="11479"/>
                  </a:lnTo>
                  <a:lnTo>
                    <a:pt x="14215" y="11161"/>
                  </a:lnTo>
                  <a:lnTo>
                    <a:pt x="14386" y="10820"/>
                  </a:lnTo>
                  <a:lnTo>
                    <a:pt x="14532" y="10502"/>
                  </a:lnTo>
                  <a:lnTo>
                    <a:pt x="14654" y="10160"/>
                  </a:lnTo>
                  <a:lnTo>
                    <a:pt x="14777" y="9794"/>
                  </a:lnTo>
                  <a:lnTo>
                    <a:pt x="14899" y="9452"/>
                  </a:lnTo>
                  <a:lnTo>
                    <a:pt x="14972" y="9085"/>
                  </a:lnTo>
                  <a:lnTo>
                    <a:pt x="15045" y="8695"/>
                  </a:lnTo>
                  <a:lnTo>
                    <a:pt x="15094" y="8328"/>
                  </a:lnTo>
                  <a:lnTo>
                    <a:pt x="15118" y="7938"/>
                  </a:lnTo>
                  <a:lnTo>
                    <a:pt x="15118" y="7547"/>
                  </a:lnTo>
                  <a:lnTo>
                    <a:pt x="15094" y="6936"/>
                  </a:lnTo>
                  <a:lnTo>
                    <a:pt x="15021" y="6326"/>
                  </a:lnTo>
                  <a:lnTo>
                    <a:pt x="14899" y="5740"/>
                  </a:lnTo>
                  <a:lnTo>
                    <a:pt x="14728" y="5178"/>
                  </a:lnTo>
                  <a:lnTo>
                    <a:pt x="14532" y="4616"/>
                  </a:lnTo>
                  <a:lnTo>
                    <a:pt x="14288" y="4079"/>
                  </a:lnTo>
                  <a:lnTo>
                    <a:pt x="13995" y="3590"/>
                  </a:lnTo>
                  <a:lnTo>
                    <a:pt x="13653" y="3102"/>
                  </a:lnTo>
                  <a:lnTo>
                    <a:pt x="13458" y="3053"/>
                  </a:lnTo>
                  <a:lnTo>
                    <a:pt x="12163" y="4347"/>
                  </a:lnTo>
                  <a:lnTo>
                    <a:pt x="12383" y="4689"/>
                  </a:lnTo>
                  <a:lnTo>
                    <a:pt x="12578" y="5056"/>
                  </a:lnTo>
                  <a:lnTo>
                    <a:pt x="12749" y="5446"/>
                  </a:lnTo>
                  <a:lnTo>
                    <a:pt x="12896" y="5837"/>
                  </a:lnTo>
                  <a:lnTo>
                    <a:pt x="13018" y="6252"/>
                  </a:lnTo>
                  <a:lnTo>
                    <a:pt x="13091" y="6668"/>
                  </a:lnTo>
                  <a:lnTo>
                    <a:pt x="13165" y="7107"/>
                  </a:lnTo>
                  <a:lnTo>
                    <a:pt x="13165" y="7547"/>
                  </a:lnTo>
                  <a:lnTo>
                    <a:pt x="13140" y="8133"/>
                  </a:lnTo>
                  <a:lnTo>
                    <a:pt x="13067" y="8695"/>
                  </a:lnTo>
                  <a:lnTo>
                    <a:pt x="12920" y="9208"/>
                  </a:lnTo>
                  <a:lnTo>
                    <a:pt x="12725" y="9745"/>
                  </a:lnTo>
                  <a:lnTo>
                    <a:pt x="12505" y="10233"/>
                  </a:lnTo>
                  <a:lnTo>
                    <a:pt x="12212" y="10673"/>
                  </a:lnTo>
                  <a:lnTo>
                    <a:pt x="11895" y="11113"/>
                  </a:lnTo>
                  <a:lnTo>
                    <a:pt x="11528" y="11503"/>
                  </a:lnTo>
                  <a:lnTo>
                    <a:pt x="11138" y="11870"/>
                  </a:lnTo>
                  <a:lnTo>
                    <a:pt x="10698" y="12187"/>
                  </a:lnTo>
                  <a:lnTo>
                    <a:pt x="10234" y="12480"/>
                  </a:lnTo>
                  <a:lnTo>
                    <a:pt x="9745" y="12725"/>
                  </a:lnTo>
                  <a:lnTo>
                    <a:pt x="9233" y="12895"/>
                  </a:lnTo>
                  <a:lnTo>
                    <a:pt x="8695" y="13042"/>
                  </a:lnTo>
                  <a:lnTo>
                    <a:pt x="8133" y="13140"/>
                  </a:lnTo>
                  <a:lnTo>
                    <a:pt x="7572" y="13164"/>
                  </a:lnTo>
                  <a:lnTo>
                    <a:pt x="6986" y="13140"/>
                  </a:lnTo>
                  <a:lnTo>
                    <a:pt x="6448" y="13042"/>
                  </a:lnTo>
                  <a:lnTo>
                    <a:pt x="5911" y="12895"/>
                  </a:lnTo>
                  <a:lnTo>
                    <a:pt x="5398" y="12725"/>
                  </a:lnTo>
                  <a:lnTo>
                    <a:pt x="4910" y="12480"/>
                  </a:lnTo>
                  <a:lnTo>
                    <a:pt x="4446" y="12187"/>
                  </a:lnTo>
                  <a:lnTo>
                    <a:pt x="4006" y="11870"/>
                  </a:lnTo>
                  <a:lnTo>
                    <a:pt x="3615" y="11503"/>
                  </a:lnTo>
                  <a:lnTo>
                    <a:pt x="3249" y="11113"/>
                  </a:lnTo>
                  <a:lnTo>
                    <a:pt x="2931" y="10673"/>
                  </a:lnTo>
                  <a:lnTo>
                    <a:pt x="2638" y="10233"/>
                  </a:lnTo>
                  <a:lnTo>
                    <a:pt x="2418" y="9745"/>
                  </a:lnTo>
                  <a:lnTo>
                    <a:pt x="2223" y="9208"/>
                  </a:lnTo>
                  <a:lnTo>
                    <a:pt x="2077" y="8695"/>
                  </a:lnTo>
                  <a:lnTo>
                    <a:pt x="2003" y="8133"/>
                  </a:lnTo>
                  <a:lnTo>
                    <a:pt x="1954" y="7547"/>
                  </a:lnTo>
                  <a:lnTo>
                    <a:pt x="2003" y="6985"/>
                  </a:lnTo>
                  <a:lnTo>
                    <a:pt x="2077" y="6423"/>
                  </a:lnTo>
                  <a:lnTo>
                    <a:pt x="2223" y="5886"/>
                  </a:lnTo>
                  <a:lnTo>
                    <a:pt x="2418" y="5373"/>
                  </a:lnTo>
                  <a:lnTo>
                    <a:pt x="2638" y="4885"/>
                  </a:lnTo>
                  <a:lnTo>
                    <a:pt x="2931" y="4421"/>
                  </a:lnTo>
                  <a:lnTo>
                    <a:pt x="3249" y="4005"/>
                  </a:lnTo>
                  <a:lnTo>
                    <a:pt x="3615" y="3590"/>
                  </a:lnTo>
                  <a:lnTo>
                    <a:pt x="4006" y="3224"/>
                  </a:lnTo>
                  <a:lnTo>
                    <a:pt x="4446" y="2906"/>
                  </a:lnTo>
                  <a:lnTo>
                    <a:pt x="4910" y="2638"/>
                  </a:lnTo>
                  <a:lnTo>
                    <a:pt x="5398" y="2394"/>
                  </a:lnTo>
                  <a:lnTo>
                    <a:pt x="5911" y="2198"/>
                  </a:lnTo>
                  <a:lnTo>
                    <a:pt x="6448" y="2076"/>
                  </a:lnTo>
                  <a:lnTo>
                    <a:pt x="6986" y="1978"/>
                  </a:lnTo>
                  <a:lnTo>
                    <a:pt x="7572" y="1954"/>
                  </a:lnTo>
                  <a:lnTo>
                    <a:pt x="8011" y="1978"/>
                  </a:lnTo>
                  <a:lnTo>
                    <a:pt x="8451" y="2027"/>
                  </a:lnTo>
                  <a:lnTo>
                    <a:pt x="8866" y="2100"/>
                  </a:lnTo>
                  <a:lnTo>
                    <a:pt x="9281" y="2223"/>
                  </a:lnTo>
                  <a:lnTo>
                    <a:pt x="9672" y="2369"/>
                  </a:lnTo>
                  <a:lnTo>
                    <a:pt x="10063" y="2540"/>
                  </a:lnTo>
                  <a:lnTo>
                    <a:pt x="10429" y="2735"/>
                  </a:lnTo>
                  <a:lnTo>
                    <a:pt x="10771" y="2955"/>
                  </a:lnTo>
                  <a:lnTo>
                    <a:pt x="11943" y="1807"/>
                  </a:lnTo>
                  <a:lnTo>
                    <a:pt x="11846" y="1343"/>
                  </a:lnTo>
                  <a:lnTo>
                    <a:pt x="11382" y="1026"/>
                  </a:lnTo>
                  <a:lnTo>
                    <a:pt x="10893" y="782"/>
                  </a:lnTo>
                  <a:lnTo>
                    <a:pt x="10380" y="537"/>
                  </a:lnTo>
                  <a:lnTo>
                    <a:pt x="9843" y="342"/>
                  </a:lnTo>
                  <a:lnTo>
                    <a:pt x="9306" y="195"/>
                  </a:lnTo>
                  <a:lnTo>
                    <a:pt x="8744" y="98"/>
                  </a:lnTo>
                  <a:lnTo>
                    <a:pt x="8158" y="25"/>
                  </a:lnTo>
                  <a:lnTo>
                    <a:pt x="7572"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325" name="Google Shape;325;p26"/>
            <p:cNvSpPr/>
            <p:nvPr/>
          </p:nvSpPr>
          <p:spPr>
            <a:xfrm>
              <a:off x="6068500" y="1771875"/>
              <a:ext cx="182575" cy="182600"/>
            </a:xfrm>
            <a:custGeom>
              <a:rect b="b" l="l" r="r" t="t"/>
              <a:pathLst>
                <a:path extrusionOk="0" h="7304" w="7303">
                  <a:moveTo>
                    <a:pt x="3664" y="1"/>
                  </a:moveTo>
                  <a:lnTo>
                    <a:pt x="3297" y="25"/>
                  </a:lnTo>
                  <a:lnTo>
                    <a:pt x="2931" y="74"/>
                  </a:lnTo>
                  <a:lnTo>
                    <a:pt x="2565" y="147"/>
                  </a:lnTo>
                  <a:lnTo>
                    <a:pt x="2247" y="294"/>
                  </a:lnTo>
                  <a:lnTo>
                    <a:pt x="1930" y="440"/>
                  </a:lnTo>
                  <a:lnTo>
                    <a:pt x="1612" y="611"/>
                  </a:lnTo>
                  <a:lnTo>
                    <a:pt x="1344" y="831"/>
                  </a:lnTo>
                  <a:lnTo>
                    <a:pt x="1075" y="1075"/>
                  </a:lnTo>
                  <a:lnTo>
                    <a:pt x="831" y="1320"/>
                  </a:lnTo>
                  <a:lnTo>
                    <a:pt x="635" y="1613"/>
                  </a:lnTo>
                  <a:lnTo>
                    <a:pt x="440" y="1906"/>
                  </a:lnTo>
                  <a:lnTo>
                    <a:pt x="293" y="2223"/>
                  </a:lnTo>
                  <a:lnTo>
                    <a:pt x="171" y="2565"/>
                  </a:lnTo>
                  <a:lnTo>
                    <a:pt x="74" y="2907"/>
                  </a:lnTo>
                  <a:lnTo>
                    <a:pt x="25" y="3273"/>
                  </a:lnTo>
                  <a:lnTo>
                    <a:pt x="0" y="3640"/>
                  </a:lnTo>
                  <a:lnTo>
                    <a:pt x="25" y="4031"/>
                  </a:lnTo>
                  <a:lnTo>
                    <a:pt x="74" y="4373"/>
                  </a:lnTo>
                  <a:lnTo>
                    <a:pt x="171" y="4739"/>
                  </a:lnTo>
                  <a:lnTo>
                    <a:pt x="293" y="5081"/>
                  </a:lnTo>
                  <a:lnTo>
                    <a:pt x="440" y="5398"/>
                  </a:lnTo>
                  <a:lnTo>
                    <a:pt x="635" y="5691"/>
                  </a:lnTo>
                  <a:lnTo>
                    <a:pt x="831" y="5960"/>
                  </a:lnTo>
                  <a:lnTo>
                    <a:pt x="1075" y="6229"/>
                  </a:lnTo>
                  <a:lnTo>
                    <a:pt x="1344" y="6473"/>
                  </a:lnTo>
                  <a:lnTo>
                    <a:pt x="1612" y="6668"/>
                  </a:lnTo>
                  <a:lnTo>
                    <a:pt x="1930" y="6864"/>
                  </a:lnTo>
                  <a:lnTo>
                    <a:pt x="2247" y="7010"/>
                  </a:lnTo>
                  <a:lnTo>
                    <a:pt x="2565" y="7132"/>
                  </a:lnTo>
                  <a:lnTo>
                    <a:pt x="2931" y="7230"/>
                  </a:lnTo>
                  <a:lnTo>
                    <a:pt x="3297" y="7279"/>
                  </a:lnTo>
                  <a:lnTo>
                    <a:pt x="3664" y="7303"/>
                  </a:lnTo>
                  <a:lnTo>
                    <a:pt x="4030" y="7279"/>
                  </a:lnTo>
                  <a:lnTo>
                    <a:pt x="4396" y="7230"/>
                  </a:lnTo>
                  <a:lnTo>
                    <a:pt x="4738" y="7132"/>
                  </a:lnTo>
                  <a:lnTo>
                    <a:pt x="5080" y="7010"/>
                  </a:lnTo>
                  <a:lnTo>
                    <a:pt x="5398" y="6864"/>
                  </a:lnTo>
                  <a:lnTo>
                    <a:pt x="5691" y="6668"/>
                  </a:lnTo>
                  <a:lnTo>
                    <a:pt x="5984" y="6473"/>
                  </a:lnTo>
                  <a:lnTo>
                    <a:pt x="6253" y="6229"/>
                  </a:lnTo>
                  <a:lnTo>
                    <a:pt x="6472" y="5960"/>
                  </a:lnTo>
                  <a:lnTo>
                    <a:pt x="6692" y="5691"/>
                  </a:lnTo>
                  <a:lnTo>
                    <a:pt x="6863" y="5398"/>
                  </a:lnTo>
                  <a:lnTo>
                    <a:pt x="7034" y="5081"/>
                  </a:lnTo>
                  <a:lnTo>
                    <a:pt x="7156" y="4739"/>
                  </a:lnTo>
                  <a:lnTo>
                    <a:pt x="7230" y="4373"/>
                  </a:lnTo>
                  <a:lnTo>
                    <a:pt x="7303" y="4031"/>
                  </a:lnTo>
                  <a:lnTo>
                    <a:pt x="7303" y="3640"/>
                  </a:lnTo>
                  <a:lnTo>
                    <a:pt x="7303" y="3396"/>
                  </a:lnTo>
                  <a:lnTo>
                    <a:pt x="7278" y="3176"/>
                  </a:lnTo>
                  <a:lnTo>
                    <a:pt x="7254" y="2932"/>
                  </a:lnTo>
                  <a:lnTo>
                    <a:pt x="7181" y="2712"/>
                  </a:lnTo>
                  <a:lnTo>
                    <a:pt x="7132" y="2492"/>
                  </a:lnTo>
                  <a:lnTo>
                    <a:pt x="7034" y="2272"/>
                  </a:lnTo>
                  <a:lnTo>
                    <a:pt x="6839" y="1857"/>
                  </a:lnTo>
                  <a:lnTo>
                    <a:pt x="5325" y="3347"/>
                  </a:lnTo>
                  <a:lnTo>
                    <a:pt x="5349" y="3640"/>
                  </a:lnTo>
                  <a:lnTo>
                    <a:pt x="5349" y="3811"/>
                  </a:lnTo>
                  <a:lnTo>
                    <a:pt x="5325" y="3982"/>
                  </a:lnTo>
                  <a:lnTo>
                    <a:pt x="5276" y="4153"/>
                  </a:lnTo>
                  <a:lnTo>
                    <a:pt x="5227" y="4299"/>
                  </a:lnTo>
                  <a:lnTo>
                    <a:pt x="5154" y="4446"/>
                  </a:lnTo>
                  <a:lnTo>
                    <a:pt x="5080" y="4592"/>
                  </a:lnTo>
                  <a:lnTo>
                    <a:pt x="4983" y="4739"/>
                  </a:lnTo>
                  <a:lnTo>
                    <a:pt x="4860" y="4861"/>
                  </a:lnTo>
                  <a:lnTo>
                    <a:pt x="4738" y="4959"/>
                  </a:lnTo>
                  <a:lnTo>
                    <a:pt x="4616" y="5056"/>
                  </a:lnTo>
                  <a:lnTo>
                    <a:pt x="4470" y="5154"/>
                  </a:lnTo>
                  <a:lnTo>
                    <a:pt x="4323" y="5203"/>
                  </a:lnTo>
                  <a:lnTo>
                    <a:pt x="4177" y="5276"/>
                  </a:lnTo>
                  <a:lnTo>
                    <a:pt x="4006" y="5301"/>
                  </a:lnTo>
                  <a:lnTo>
                    <a:pt x="3835" y="5349"/>
                  </a:lnTo>
                  <a:lnTo>
                    <a:pt x="3493" y="5349"/>
                  </a:lnTo>
                  <a:lnTo>
                    <a:pt x="3322" y="5301"/>
                  </a:lnTo>
                  <a:lnTo>
                    <a:pt x="3151" y="5276"/>
                  </a:lnTo>
                  <a:lnTo>
                    <a:pt x="3004" y="5203"/>
                  </a:lnTo>
                  <a:lnTo>
                    <a:pt x="2858" y="5154"/>
                  </a:lnTo>
                  <a:lnTo>
                    <a:pt x="2711" y="5056"/>
                  </a:lnTo>
                  <a:lnTo>
                    <a:pt x="2589" y="4959"/>
                  </a:lnTo>
                  <a:lnTo>
                    <a:pt x="2467" y="4861"/>
                  </a:lnTo>
                  <a:lnTo>
                    <a:pt x="2345" y="4739"/>
                  </a:lnTo>
                  <a:lnTo>
                    <a:pt x="2247" y="4592"/>
                  </a:lnTo>
                  <a:lnTo>
                    <a:pt x="2174" y="4446"/>
                  </a:lnTo>
                  <a:lnTo>
                    <a:pt x="2101" y="4299"/>
                  </a:lnTo>
                  <a:lnTo>
                    <a:pt x="2027" y="4153"/>
                  </a:lnTo>
                  <a:lnTo>
                    <a:pt x="2003" y="3982"/>
                  </a:lnTo>
                  <a:lnTo>
                    <a:pt x="1979" y="3811"/>
                  </a:lnTo>
                  <a:lnTo>
                    <a:pt x="1954" y="3640"/>
                  </a:lnTo>
                  <a:lnTo>
                    <a:pt x="1979" y="3469"/>
                  </a:lnTo>
                  <a:lnTo>
                    <a:pt x="2003" y="3298"/>
                  </a:lnTo>
                  <a:lnTo>
                    <a:pt x="2027" y="3151"/>
                  </a:lnTo>
                  <a:lnTo>
                    <a:pt x="2101" y="2980"/>
                  </a:lnTo>
                  <a:lnTo>
                    <a:pt x="2174" y="2834"/>
                  </a:lnTo>
                  <a:lnTo>
                    <a:pt x="2247" y="2687"/>
                  </a:lnTo>
                  <a:lnTo>
                    <a:pt x="2345" y="2565"/>
                  </a:lnTo>
                  <a:lnTo>
                    <a:pt x="2467" y="2443"/>
                  </a:lnTo>
                  <a:lnTo>
                    <a:pt x="2589" y="2345"/>
                  </a:lnTo>
                  <a:lnTo>
                    <a:pt x="2711" y="2248"/>
                  </a:lnTo>
                  <a:lnTo>
                    <a:pt x="2858" y="2150"/>
                  </a:lnTo>
                  <a:lnTo>
                    <a:pt x="3004" y="2077"/>
                  </a:lnTo>
                  <a:lnTo>
                    <a:pt x="3151" y="2028"/>
                  </a:lnTo>
                  <a:lnTo>
                    <a:pt x="3322" y="1979"/>
                  </a:lnTo>
                  <a:lnTo>
                    <a:pt x="3493" y="1955"/>
                  </a:lnTo>
                  <a:lnTo>
                    <a:pt x="3664" y="1955"/>
                  </a:lnTo>
                  <a:lnTo>
                    <a:pt x="3957" y="1979"/>
                  </a:lnTo>
                  <a:lnTo>
                    <a:pt x="5447" y="465"/>
                  </a:lnTo>
                  <a:lnTo>
                    <a:pt x="5056" y="269"/>
                  </a:lnTo>
                  <a:lnTo>
                    <a:pt x="4836" y="196"/>
                  </a:lnTo>
                  <a:lnTo>
                    <a:pt x="4616" y="123"/>
                  </a:lnTo>
                  <a:lnTo>
                    <a:pt x="4372" y="74"/>
                  </a:lnTo>
                  <a:lnTo>
                    <a:pt x="4152" y="25"/>
                  </a:lnTo>
                  <a:lnTo>
                    <a:pt x="3908"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326" name="Google Shape;326;p26"/>
            <p:cNvSpPr/>
            <p:nvPr/>
          </p:nvSpPr>
          <p:spPr>
            <a:xfrm>
              <a:off x="5981175" y="2005125"/>
              <a:ext cx="75125" cy="70850"/>
            </a:xfrm>
            <a:custGeom>
              <a:rect b="b" l="l" r="r" t="t"/>
              <a:pathLst>
                <a:path extrusionOk="0" h="2834" w="3005">
                  <a:moveTo>
                    <a:pt x="1466" y="0"/>
                  </a:moveTo>
                  <a:lnTo>
                    <a:pt x="294" y="1173"/>
                  </a:lnTo>
                  <a:lnTo>
                    <a:pt x="172" y="1319"/>
                  </a:lnTo>
                  <a:lnTo>
                    <a:pt x="74" y="1490"/>
                  </a:lnTo>
                  <a:lnTo>
                    <a:pt x="25" y="1661"/>
                  </a:lnTo>
                  <a:lnTo>
                    <a:pt x="1" y="1857"/>
                  </a:lnTo>
                  <a:lnTo>
                    <a:pt x="25" y="2052"/>
                  </a:lnTo>
                  <a:lnTo>
                    <a:pt x="74" y="2223"/>
                  </a:lnTo>
                  <a:lnTo>
                    <a:pt x="172" y="2394"/>
                  </a:lnTo>
                  <a:lnTo>
                    <a:pt x="294" y="2540"/>
                  </a:lnTo>
                  <a:lnTo>
                    <a:pt x="440" y="2663"/>
                  </a:lnTo>
                  <a:lnTo>
                    <a:pt x="611" y="2760"/>
                  </a:lnTo>
                  <a:lnTo>
                    <a:pt x="807" y="2809"/>
                  </a:lnTo>
                  <a:lnTo>
                    <a:pt x="978" y="2833"/>
                  </a:lnTo>
                  <a:lnTo>
                    <a:pt x="1173" y="2809"/>
                  </a:lnTo>
                  <a:lnTo>
                    <a:pt x="1344" y="2760"/>
                  </a:lnTo>
                  <a:lnTo>
                    <a:pt x="1515" y="2663"/>
                  </a:lnTo>
                  <a:lnTo>
                    <a:pt x="1686" y="2540"/>
                  </a:lnTo>
                  <a:lnTo>
                    <a:pt x="2858" y="1368"/>
                  </a:lnTo>
                  <a:lnTo>
                    <a:pt x="3005" y="1197"/>
                  </a:lnTo>
                  <a:lnTo>
                    <a:pt x="2590" y="928"/>
                  </a:lnTo>
                  <a:lnTo>
                    <a:pt x="2199" y="635"/>
                  </a:lnTo>
                  <a:lnTo>
                    <a:pt x="1808" y="342"/>
                  </a:lnTo>
                  <a:lnTo>
                    <a:pt x="1466"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327" name="Google Shape;327;p26"/>
            <p:cNvSpPr/>
            <p:nvPr/>
          </p:nvSpPr>
          <p:spPr>
            <a:xfrm>
              <a:off x="6263875" y="2005125"/>
              <a:ext cx="74525" cy="70850"/>
            </a:xfrm>
            <a:custGeom>
              <a:rect b="b" l="l" r="r" t="t"/>
              <a:pathLst>
                <a:path extrusionOk="0" h="2834" w="2981">
                  <a:moveTo>
                    <a:pt x="1539" y="0"/>
                  </a:moveTo>
                  <a:lnTo>
                    <a:pt x="1173" y="342"/>
                  </a:lnTo>
                  <a:lnTo>
                    <a:pt x="807" y="635"/>
                  </a:lnTo>
                  <a:lnTo>
                    <a:pt x="416" y="928"/>
                  </a:lnTo>
                  <a:lnTo>
                    <a:pt x="1" y="1197"/>
                  </a:lnTo>
                  <a:lnTo>
                    <a:pt x="123" y="1368"/>
                  </a:lnTo>
                  <a:lnTo>
                    <a:pt x="1319" y="2540"/>
                  </a:lnTo>
                  <a:lnTo>
                    <a:pt x="1466" y="2663"/>
                  </a:lnTo>
                  <a:lnTo>
                    <a:pt x="1637" y="2760"/>
                  </a:lnTo>
                  <a:lnTo>
                    <a:pt x="1832" y="2809"/>
                  </a:lnTo>
                  <a:lnTo>
                    <a:pt x="2003" y="2833"/>
                  </a:lnTo>
                  <a:lnTo>
                    <a:pt x="2199" y="2809"/>
                  </a:lnTo>
                  <a:lnTo>
                    <a:pt x="2370" y="2760"/>
                  </a:lnTo>
                  <a:lnTo>
                    <a:pt x="2541" y="2663"/>
                  </a:lnTo>
                  <a:lnTo>
                    <a:pt x="2712" y="2540"/>
                  </a:lnTo>
                  <a:lnTo>
                    <a:pt x="2834" y="2394"/>
                  </a:lnTo>
                  <a:lnTo>
                    <a:pt x="2931" y="2223"/>
                  </a:lnTo>
                  <a:lnTo>
                    <a:pt x="2980" y="2052"/>
                  </a:lnTo>
                  <a:lnTo>
                    <a:pt x="2980" y="1857"/>
                  </a:lnTo>
                  <a:lnTo>
                    <a:pt x="2980" y="1661"/>
                  </a:lnTo>
                  <a:lnTo>
                    <a:pt x="2931" y="1490"/>
                  </a:lnTo>
                  <a:lnTo>
                    <a:pt x="2834" y="1319"/>
                  </a:lnTo>
                  <a:lnTo>
                    <a:pt x="2712" y="1173"/>
                  </a:lnTo>
                  <a:lnTo>
                    <a:pt x="1539"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328" name="Google Shape;328;p26"/>
            <p:cNvSpPr/>
            <p:nvPr/>
          </p:nvSpPr>
          <p:spPr>
            <a:xfrm>
              <a:off x="6147875" y="1619250"/>
              <a:ext cx="251575" cy="255850"/>
            </a:xfrm>
            <a:custGeom>
              <a:rect b="b" l="l" r="r" t="t"/>
              <a:pathLst>
                <a:path extrusionOk="0" h="10234" w="10063">
                  <a:moveTo>
                    <a:pt x="7352" y="0"/>
                  </a:moveTo>
                  <a:lnTo>
                    <a:pt x="7254" y="24"/>
                  </a:lnTo>
                  <a:lnTo>
                    <a:pt x="7181" y="73"/>
                  </a:lnTo>
                  <a:lnTo>
                    <a:pt x="7083" y="147"/>
                  </a:lnTo>
                  <a:lnTo>
                    <a:pt x="5447" y="1758"/>
                  </a:lnTo>
                  <a:lnTo>
                    <a:pt x="5373" y="1856"/>
                  </a:lnTo>
                  <a:lnTo>
                    <a:pt x="5300" y="1978"/>
                  </a:lnTo>
                  <a:lnTo>
                    <a:pt x="5227" y="2125"/>
                  </a:lnTo>
                  <a:lnTo>
                    <a:pt x="5178" y="2247"/>
                  </a:lnTo>
                  <a:lnTo>
                    <a:pt x="5154" y="2393"/>
                  </a:lnTo>
                  <a:lnTo>
                    <a:pt x="5129" y="2540"/>
                  </a:lnTo>
                  <a:lnTo>
                    <a:pt x="5129" y="2687"/>
                  </a:lnTo>
                  <a:lnTo>
                    <a:pt x="5129" y="2809"/>
                  </a:lnTo>
                  <a:lnTo>
                    <a:pt x="5349" y="3981"/>
                  </a:lnTo>
                  <a:lnTo>
                    <a:pt x="5398" y="4152"/>
                  </a:lnTo>
                  <a:lnTo>
                    <a:pt x="147" y="9403"/>
                  </a:lnTo>
                  <a:lnTo>
                    <a:pt x="74" y="9476"/>
                  </a:lnTo>
                  <a:lnTo>
                    <a:pt x="25" y="9574"/>
                  </a:lnTo>
                  <a:lnTo>
                    <a:pt x="0" y="9672"/>
                  </a:lnTo>
                  <a:lnTo>
                    <a:pt x="0" y="9745"/>
                  </a:lnTo>
                  <a:lnTo>
                    <a:pt x="0" y="9843"/>
                  </a:lnTo>
                  <a:lnTo>
                    <a:pt x="25" y="9940"/>
                  </a:lnTo>
                  <a:lnTo>
                    <a:pt x="74" y="10013"/>
                  </a:lnTo>
                  <a:lnTo>
                    <a:pt x="147" y="10087"/>
                  </a:lnTo>
                  <a:lnTo>
                    <a:pt x="220" y="10160"/>
                  </a:lnTo>
                  <a:lnTo>
                    <a:pt x="293" y="10209"/>
                  </a:lnTo>
                  <a:lnTo>
                    <a:pt x="391" y="10233"/>
                  </a:lnTo>
                  <a:lnTo>
                    <a:pt x="586" y="10233"/>
                  </a:lnTo>
                  <a:lnTo>
                    <a:pt x="660" y="10209"/>
                  </a:lnTo>
                  <a:lnTo>
                    <a:pt x="757" y="10160"/>
                  </a:lnTo>
                  <a:lnTo>
                    <a:pt x="831" y="10087"/>
                  </a:lnTo>
                  <a:lnTo>
                    <a:pt x="6204" y="4738"/>
                  </a:lnTo>
                  <a:lnTo>
                    <a:pt x="7254" y="4909"/>
                  </a:lnTo>
                  <a:lnTo>
                    <a:pt x="7376" y="4933"/>
                  </a:lnTo>
                  <a:lnTo>
                    <a:pt x="7523" y="4933"/>
                  </a:lnTo>
                  <a:lnTo>
                    <a:pt x="7645" y="4909"/>
                  </a:lnTo>
                  <a:lnTo>
                    <a:pt x="7791" y="4860"/>
                  </a:lnTo>
                  <a:lnTo>
                    <a:pt x="7938" y="4811"/>
                  </a:lnTo>
                  <a:lnTo>
                    <a:pt x="8060" y="4763"/>
                  </a:lnTo>
                  <a:lnTo>
                    <a:pt x="8182" y="4689"/>
                  </a:lnTo>
                  <a:lnTo>
                    <a:pt x="8280" y="4592"/>
                  </a:lnTo>
                  <a:lnTo>
                    <a:pt x="9916" y="2955"/>
                  </a:lnTo>
                  <a:lnTo>
                    <a:pt x="9989" y="2882"/>
                  </a:lnTo>
                  <a:lnTo>
                    <a:pt x="10038" y="2784"/>
                  </a:lnTo>
                  <a:lnTo>
                    <a:pt x="10063" y="2711"/>
                  </a:lnTo>
                  <a:lnTo>
                    <a:pt x="10038" y="2613"/>
                  </a:lnTo>
                  <a:lnTo>
                    <a:pt x="10014" y="2564"/>
                  </a:lnTo>
                  <a:lnTo>
                    <a:pt x="9940" y="2491"/>
                  </a:lnTo>
                  <a:lnTo>
                    <a:pt x="9843" y="2442"/>
                  </a:lnTo>
                  <a:lnTo>
                    <a:pt x="9745" y="2418"/>
                  </a:lnTo>
                  <a:lnTo>
                    <a:pt x="8695" y="2223"/>
                  </a:lnTo>
                  <a:lnTo>
                    <a:pt x="9721" y="1197"/>
                  </a:lnTo>
                  <a:lnTo>
                    <a:pt x="9794" y="1123"/>
                  </a:lnTo>
                  <a:lnTo>
                    <a:pt x="9843" y="1026"/>
                  </a:lnTo>
                  <a:lnTo>
                    <a:pt x="9867" y="953"/>
                  </a:lnTo>
                  <a:lnTo>
                    <a:pt x="9867" y="855"/>
                  </a:lnTo>
                  <a:lnTo>
                    <a:pt x="9867" y="757"/>
                  </a:lnTo>
                  <a:lnTo>
                    <a:pt x="9843" y="659"/>
                  </a:lnTo>
                  <a:lnTo>
                    <a:pt x="9794" y="586"/>
                  </a:lnTo>
                  <a:lnTo>
                    <a:pt x="9721" y="513"/>
                  </a:lnTo>
                  <a:lnTo>
                    <a:pt x="9647" y="440"/>
                  </a:lnTo>
                  <a:lnTo>
                    <a:pt x="9574" y="391"/>
                  </a:lnTo>
                  <a:lnTo>
                    <a:pt x="9476" y="366"/>
                  </a:lnTo>
                  <a:lnTo>
                    <a:pt x="9281" y="366"/>
                  </a:lnTo>
                  <a:lnTo>
                    <a:pt x="9208" y="391"/>
                  </a:lnTo>
                  <a:lnTo>
                    <a:pt x="9110" y="440"/>
                  </a:lnTo>
                  <a:lnTo>
                    <a:pt x="9037" y="513"/>
                  </a:lnTo>
                  <a:lnTo>
                    <a:pt x="7889" y="1661"/>
                  </a:lnTo>
                  <a:lnTo>
                    <a:pt x="7840" y="1490"/>
                  </a:lnTo>
                  <a:lnTo>
                    <a:pt x="7620" y="318"/>
                  </a:lnTo>
                  <a:lnTo>
                    <a:pt x="7596" y="195"/>
                  </a:lnTo>
                  <a:lnTo>
                    <a:pt x="7547" y="98"/>
                  </a:lnTo>
                  <a:lnTo>
                    <a:pt x="7498" y="49"/>
                  </a:lnTo>
                  <a:lnTo>
                    <a:pt x="7425"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grpSp>
      <p:graphicFrame>
        <p:nvGraphicFramePr>
          <p:cNvPr id="329" name="Google Shape;329;p26"/>
          <p:cNvGraphicFramePr/>
          <p:nvPr/>
        </p:nvGraphicFramePr>
        <p:xfrm>
          <a:off x="3925427" y="703846"/>
          <a:ext cx="3000000" cy="3000000"/>
        </p:xfrm>
        <a:graphic>
          <a:graphicData uri="http://schemas.openxmlformats.org/drawingml/2006/table">
            <a:tbl>
              <a:tblPr bandRow="1" firstRow="1">
                <a:noFill/>
                <a:tableStyleId>{562341E6-05BE-40C3-8673-BF42C6DD6146}</a:tableStyleId>
              </a:tblPr>
              <a:tblGrid>
                <a:gridCol w="3819725"/>
              </a:tblGrid>
              <a:tr h="466275">
                <a:tc>
                  <a:txBody>
                    <a:bodyPr/>
                    <a:lstStyle/>
                    <a:p>
                      <a:pPr indent="0" lvl="0" marL="0" marR="0" rtl="0" algn="l">
                        <a:lnSpc>
                          <a:spcPct val="100000"/>
                        </a:lnSpc>
                        <a:spcBef>
                          <a:spcPts val="0"/>
                        </a:spcBef>
                        <a:spcAft>
                          <a:spcPts val="0"/>
                        </a:spcAft>
                        <a:buClr>
                          <a:schemeClr val="dk1"/>
                        </a:buClr>
                        <a:buSzPts val="5800"/>
                        <a:buFont typeface="Raleway Thin"/>
                        <a:buNone/>
                      </a:pPr>
                      <a:r>
                        <a:rPr b="1" i="0" lang="en-US" sz="2250" u="none" cap="none" strike="noStrike">
                          <a:solidFill>
                            <a:schemeClr val="lt1"/>
                          </a:solidFill>
                          <a:latin typeface="Raleway Thin"/>
                          <a:ea typeface="Raleway Thin"/>
                          <a:cs typeface="Raleway Thin"/>
                          <a:sym typeface="Raleway Thin"/>
                        </a:rPr>
                        <a:t>Soft skills riqualificazione </a:t>
                      </a:r>
                      <a:endParaRPr sz="1400" u="none" cap="none" strike="noStrike"/>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B600"/>
                    </a:solidFill>
                  </a:tcPr>
                </a:tc>
              </a:tr>
              <a:tr h="425375">
                <a:tc>
                  <a:txBody>
                    <a:bodyPr/>
                    <a:lstStyle/>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FFB600"/>
                          </a:solidFill>
                          <a:latin typeface="Raleway Thin"/>
                          <a:ea typeface="Raleway Thin"/>
                          <a:cs typeface="Raleway Thin"/>
                          <a:sym typeface="Raleway Thin"/>
                        </a:rPr>
                        <a:t>M6: </a:t>
                      </a:r>
                      <a:r>
                        <a:rPr b="1" i="0" lang="en-US" sz="1000" u="none" cap="none" strike="noStrike">
                          <a:solidFill>
                            <a:srgbClr val="000000"/>
                          </a:solidFill>
                          <a:latin typeface="Raleway Thin"/>
                          <a:ea typeface="Raleway Thin"/>
                          <a:cs typeface="Raleway Thin"/>
                          <a:sym typeface="Raleway Thin"/>
                        </a:rPr>
                        <a:t>Abilità comunicative</a:t>
                      </a:r>
                      <a:endParaRPr b="1" i="0" sz="1000" u="none" cap="none" strike="noStrike">
                        <a:solidFill>
                          <a:srgbClr val="000000"/>
                        </a:solidFill>
                        <a:latin typeface="Raleway Thin"/>
                        <a:ea typeface="Raleway Thin"/>
                        <a:cs typeface="Raleway Thin"/>
                        <a:sym typeface="Raleway Thin"/>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25375">
                <a:tc>
                  <a:txBody>
                    <a:bodyPr/>
                    <a:lstStyle/>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FFB600"/>
                          </a:solidFill>
                          <a:latin typeface="Raleway Thin"/>
                          <a:ea typeface="Raleway Thin"/>
                          <a:cs typeface="Raleway Thin"/>
                          <a:sym typeface="Raleway Thin"/>
                        </a:rPr>
                        <a:t>M7: </a:t>
                      </a:r>
                      <a:r>
                        <a:rPr b="1" i="0" lang="en-US" sz="1000" u="none" cap="none" strike="noStrike">
                          <a:solidFill>
                            <a:srgbClr val="000000"/>
                          </a:solidFill>
                          <a:latin typeface="Raleway Thin"/>
                          <a:ea typeface="Raleway Thin"/>
                          <a:cs typeface="Raleway Thin"/>
                          <a:sym typeface="Raleway Thin"/>
                        </a:rPr>
                        <a:t>Motivazione e potenziamento personale</a:t>
                      </a:r>
                      <a:endParaRPr sz="1400" u="none" cap="none" strike="noStrike"/>
                    </a:p>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000000"/>
                        </a:solidFill>
                        <a:latin typeface="Raleway Thin"/>
                        <a:ea typeface="Raleway Thin"/>
                        <a:cs typeface="Raleway Thin"/>
                        <a:sym typeface="Raleway Thin"/>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24150">
                <a:tc>
                  <a:txBody>
                    <a:bodyPr/>
                    <a:lstStyle/>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FFB600"/>
                          </a:solidFill>
                          <a:latin typeface="Raleway Thin"/>
                          <a:ea typeface="Raleway Thin"/>
                          <a:cs typeface="Raleway Thin"/>
                          <a:sym typeface="Raleway Thin"/>
                        </a:rPr>
                        <a:t>M8: </a:t>
                      </a:r>
                      <a:r>
                        <a:rPr b="1" i="0" lang="en-US" sz="1000" u="none" cap="none" strike="noStrike">
                          <a:solidFill>
                            <a:srgbClr val="000000"/>
                          </a:solidFill>
                          <a:latin typeface="Raleway Thin"/>
                          <a:ea typeface="Raleway Thin"/>
                          <a:cs typeface="Raleway Thin"/>
                          <a:sym typeface="Raleway Thin"/>
                        </a:rPr>
                        <a:t>Gestione del tempo</a:t>
                      </a:r>
                      <a:endParaRPr b="1" i="0" sz="1000" u="none" cap="none" strike="noStrike">
                        <a:solidFill>
                          <a:srgbClr val="000000"/>
                        </a:solidFill>
                        <a:latin typeface="Raleway Thin"/>
                        <a:ea typeface="Raleway Thin"/>
                        <a:cs typeface="Raleway Thin"/>
                        <a:sym typeface="Raleway Thin"/>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25375">
                <a:tc>
                  <a:txBody>
                    <a:bodyPr/>
                    <a:lstStyle/>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FFB600"/>
                          </a:solidFill>
                          <a:latin typeface="Raleway Thin"/>
                          <a:ea typeface="Raleway Thin"/>
                          <a:cs typeface="Raleway Thin"/>
                          <a:sym typeface="Raleway Thin"/>
                        </a:rPr>
                        <a:t>M9: </a:t>
                      </a:r>
                      <a:r>
                        <a:rPr b="1" i="0" lang="en-US" sz="1000" u="none" cap="none" strike="noStrike">
                          <a:solidFill>
                            <a:srgbClr val="000000"/>
                          </a:solidFill>
                          <a:latin typeface="Raleway Thin"/>
                          <a:ea typeface="Raleway Thin"/>
                          <a:cs typeface="Raleway Thin"/>
                          <a:sym typeface="Raleway Thin"/>
                        </a:rPr>
                        <a:t>Equilibrio vita-lavoro</a:t>
                      </a:r>
                      <a:endParaRPr sz="1400" u="none" cap="none" strike="noStrike"/>
                    </a:p>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000000"/>
                        </a:solidFill>
                        <a:latin typeface="Raleway Thin"/>
                        <a:ea typeface="Raleway Thin"/>
                        <a:cs typeface="Raleway Thin"/>
                        <a:sym typeface="Raleway Thin"/>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25375">
                <a:tc>
                  <a:txBody>
                    <a:bodyPr/>
                    <a:lstStyle/>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FFB600"/>
                          </a:solidFill>
                          <a:latin typeface="Raleway Thin"/>
                          <a:ea typeface="Raleway Thin"/>
                          <a:cs typeface="Raleway Thin"/>
                          <a:sym typeface="Raleway Thin"/>
                        </a:rPr>
                        <a:t>M10: </a:t>
                      </a:r>
                      <a:r>
                        <a:rPr b="1" i="0" lang="en-US" sz="1000" u="none" cap="none" strike="noStrike">
                          <a:solidFill>
                            <a:srgbClr val="000000"/>
                          </a:solidFill>
                          <a:latin typeface="Raleway Thin"/>
                          <a:ea typeface="Raleway Thin"/>
                          <a:cs typeface="Raleway Thin"/>
                          <a:sym typeface="Raleway Thin"/>
                        </a:rPr>
                        <a:t>Impostazione degli obiettivi</a:t>
                      </a:r>
                      <a:endParaRPr sz="1400" u="none" cap="none" strike="noStrike"/>
                    </a:p>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000000"/>
                        </a:solidFill>
                        <a:latin typeface="Raleway Thin"/>
                        <a:ea typeface="Raleway Thin"/>
                        <a:cs typeface="Raleway Thin"/>
                        <a:sym typeface="Raleway Thin"/>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25375">
                <a:tc>
                  <a:txBody>
                    <a:bodyPr/>
                    <a:lstStyle/>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FFB600"/>
                          </a:solidFill>
                          <a:latin typeface="Raleway Thin"/>
                          <a:ea typeface="Raleway Thin"/>
                          <a:cs typeface="Raleway Thin"/>
                          <a:sym typeface="Raleway Thin"/>
                        </a:rPr>
                        <a:t>M11: </a:t>
                      </a:r>
                      <a:r>
                        <a:rPr b="1" i="0" lang="en-US" sz="1000" u="none" cap="none" strike="noStrike">
                          <a:solidFill>
                            <a:srgbClr val="000000"/>
                          </a:solidFill>
                          <a:latin typeface="Raleway Thin"/>
                          <a:ea typeface="Raleway Thin"/>
                          <a:cs typeface="Raleway Thin"/>
                          <a:sym typeface="Raleway Thin"/>
                        </a:rPr>
                        <a:t>Risoluzione dei problemi</a:t>
                      </a:r>
                      <a:endParaRPr sz="1400" u="none" cap="none" strike="noStrike"/>
                    </a:p>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000000"/>
                        </a:solidFill>
                        <a:latin typeface="Raleway Thin"/>
                        <a:ea typeface="Raleway Thin"/>
                        <a:cs typeface="Raleway Thin"/>
                        <a:sym typeface="Raleway Thin"/>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25375">
                <a:tc>
                  <a:txBody>
                    <a:bodyPr/>
                    <a:lstStyle/>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FFB600"/>
                          </a:solidFill>
                          <a:latin typeface="Raleway Thin"/>
                          <a:ea typeface="Raleway Thin"/>
                          <a:cs typeface="Raleway Thin"/>
                          <a:sym typeface="Raleway Thin"/>
                        </a:rPr>
                        <a:t>M12: </a:t>
                      </a:r>
                      <a:r>
                        <a:rPr b="1" i="0" lang="en-US" sz="1000" u="none" cap="none" strike="noStrike">
                          <a:solidFill>
                            <a:srgbClr val="000000"/>
                          </a:solidFill>
                          <a:latin typeface="Raleway Thin"/>
                          <a:ea typeface="Raleway Thin"/>
                          <a:cs typeface="Raleway Thin"/>
                          <a:sym typeface="Raleway Thin"/>
                        </a:rPr>
                        <a:t>Autopromozione</a:t>
                      </a:r>
                      <a:endParaRPr sz="1400" u="none" cap="none" strike="noStrike"/>
                    </a:p>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000000"/>
                        </a:solidFill>
                        <a:latin typeface="Raleway Thin"/>
                        <a:ea typeface="Raleway Thin"/>
                        <a:cs typeface="Raleway Thin"/>
                        <a:sym typeface="Raleway Thin"/>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25375">
                <a:tc>
                  <a:txBody>
                    <a:bodyPr/>
                    <a:lstStyle/>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FFB600"/>
                          </a:solidFill>
                          <a:latin typeface="Raleway Thin"/>
                          <a:ea typeface="Raleway Thin"/>
                          <a:cs typeface="Raleway Thin"/>
                          <a:sym typeface="Raleway Thin"/>
                        </a:rPr>
                        <a:t>M13: </a:t>
                      </a:r>
                      <a:r>
                        <a:rPr b="0" i="0" lang="en-US" sz="1000" u="none" cap="none" strike="noStrike">
                          <a:solidFill>
                            <a:srgbClr val="000000"/>
                          </a:solidFill>
                          <a:latin typeface="Raleway Thin"/>
                          <a:ea typeface="Raleway Thin"/>
                          <a:cs typeface="Raleway Thin"/>
                          <a:sym typeface="Raleway Thin"/>
                        </a:rPr>
                        <a:t>Abilità di presentazione</a:t>
                      </a:r>
                      <a:endParaRPr b="0" i="0" sz="1000" u="none" cap="none" strike="noStrike">
                        <a:solidFill>
                          <a:srgbClr val="000000"/>
                        </a:solidFill>
                        <a:latin typeface="Raleway Thin"/>
                        <a:ea typeface="Raleway Thin"/>
                        <a:cs typeface="Raleway Thin"/>
                        <a:sym typeface="Raleway Thin"/>
                      </a:endParaRPr>
                    </a:p>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000000"/>
                        </a:solidFill>
                        <a:latin typeface="Raleway Thin"/>
                        <a:ea typeface="Raleway Thin"/>
                        <a:cs typeface="Raleway Thin"/>
                        <a:sym typeface="Raleway Thin"/>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sp>
        <p:nvSpPr>
          <p:cNvPr id="334" name="Google Shape;334;p27"/>
          <p:cNvSpPr txBox="1"/>
          <p:nvPr>
            <p:ph idx="1" type="body"/>
          </p:nvPr>
        </p:nvSpPr>
        <p:spPr>
          <a:xfrm>
            <a:off x="3848430" y="4031027"/>
            <a:ext cx="4643562" cy="595528"/>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800"/>
              <a:buNone/>
            </a:pPr>
            <a:r>
              <a:rPr lang="en-US" sz="70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 </a:t>
            </a:r>
            <a:endParaRPr/>
          </a:p>
          <a:p>
            <a:pPr indent="0" lvl="0" marL="0" rtl="0" algn="l">
              <a:lnSpc>
                <a:spcPct val="100000"/>
              </a:lnSpc>
              <a:spcBef>
                <a:spcPts val="0"/>
              </a:spcBef>
              <a:spcAft>
                <a:spcPts val="0"/>
              </a:spcAft>
              <a:buSzPts val="1800"/>
              <a:buNone/>
            </a:pPr>
            <a:r>
              <a:rPr lang="en-US" sz="700">
                <a:solidFill>
                  <a:srgbClr val="981C22"/>
                </a:solidFill>
              </a:rPr>
              <a:t>Project number 2021-1-RO01-KA220-ADU-000026741</a:t>
            </a:r>
            <a:endParaRPr/>
          </a:p>
          <a:p>
            <a:pPr indent="0" lvl="0" marL="0" rtl="0" algn="l">
              <a:lnSpc>
                <a:spcPct val="100000"/>
              </a:lnSpc>
              <a:spcBef>
                <a:spcPts val="601"/>
              </a:spcBef>
              <a:spcAft>
                <a:spcPts val="0"/>
              </a:spcAft>
              <a:buSzPts val="1800"/>
              <a:buNone/>
            </a:pPr>
            <a:r>
              <a:t/>
            </a:r>
            <a:endParaRPr/>
          </a:p>
          <a:p>
            <a:pPr indent="0" lvl="0" marL="0" rtl="0" algn="l">
              <a:lnSpc>
                <a:spcPct val="100000"/>
              </a:lnSpc>
              <a:spcBef>
                <a:spcPts val="601"/>
              </a:spcBef>
              <a:spcAft>
                <a:spcPts val="0"/>
              </a:spcAft>
              <a:buSzPts val="1800"/>
              <a:buNone/>
            </a:pPr>
            <a:r>
              <a:t/>
            </a:r>
            <a:endParaRPr/>
          </a:p>
          <a:p>
            <a:pPr indent="0" lvl="0" marL="0" rtl="0" algn="l">
              <a:lnSpc>
                <a:spcPct val="100000"/>
              </a:lnSpc>
              <a:spcBef>
                <a:spcPts val="601"/>
              </a:spcBef>
              <a:spcAft>
                <a:spcPts val="0"/>
              </a:spcAft>
              <a:buSzPts val="1800"/>
              <a:buNone/>
            </a:pPr>
            <a:r>
              <a:t/>
            </a:r>
            <a:endParaRPr/>
          </a:p>
          <a:p>
            <a:pPr indent="0" lvl="0" marL="0" rtl="0" algn="l">
              <a:lnSpc>
                <a:spcPct val="100000"/>
              </a:lnSpc>
              <a:spcBef>
                <a:spcPts val="601"/>
              </a:spcBef>
              <a:spcAft>
                <a:spcPts val="0"/>
              </a:spcAft>
              <a:buSzPts val="1800"/>
              <a:buNone/>
            </a:pPr>
            <a:r>
              <a:t/>
            </a:r>
            <a:endParaRPr/>
          </a:p>
          <a:p>
            <a:pPr indent="0" lvl="0" marL="0" rtl="0" algn="l">
              <a:lnSpc>
                <a:spcPct val="100000"/>
              </a:lnSpc>
              <a:spcBef>
                <a:spcPts val="601"/>
              </a:spcBef>
              <a:spcAft>
                <a:spcPts val="0"/>
              </a:spcAft>
              <a:buSzPts val="1800"/>
              <a:buNone/>
            </a:pPr>
            <a:r>
              <a:t/>
            </a:r>
            <a:endParaRPr/>
          </a:p>
          <a:p>
            <a:pPr indent="0" lvl="0" marL="0" rtl="0" algn="l">
              <a:lnSpc>
                <a:spcPct val="100000"/>
              </a:lnSpc>
              <a:spcBef>
                <a:spcPts val="601"/>
              </a:spcBef>
              <a:spcAft>
                <a:spcPts val="0"/>
              </a:spcAft>
              <a:buSzPts val="1800"/>
              <a:buNone/>
            </a:pPr>
            <a:r>
              <a:t/>
            </a:r>
            <a:endParaRPr/>
          </a:p>
        </p:txBody>
      </p:sp>
      <p:pic>
        <p:nvPicPr>
          <p:cNvPr id="335" name="Google Shape;335;p27"/>
          <p:cNvPicPr preferRelativeResize="0"/>
          <p:nvPr/>
        </p:nvPicPr>
        <p:blipFill rotWithShape="1">
          <a:blip r:embed="rId3">
            <a:alphaModFix/>
          </a:blip>
          <a:srcRect b="0" l="0" r="0" t="0"/>
          <a:stretch/>
        </p:blipFill>
        <p:spPr>
          <a:xfrm>
            <a:off x="6997148" y="416610"/>
            <a:ext cx="1763711" cy="1324726"/>
          </a:xfrm>
          <a:prstGeom prst="rect">
            <a:avLst/>
          </a:prstGeom>
          <a:noFill/>
          <a:ln>
            <a:noFill/>
          </a:ln>
        </p:spPr>
      </p:pic>
      <p:pic>
        <p:nvPicPr>
          <p:cNvPr descr="Text&#10;&#10;Description automatically generated with medium confidence" id="336" name="Google Shape;336;p27"/>
          <p:cNvPicPr preferRelativeResize="0"/>
          <p:nvPr/>
        </p:nvPicPr>
        <p:blipFill rotWithShape="1">
          <a:blip r:embed="rId4">
            <a:alphaModFix/>
          </a:blip>
          <a:srcRect b="0" l="0" r="0" t="0"/>
          <a:stretch/>
        </p:blipFill>
        <p:spPr>
          <a:xfrm>
            <a:off x="922001" y="4031027"/>
            <a:ext cx="2838616" cy="595528"/>
          </a:xfrm>
          <a:prstGeom prst="rect">
            <a:avLst/>
          </a:prstGeom>
          <a:noFill/>
          <a:ln>
            <a:noFill/>
          </a:ln>
        </p:spPr>
      </p:pic>
      <p:pic>
        <p:nvPicPr>
          <p:cNvPr id="337" name="Google Shape;337;p27"/>
          <p:cNvPicPr preferRelativeResize="0"/>
          <p:nvPr/>
        </p:nvPicPr>
        <p:blipFill rotWithShape="1">
          <a:blip r:embed="rId5">
            <a:alphaModFix/>
          </a:blip>
          <a:srcRect b="0" l="0" r="0" t="0"/>
          <a:stretch/>
        </p:blipFill>
        <p:spPr>
          <a:xfrm>
            <a:off x="922001" y="795261"/>
            <a:ext cx="5894599" cy="275350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3"/>
          <p:cNvSpPr txBox="1"/>
          <p:nvPr>
            <p:ph idx="1" type="body"/>
          </p:nvPr>
        </p:nvSpPr>
        <p:spPr>
          <a:xfrm>
            <a:off x="1757201" y="2161800"/>
            <a:ext cx="6139024" cy="8199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601"/>
              </a:spcBef>
              <a:spcAft>
                <a:spcPts val="0"/>
              </a:spcAft>
              <a:buSzPts val="3000"/>
              <a:buNone/>
            </a:pPr>
            <a:r>
              <a:rPr lang="en-US">
                <a:latin typeface="Raleway Medium"/>
                <a:ea typeface="Raleway Medium"/>
                <a:cs typeface="Raleway Medium"/>
                <a:sym typeface="Raleway Medium"/>
              </a:rPr>
              <a:t>“Non possiamo risolvere i nostri problemi con lo stesso livello di pensiero che li ha creati.”</a:t>
            </a:r>
            <a:endParaRPr/>
          </a:p>
          <a:p>
            <a:pPr indent="0" lvl="0" marL="0" rtl="0" algn="ctr">
              <a:lnSpc>
                <a:spcPct val="100000"/>
              </a:lnSpc>
              <a:spcBef>
                <a:spcPts val="601"/>
              </a:spcBef>
              <a:spcAft>
                <a:spcPts val="0"/>
              </a:spcAft>
              <a:buSzPts val="3000"/>
              <a:buNone/>
            </a:pPr>
            <a:r>
              <a:rPr lang="en-US">
                <a:latin typeface="Raleway Medium"/>
                <a:ea typeface="Raleway Medium"/>
                <a:cs typeface="Raleway Medium"/>
                <a:sym typeface="Raleway Medium"/>
              </a:rPr>
              <a:t> </a:t>
            </a:r>
            <a:r>
              <a:rPr i="0" lang="en-US">
                <a:latin typeface="Raleway Medium"/>
                <a:ea typeface="Raleway Medium"/>
                <a:cs typeface="Raleway Medium"/>
                <a:sym typeface="Raleway Medium"/>
              </a:rPr>
              <a:t>Albert Einstein</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4"/>
          <p:cNvSpPr txBox="1"/>
          <p:nvPr>
            <p:ph type="ctrTitle"/>
          </p:nvPr>
        </p:nvSpPr>
        <p:spPr>
          <a:xfrm>
            <a:off x="685802" y="2726342"/>
            <a:ext cx="7772400" cy="1159801"/>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4800"/>
              <a:buNone/>
            </a:pPr>
            <a:r>
              <a:rPr lang="en-US">
                <a:solidFill>
                  <a:srgbClr val="981C22"/>
                </a:solidFill>
              </a:rPr>
              <a:t>Problem solving</a:t>
            </a:r>
            <a:endParaRPr/>
          </a:p>
        </p:txBody>
      </p:sp>
      <p:sp>
        <p:nvSpPr>
          <p:cNvPr id="84" name="Google Shape;84;p4"/>
          <p:cNvSpPr txBox="1"/>
          <p:nvPr>
            <p:ph idx="1" type="subTitle"/>
          </p:nvPr>
        </p:nvSpPr>
        <p:spPr>
          <a:xfrm>
            <a:off x="685802" y="3830653"/>
            <a:ext cx="7772400" cy="78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800"/>
              <a:buNone/>
            </a:pPr>
            <a:r>
              <a:rPr b="1" lang="en-US" sz="2800"/>
              <a:t>Sviluppatore: Wisefour Ltd.</a:t>
            </a:r>
            <a:endParaRPr/>
          </a:p>
        </p:txBody>
      </p:sp>
      <p:sp>
        <p:nvSpPr>
          <p:cNvPr id="85" name="Google Shape;85;p4"/>
          <p:cNvSpPr txBox="1"/>
          <p:nvPr/>
        </p:nvSpPr>
        <p:spPr>
          <a:xfrm>
            <a:off x="7811324" y="0"/>
            <a:ext cx="960900" cy="13905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400"/>
              <a:buFont typeface="Arial"/>
              <a:buNone/>
            </a:pPr>
            <a:r>
              <a:rPr b="0" i="0" lang="en-US" sz="5400" u="none" cap="none" strike="noStrike">
                <a:solidFill>
                  <a:srgbClr val="981C22"/>
                </a:solidFill>
                <a:latin typeface="Raleway Thin"/>
                <a:ea typeface="Raleway Thin"/>
                <a:cs typeface="Raleway Thin"/>
                <a:sym typeface="Raleway Thin"/>
              </a:rPr>
              <a:t>11</a:t>
            </a:r>
            <a:endParaRPr b="0" i="0" sz="5400" u="none" cap="none" strike="noStrike">
              <a:solidFill>
                <a:srgbClr val="981C22"/>
              </a:solidFill>
              <a:latin typeface="Raleway Thin"/>
              <a:ea typeface="Raleway Thin"/>
              <a:cs typeface="Raleway Thin"/>
              <a:sym typeface="Raleway Thin"/>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5"/>
          <p:cNvSpPr txBox="1"/>
          <p:nvPr>
            <p:ph type="title"/>
          </p:nvPr>
        </p:nvSpPr>
        <p:spPr>
          <a:xfrm>
            <a:off x="762975" y="443310"/>
            <a:ext cx="6866100" cy="857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5800"/>
              <a:buNone/>
            </a:pPr>
            <a:r>
              <a:rPr lang="en-US" sz="3200">
                <a:latin typeface="Raleway ExtraLight"/>
                <a:ea typeface="Raleway ExtraLight"/>
                <a:cs typeface="Raleway ExtraLight"/>
                <a:sym typeface="Raleway ExtraLight"/>
              </a:rPr>
              <a:t>Dopo aver completato questo modulo </a:t>
            </a:r>
            <a:r>
              <a:rPr lang="en-US" sz="3200">
                <a:solidFill>
                  <a:schemeClr val="accent1"/>
                </a:solidFill>
                <a:latin typeface="Raleway ExtraLight"/>
                <a:ea typeface="Raleway ExtraLight"/>
                <a:cs typeface="Raleway ExtraLight"/>
                <a:sym typeface="Raleway ExtraLight"/>
              </a:rPr>
              <a:t>sarai in grado di </a:t>
            </a:r>
            <a:r>
              <a:rPr lang="en-US" sz="3200">
                <a:latin typeface="Raleway ExtraLight"/>
                <a:ea typeface="Raleway ExtraLight"/>
                <a:cs typeface="Raleway ExtraLight"/>
                <a:sym typeface="Raleway ExtraLight"/>
              </a:rPr>
              <a:t>:</a:t>
            </a:r>
            <a:endParaRPr sz="3200">
              <a:latin typeface="Raleway ExtraLight"/>
              <a:ea typeface="Raleway ExtraLight"/>
              <a:cs typeface="Raleway ExtraLight"/>
              <a:sym typeface="Raleway ExtraLight"/>
            </a:endParaRPr>
          </a:p>
        </p:txBody>
      </p:sp>
      <p:sp>
        <p:nvSpPr>
          <p:cNvPr id="91" name="Google Shape;91;p5"/>
          <p:cNvSpPr txBox="1"/>
          <p:nvPr>
            <p:ph idx="1" type="body"/>
          </p:nvPr>
        </p:nvSpPr>
        <p:spPr>
          <a:xfrm>
            <a:off x="631696" y="1434786"/>
            <a:ext cx="2332201" cy="2778660"/>
          </a:xfrm>
          <a:prstGeom prst="rect">
            <a:avLst/>
          </a:prstGeom>
          <a:noFill/>
          <a:ln>
            <a:noFill/>
          </a:ln>
        </p:spPr>
        <p:txBody>
          <a:bodyPr anchorCtr="0" anchor="t" bIns="91425" lIns="91425" spcFirstLastPara="1" rIns="91425" wrap="square" tIns="91425">
            <a:noAutofit/>
          </a:bodyPr>
          <a:lstStyle/>
          <a:p>
            <a:pPr indent="-285750" lvl="0" marL="285750" rtl="0" algn="l">
              <a:lnSpc>
                <a:spcPct val="100000"/>
              </a:lnSpc>
              <a:spcBef>
                <a:spcPts val="601"/>
              </a:spcBef>
              <a:spcAft>
                <a:spcPts val="0"/>
              </a:spcAft>
              <a:buSzPts val="1400"/>
              <a:buFont typeface="Noto Sans Symbols"/>
              <a:buChar char="▪"/>
            </a:pPr>
            <a:r>
              <a:rPr lang="en-US">
                <a:latin typeface="Raleway Light"/>
                <a:ea typeface="Raleway Light"/>
                <a:cs typeface="Raleway Light"/>
                <a:sym typeface="Raleway Light"/>
              </a:rPr>
              <a:t>Descrivere i termini chiave della risoluzione dei problemi (tipi e abilità associate)</a:t>
            </a:r>
            <a:endParaRPr/>
          </a:p>
          <a:p>
            <a:pPr indent="-285750" lvl="0" marL="285750" rtl="0" algn="l">
              <a:lnSpc>
                <a:spcPct val="100000"/>
              </a:lnSpc>
              <a:spcBef>
                <a:spcPts val="601"/>
              </a:spcBef>
              <a:spcAft>
                <a:spcPts val="0"/>
              </a:spcAft>
              <a:buSzPts val="1400"/>
              <a:buFont typeface="Noto Sans Symbols"/>
              <a:buChar char="▪"/>
            </a:pPr>
            <a:r>
              <a:rPr lang="en-US">
                <a:latin typeface="Raleway Light"/>
                <a:ea typeface="Raleway Light"/>
                <a:cs typeface="Raleway Light"/>
                <a:sym typeface="Raleway Light"/>
              </a:rPr>
              <a:t>Metti in sequenza le cinque fasi della risoluzione dei problemi</a:t>
            </a:r>
            <a:endParaRPr/>
          </a:p>
          <a:p>
            <a:pPr indent="-285750" lvl="0" marL="285750" rtl="0" algn="l">
              <a:lnSpc>
                <a:spcPct val="100000"/>
              </a:lnSpc>
              <a:spcBef>
                <a:spcPts val="601"/>
              </a:spcBef>
              <a:spcAft>
                <a:spcPts val="0"/>
              </a:spcAft>
              <a:buSzPts val="1400"/>
              <a:buFont typeface="Noto Sans Symbols"/>
              <a:buChar char="▪"/>
            </a:pPr>
            <a:r>
              <a:rPr lang="en-US">
                <a:latin typeface="Raleway Light"/>
                <a:ea typeface="Raleway Light"/>
                <a:cs typeface="Raleway Light"/>
                <a:sym typeface="Raleway Light"/>
              </a:rPr>
              <a:t>Descrivere il ruolo del processo decisionale nella risoluzione dei problemi. </a:t>
            </a:r>
            <a:endParaRPr>
              <a:latin typeface="Raleway Light"/>
              <a:ea typeface="Raleway Light"/>
              <a:cs typeface="Raleway Light"/>
              <a:sym typeface="Raleway Light"/>
            </a:endParaRPr>
          </a:p>
        </p:txBody>
      </p:sp>
      <p:sp>
        <p:nvSpPr>
          <p:cNvPr id="92" name="Google Shape;92;p5"/>
          <p:cNvSpPr txBox="1"/>
          <p:nvPr>
            <p:ph idx="2" type="body"/>
          </p:nvPr>
        </p:nvSpPr>
        <p:spPr>
          <a:xfrm>
            <a:off x="3121987" y="1549500"/>
            <a:ext cx="2332201" cy="2778660"/>
          </a:xfrm>
          <a:prstGeom prst="rect">
            <a:avLst/>
          </a:prstGeom>
          <a:noFill/>
          <a:ln>
            <a:noFill/>
          </a:ln>
        </p:spPr>
        <p:txBody>
          <a:bodyPr anchorCtr="0" anchor="t" bIns="91425" lIns="91425" spcFirstLastPara="1" rIns="91425" wrap="square" tIns="91425">
            <a:noAutofit/>
          </a:bodyPr>
          <a:lstStyle/>
          <a:p>
            <a:pPr indent="-285750" lvl="0" marL="285750" rtl="0" algn="l">
              <a:lnSpc>
                <a:spcPct val="100000"/>
              </a:lnSpc>
              <a:spcBef>
                <a:spcPts val="601"/>
              </a:spcBef>
              <a:spcAft>
                <a:spcPts val="0"/>
              </a:spcAft>
              <a:buSzPts val="1400"/>
              <a:buFont typeface="Noto Sans Symbols"/>
              <a:buChar char="▪"/>
            </a:pPr>
            <a:r>
              <a:rPr lang="en-US">
                <a:latin typeface="Raleway Light"/>
                <a:ea typeface="Raleway Light"/>
                <a:cs typeface="Raleway Light"/>
                <a:sym typeface="Raleway Light"/>
              </a:rPr>
              <a:t>Identifica il tuo tipo personale di risoluzione dei problemi</a:t>
            </a:r>
            <a:endParaRPr/>
          </a:p>
          <a:p>
            <a:pPr indent="-285750" lvl="0" marL="285750" rtl="0" algn="l">
              <a:lnSpc>
                <a:spcPct val="100000"/>
              </a:lnSpc>
              <a:spcBef>
                <a:spcPts val="601"/>
              </a:spcBef>
              <a:spcAft>
                <a:spcPts val="0"/>
              </a:spcAft>
              <a:buSzPts val="1400"/>
              <a:buFont typeface="Noto Sans Symbols"/>
              <a:buChar char="▪"/>
            </a:pPr>
            <a:r>
              <a:rPr lang="en-US">
                <a:latin typeface="Raleway Light"/>
                <a:ea typeface="Raleway Light"/>
                <a:cs typeface="Raleway Light"/>
                <a:sym typeface="Raleway Light"/>
              </a:rPr>
              <a:t>Valutare un problema in accordo con le cinque fasi della risoluzione dei problemi</a:t>
            </a:r>
            <a:endParaRPr/>
          </a:p>
          <a:p>
            <a:pPr indent="-285750" lvl="0" marL="285750" rtl="0" algn="l">
              <a:lnSpc>
                <a:spcPct val="100000"/>
              </a:lnSpc>
              <a:spcBef>
                <a:spcPts val="601"/>
              </a:spcBef>
              <a:spcAft>
                <a:spcPts val="0"/>
              </a:spcAft>
              <a:buSzPts val="1400"/>
              <a:buFont typeface="Noto Sans Symbols"/>
              <a:buChar char="▪"/>
            </a:pPr>
            <a:r>
              <a:rPr lang="en-US">
                <a:latin typeface="Raleway Light"/>
                <a:ea typeface="Raleway Light"/>
                <a:cs typeface="Raleway Light"/>
                <a:sym typeface="Raleway Light"/>
              </a:rPr>
              <a:t>Rivedi come evitare pregiudizi ed errori nel processo decisionale</a:t>
            </a:r>
            <a:endParaRPr>
              <a:latin typeface="Raleway Medium"/>
              <a:ea typeface="Raleway Medium"/>
              <a:cs typeface="Raleway Medium"/>
              <a:sym typeface="Raleway Medium"/>
            </a:endParaRPr>
          </a:p>
        </p:txBody>
      </p:sp>
      <p:sp>
        <p:nvSpPr>
          <p:cNvPr id="93" name="Google Shape;93;p5"/>
          <p:cNvSpPr txBox="1"/>
          <p:nvPr>
            <p:ph idx="3" type="body"/>
          </p:nvPr>
        </p:nvSpPr>
        <p:spPr>
          <a:xfrm>
            <a:off x="5679370" y="1182420"/>
            <a:ext cx="2332201" cy="277866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01"/>
              </a:spcBef>
              <a:spcAft>
                <a:spcPts val="0"/>
              </a:spcAft>
              <a:buSzPts val="1400"/>
              <a:buNone/>
            </a:pPr>
            <a:r>
              <a:t/>
            </a:r>
            <a:endParaRPr>
              <a:latin typeface="Raleway Medium"/>
              <a:ea typeface="Raleway Medium"/>
              <a:cs typeface="Raleway Medium"/>
              <a:sym typeface="Raleway Medium"/>
            </a:endParaRPr>
          </a:p>
          <a:p>
            <a:pPr indent="-285750" lvl="0" marL="285750" rtl="0" algn="l">
              <a:lnSpc>
                <a:spcPct val="100000"/>
              </a:lnSpc>
              <a:spcBef>
                <a:spcPts val="601"/>
              </a:spcBef>
              <a:spcAft>
                <a:spcPts val="0"/>
              </a:spcAft>
              <a:buSzPts val="1400"/>
              <a:buFont typeface="Noto Sans Symbols"/>
              <a:buChar char="▪"/>
            </a:pPr>
            <a:r>
              <a:rPr lang="en-US">
                <a:latin typeface="Raleway Light"/>
                <a:ea typeface="Raleway Light"/>
                <a:cs typeface="Raleway Light"/>
                <a:sym typeface="Raleway Light"/>
              </a:rPr>
              <a:t>Riconoscere e affrontare le aree problematiche che necessitano di miglioramento</a:t>
            </a:r>
            <a:endParaRPr/>
          </a:p>
          <a:p>
            <a:pPr indent="-285750" lvl="0" marL="285750" rtl="0" algn="l">
              <a:lnSpc>
                <a:spcPct val="100000"/>
              </a:lnSpc>
              <a:spcBef>
                <a:spcPts val="601"/>
              </a:spcBef>
              <a:spcAft>
                <a:spcPts val="0"/>
              </a:spcAft>
              <a:buSzPts val="1400"/>
              <a:buFont typeface="Noto Sans Symbols"/>
              <a:buChar char="▪"/>
            </a:pPr>
            <a:r>
              <a:rPr lang="en-US">
                <a:latin typeface="Raleway Light"/>
                <a:ea typeface="Raleway Light"/>
                <a:cs typeface="Raleway Light"/>
                <a:sym typeface="Raleway Light"/>
              </a:rPr>
              <a:t>Gestisci i problemi applicando i cinque passaggi del problem solving</a:t>
            </a:r>
            <a:endParaRPr/>
          </a:p>
          <a:p>
            <a:pPr indent="-285750" lvl="0" marL="285750" rtl="0" algn="l">
              <a:lnSpc>
                <a:spcPct val="100000"/>
              </a:lnSpc>
              <a:spcBef>
                <a:spcPts val="601"/>
              </a:spcBef>
              <a:spcAft>
                <a:spcPts val="0"/>
              </a:spcAft>
              <a:buSzPts val="1400"/>
              <a:buFont typeface="Noto Sans Symbols"/>
              <a:buChar char="▪"/>
            </a:pPr>
            <a:r>
              <a:rPr lang="en-US">
                <a:latin typeface="Raleway Light"/>
                <a:ea typeface="Raleway Light"/>
                <a:cs typeface="Raleway Light"/>
                <a:sym typeface="Raleway Light"/>
              </a:rPr>
              <a:t>Consigliare la soluzione adatta a un problema specifico</a:t>
            </a:r>
            <a:endParaRPr>
              <a:latin typeface="Raleway Light"/>
              <a:ea typeface="Raleway Light"/>
              <a:cs typeface="Raleway Light"/>
              <a:sym typeface="Raleway Light"/>
            </a:endParaRPr>
          </a:p>
        </p:txBody>
      </p:sp>
      <p:pic>
        <p:nvPicPr>
          <p:cNvPr id="94" name="Google Shape;94;p5"/>
          <p:cNvPicPr preferRelativeResize="0"/>
          <p:nvPr/>
        </p:nvPicPr>
        <p:blipFill rotWithShape="1">
          <a:blip r:embed="rId3">
            <a:alphaModFix/>
          </a:blip>
          <a:srcRect b="0" l="0" r="0" t="0"/>
          <a:stretch/>
        </p:blipFill>
        <p:spPr>
          <a:xfrm>
            <a:off x="7760474" y="377738"/>
            <a:ext cx="952452" cy="98854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6"/>
          <p:cNvSpPr txBox="1"/>
          <p:nvPr>
            <p:ph type="ctrTitle"/>
          </p:nvPr>
        </p:nvSpPr>
        <p:spPr>
          <a:xfrm>
            <a:off x="685802" y="2571750"/>
            <a:ext cx="7772400" cy="1875263"/>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Clr>
                <a:schemeClr val="lt1"/>
              </a:buClr>
              <a:buSzPts val="6000"/>
              <a:buNone/>
            </a:pPr>
            <a:r>
              <a:rPr b="1" lang="en-US">
                <a:solidFill>
                  <a:schemeClr val="lt1"/>
                </a:solidFill>
              </a:rPr>
              <a:t>Introduzione alla risoluzione dei problemi</a:t>
            </a:r>
            <a:endParaRPr/>
          </a:p>
        </p:txBody>
      </p:sp>
      <p:pic>
        <p:nvPicPr>
          <p:cNvPr id="100" name="Google Shape;100;p6"/>
          <p:cNvPicPr preferRelativeResize="0"/>
          <p:nvPr/>
        </p:nvPicPr>
        <p:blipFill rotWithShape="1">
          <a:blip r:embed="rId3">
            <a:alphaModFix/>
          </a:blip>
          <a:srcRect b="0" l="0" r="0" t="0"/>
          <a:stretch/>
        </p:blipFill>
        <p:spPr>
          <a:xfrm>
            <a:off x="7489247" y="389614"/>
            <a:ext cx="1263188" cy="131933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7"/>
          <p:cNvSpPr txBox="1"/>
          <p:nvPr>
            <p:ph idx="1" type="body"/>
          </p:nvPr>
        </p:nvSpPr>
        <p:spPr>
          <a:xfrm>
            <a:off x="647700" y="1685908"/>
            <a:ext cx="7721601" cy="1108092"/>
          </a:xfrm>
          <a:prstGeom prst="rect">
            <a:avLst/>
          </a:prstGeom>
          <a:noFill/>
          <a:ln>
            <a:noFill/>
          </a:ln>
        </p:spPr>
        <p:txBody>
          <a:bodyPr anchorCtr="0" anchor="t" bIns="91425" lIns="91425" spcFirstLastPara="1" rIns="91425" wrap="square" tIns="91425">
            <a:noAutofit/>
          </a:bodyPr>
          <a:lstStyle/>
          <a:p>
            <a:pPr indent="0" lvl="0" marL="0" rtl="0" algn="just">
              <a:lnSpc>
                <a:spcPct val="100000"/>
              </a:lnSpc>
              <a:spcBef>
                <a:spcPts val="601"/>
              </a:spcBef>
              <a:spcAft>
                <a:spcPts val="0"/>
              </a:spcAft>
              <a:buSzPts val="1800"/>
              <a:buNone/>
            </a:pPr>
            <a:r>
              <a:rPr lang="en-US" sz="1300">
                <a:latin typeface="Raleway Light"/>
                <a:ea typeface="Raleway Light"/>
                <a:cs typeface="Raleway Light"/>
                <a:sym typeface="Raleway Light"/>
              </a:rPr>
              <a:t>Il Problem-Solving è il processo mediante il quale una persona o un gruppo di persone tenta di superare le difficoltà al fine di realizzare piani che consentano loro di progredire dal punto A al punto B, o di prendere decisioni attraverso l'uso di funzioni cognitive superiori, ad esempio il ragionamento e pensiero creativo (American Psychological Association).</a:t>
            </a:r>
            <a:endParaRPr/>
          </a:p>
        </p:txBody>
      </p:sp>
      <p:sp>
        <p:nvSpPr>
          <p:cNvPr id="106" name="Google Shape;106;p7"/>
          <p:cNvSpPr/>
          <p:nvPr/>
        </p:nvSpPr>
        <p:spPr>
          <a:xfrm>
            <a:off x="8054236" y="327816"/>
            <a:ext cx="798007" cy="725835"/>
          </a:xfrm>
          <a:custGeom>
            <a:rect b="b" l="l" r="r" t="t"/>
            <a:pathLst>
              <a:path extrusionOk="0" h="14752" w="16218">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107" name="Google Shape;107;p7"/>
          <p:cNvSpPr txBox="1"/>
          <p:nvPr/>
        </p:nvSpPr>
        <p:spPr>
          <a:xfrm>
            <a:off x="620834" y="2794000"/>
            <a:ext cx="7748467" cy="1780435"/>
          </a:xfrm>
          <a:prstGeom prst="rect">
            <a:avLst/>
          </a:prstGeom>
          <a:noFill/>
          <a:ln>
            <a:noFill/>
          </a:ln>
        </p:spPr>
        <p:txBody>
          <a:bodyPr anchorCtr="0" anchor="t" bIns="91425" lIns="91425" spcFirstLastPara="1" rIns="91425" wrap="square" tIns="91425">
            <a:noAutofit/>
          </a:bodyPr>
          <a:lstStyle/>
          <a:p>
            <a:pPr indent="0" lvl="0" marL="114302" marR="0" rtl="0" algn="just">
              <a:lnSpc>
                <a:spcPct val="100000"/>
              </a:lnSpc>
              <a:spcBef>
                <a:spcPts val="601"/>
              </a:spcBef>
              <a:spcAft>
                <a:spcPts val="0"/>
              </a:spcAft>
              <a:buClr>
                <a:srgbClr val="FFB600"/>
              </a:buClr>
              <a:buSzPts val="1800"/>
              <a:buFont typeface="Raleway Thin"/>
              <a:buNone/>
            </a:pPr>
            <a:r>
              <a:rPr b="1" i="1" lang="en-US" sz="1300" u="none" cap="none" strike="noStrike">
                <a:solidFill>
                  <a:schemeClr val="dk2"/>
                </a:solidFill>
                <a:latin typeface="Raleway Light"/>
                <a:ea typeface="Raleway Light"/>
                <a:cs typeface="Raleway Light"/>
                <a:sym typeface="Raleway Light"/>
              </a:rPr>
              <a:t>Il contesto professionale del problem solving :</a:t>
            </a:r>
            <a:endParaRPr b="0" i="0" sz="1400" u="none" cap="none" strike="noStrike">
              <a:solidFill>
                <a:srgbClr val="000000"/>
              </a:solidFill>
              <a:latin typeface="Arial"/>
              <a:ea typeface="Arial"/>
              <a:cs typeface="Arial"/>
              <a:sym typeface="Arial"/>
            </a:endParaRPr>
          </a:p>
          <a:p>
            <a:pPr indent="0" lvl="0" marL="114302" marR="0" rtl="0" algn="just">
              <a:lnSpc>
                <a:spcPct val="100000"/>
              </a:lnSpc>
              <a:spcBef>
                <a:spcPts val="601"/>
              </a:spcBef>
              <a:spcAft>
                <a:spcPts val="0"/>
              </a:spcAft>
              <a:buClr>
                <a:srgbClr val="FFB600"/>
              </a:buClr>
              <a:buSzPts val="1800"/>
              <a:buFont typeface="Raleway Thin"/>
              <a:buNone/>
            </a:pPr>
            <a:r>
              <a:rPr b="0" i="0" lang="en-US" sz="1300" u="none" cap="none" strike="noStrike">
                <a:solidFill>
                  <a:schemeClr val="dk2"/>
                </a:solidFill>
                <a:latin typeface="Raleway Light"/>
                <a:ea typeface="Raleway Light"/>
                <a:cs typeface="Raleway Light"/>
                <a:sym typeface="Raleway Light"/>
              </a:rPr>
              <a:t>La risoluzione dei problemi negli affari riguarda l'istituzione di processi che mitigano o rimuovono gli ostacoli che attualmente ti impediscono di raggiungere obiettivi strategici. </a:t>
            </a:r>
            <a:endParaRPr b="0" i="0" sz="1300" u="none" cap="none" strike="noStrike">
              <a:solidFill>
                <a:schemeClr val="dk2"/>
              </a:solidFill>
              <a:latin typeface="Raleway Light"/>
              <a:ea typeface="Raleway Light"/>
              <a:cs typeface="Raleway Light"/>
              <a:sym typeface="Raleway Light"/>
            </a:endParaRPr>
          </a:p>
          <a:p>
            <a:pPr indent="-285750" lvl="1" marL="742955" marR="0" rtl="0" algn="just">
              <a:lnSpc>
                <a:spcPct val="100000"/>
              </a:lnSpc>
              <a:spcBef>
                <a:spcPts val="0"/>
              </a:spcBef>
              <a:spcAft>
                <a:spcPts val="0"/>
              </a:spcAft>
              <a:buClr>
                <a:srgbClr val="FFB600"/>
              </a:buClr>
              <a:buSzPts val="1800"/>
              <a:buFont typeface="Arial"/>
              <a:buChar char="•"/>
            </a:pPr>
            <a:r>
              <a:rPr b="0" i="0" lang="en-US" sz="1300" u="none" cap="none" strike="noStrike">
                <a:solidFill>
                  <a:schemeClr val="dk2"/>
                </a:solidFill>
                <a:latin typeface="Raleway Light"/>
                <a:ea typeface="Raleway Light"/>
                <a:cs typeface="Raleway Light"/>
                <a:sym typeface="Raleway Light"/>
              </a:rPr>
              <a:t>Questioni complesse</a:t>
            </a:r>
            <a:endParaRPr/>
          </a:p>
          <a:p>
            <a:pPr indent="-285750" lvl="1" marL="742955" marR="0" rtl="0" algn="just">
              <a:lnSpc>
                <a:spcPct val="100000"/>
              </a:lnSpc>
              <a:spcBef>
                <a:spcPts val="0"/>
              </a:spcBef>
              <a:spcAft>
                <a:spcPts val="0"/>
              </a:spcAft>
              <a:buClr>
                <a:srgbClr val="FFB600"/>
              </a:buClr>
              <a:buSzPts val="1800"/>
              <a:buFont typeface="Arial"/>
              <a:buChar char="•"/>
            </a:pPr>
            <a:r>
              <a:rPr b="0" i="0" lang="en-US" sz="1300" u="none" cap="none" strike="noStrike">
                <a:solidFill>
                  <a:schemeClr val="dk2"/>
                </a:solidFill>
                <a:latin typeface="Raleway Light"/>
                <a:ea typeface="Raleway Light"/>
                <a:cs typeface="Raleway Light"/>
                <a:sym typeface="Raleway Light"/>
              </a:rPr>
              <a:t>Esiste un divario tra i risultati effettivi e quelli desiderati.</a:t>
            </a:r>
            <a:endParaRPr/>
          </a:p>
          <a:p>
            <a:pPr indent="-285750" lvl="1" marL="742955" marR="0" rtl="0" algn="just">
              <a:lnSpc>
                <a:spcPct val="100000"/>
              </a:lnSpc>
              <a:spcBef>
                <a:spcPts val="0"/>
              </a:spcBef>
              <a:spcAft>
                <a:spcPts val="0"/>
              </a:spcAft>
              <a:buClr>
                <a:srgbClr val="FFB600"/>
              </a:buClr>
              <a:buSzPts val="1800"/>
              <a:buFont typeface="Arial"/>
              <a:buChar char="•"/>
            </a:pPr>
            <a:r>
              <a:rPr b="0" i="0" lang="en-US" sz="1300" u="none" cap="none" strike="noStrike">
                <a:solidFill>
                  <a:schemeClr val="dk2"/>
                </a:solidFill>
                <a:latin typeface="Raleway Light"/>
                <a:ea typeface="Raleway Light"/>
                <a:cs typeface="Raleway Light"/>
                <a:sym typeface="Raleway Light"/>
              </a:rPr>
              <a:t>Può essere presente in un singolo team, processo operativo o in un'intera organizzazione, in genere senza una soluzione immediata o ovvia. </a:t>
            </a:r>
            <a:endParaRPr b="0" i="0" sz="1400" u="none" cap="none" strike="noStrike">
              <a:solidFill>
                <a:srgbClr val="000000"/>
              </a:solidFill>
              <a:latin typeface="Arial"/>
              <a:ea typeface="Arial"/>
              <a:cs typeface="Arial"/>
              <a:sym typeface="Arial"/>
            </a:endParaRPr>
          </a:p>
        </p:txBody>
      </p:sp>
      <p:sp>
        <p:nvSpPr>
          <p:cNvPr id="108" name="Google Shape;108;p7"/>
          <p:cNvSpPr txBox="1"/>
          <p:nvPr>
            <p:ph type="title"/>
          </p:nvPr>
        </p:nvSpPr>
        <p:spPr>
          <a:xfrm>
            <a:off x="718476" y="443350"/>
            <a:ext cx="7103700" cy="1242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5800"/>
              <a:buNone/>
            </a:pPr>
            <a:r>
              <a:rPr lang="en-US" sz="3600">
                <a:latin typeface="Raleway ExtraLight"/>
                <a:ea typeface="Raleway ExtraLight"/>
                <a:cs typeface="Raleway ExtraLight"/>
                <a:sym typeface="Raleway ExtraLight"/>
              </a:rPr>
              <a:t>Cosa sai della </a:t>
            </a:r>
            <a:r>
              <a:rPr lang="en-US" sz="3600">
                <a:solidFill>
                  <a:schemeClr val="accent1"/>
                </a:solidFill>
                <a:latin typeface="Raleway ExtraLight"/>
                <a:ea typeface="Raleway ExtraLight"/>
                <a:cs typeface="Raleway ExtraLight"/>
                <a:sym typeface="Raleway ExtraLight"/>
              </a:rPr>
              <a:t>definizione di problem solving</a:t>
            </a:r>
            <a:r>
              <a:rPr lang="en-US" sz="3600">
                <a:solidFill>
                  <a:schemeClr val="dk1"/>
                </a:solidFill>
                <a:latin typeface="Raleway ExtraLight"/>
                <a:ea typeface="Raleway ExtraLight"/>
                <a:cs typeface="Raleway ExtraLight"/>
                <a:sym typeface="Raleway ExtraLight"/>
              </a:rPr>
              <a:t>?</a:t>
            </a:r>
            <a:endParaRPr sz="3600">
              <a:solidFill>
                <a:schemeClr val="dk1"/>
              </a:solidFill>
              <a:latin typeface="Raleway ExtraLight"/>
              <a:ea typeface="Raleway ExtraLight"/>
              <a:cs typeface="Raleway ExtraLight"/>
              <a:sym typeface="Raleway ExtraLight"/>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8"/>
          <p:cNvSpPr/>
          <p:nvPr/>
        </p:nvSpPr>
        <p:spPr>
          <a:xfrm>
            <a:off x="8054236" y="327816"/>
            <a:ext cx="798007" cy="725835"/>
          </a:xfrm>
          <a:custGeom>
            <a:rect b="b" l="l" r="r" t="t"/>
            <a:pathLst>
              <a:path extrusionOk="0" h="14752" w="16218">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114" name="Google Shape;114;p8"/>
          <p:cNvSpPr/>
          <p:nvPr/>
        </p:nvSpPr>
        <p:spPr>
          <a:xfrm>
            <a:off x="560397" y="2008189"/>
            <a:ext cx="1217109" cy="1127121"/>
          </a:xfrm>
          <a:prstGeom prst="ellipse">
            <a:avLst/>
          </a:prstGeom>
          <a:solidFill>
            <a:schemeClr val="accent1"/>
          </a:solidFill>
          <a:ln cap="flat" cmpd="sng" w="25400">
            <a:solidFill>
              <a:srgbClr val="BA84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15" name="Google Shape;115;p8"/>
          <p:cNvSpPr txBox="1"/>
          <p:nvPr/>
        </p:nvSpPr>
        <p:spPr>
          <a:xfrm>
            <a:off x="615629" y="2187711"/>
            <a:ext cx="1106644" cy="83099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1" i="0" lang="en-US" sz="1200" u="none" cap="none" strike="noStrike">
                <a:solidFill>
                  <a:schemeClr val="lt1"/>
                </a:solidFill>
                <a:latin typeface="Raleway"/>
                <a:ea typeface="Raleway"/>
                <a:cs typeface="Raleway"/>
                <a:sym typeface="Raleway"/>
              </a:rPr>
              <a:t>Che tipo di risolutore di problemi sei?</a:t>
            </a:r>
            <a:endParaRPr b="1" i="0" sz="1200" u="none" cap="none" strike="noStrike">
              <a:solidFill>
                <a:schemeClr val="lt1"/>
              </a:solidFill>
              <a:latin typeface="Raleway"/>
              <a:ea typeface="Raleway"/>
              <a:cs typeface="Raleway"/>
              <a:sym typeface="Raleway"/>
            </a:endParaRPr>
          </a:p>
        </p:txBody>
      </p:sp>
      <p:sp>
        <p:nvSpPr>
          <p:cNvPr id="116" name="Google Shape;116;p8"/>
          <p:cNvSpPr txBox="1"/>
          <p:nvPr/>
        </p:nvSpPr>
        <p:spPr>
          <a:xfrm>
            <a:off x="1963034" y="576597"/>
            <a:ext cx="5977806" cy="892512"/>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300"/>
              <a:buFont typeface="Arial"/>
              <a:buNone/>
            </a:pPr>
            <a:r>
              <a:rPr b="1" i="0" lang="en-US" sz="1300" u="none" cap="none" strike="noStrike">
                <a:solidFill>
                  <a:srgbClr val="000000"/>
                </a:solidFill>
                <a:latin typeface="Raleway Light"/>
                <a:ea typeface="Raleway Light"/>
                <a:cs typeface="Raleway Light"/>
                <a:sym typeface="Raleway Light"/>
              </a:rPr>
              <a:t>Quello che mette in discussione tutto</a:t>
            </a:r>
            <a:endParaRPr/>
          </a:p>
          <a:p>
            <a:pPr indent="0" lvl="0" marL="0" marR="0" rtl="0" algn="just">
              <a:lnSpc>
                <a:spcPct val="100000"/>
              </a:lnSpc>
              <a:spcBef>
                <a:spcPts val="0"/>
              </a:spcBef>
              <a:spcAft>
                <a:spcPts val="0"/>
              </a:spcAft>
              <a:buClr>
                <a:srgbClr val="000000"/>
              </a:buClr>
              <a:buSzPts val="1300"/>
              <a:buFont typeface="Arial"/>
              <a:buNone/>
            </a:pPr>
            <a:r>
              <a:rPr b="0" i="0" lang="en-US" sz="1300" u="none" cap="none" strike="noStrike">
                <a:solidFill>
                  <a:srgbClr val="000000"/>
                </a:solidFill>
                <a:latin typeface="Raleway Light"/>
                <a:ea typeface="Raleway Light"/>
                <a:cs typeface="Raleway Light"/>
                <a:sym typeface="Raleway Light"/>
              </a:rPr>
              <a:t>Di fronte a un problema, i chiarificatori cercano quante più informazioni possibili. Lo fanno ponendo domande, sottolineando le carenze e aiutando gli altri a concentrarsi sull'obiettivo principale. </a:t>
            </a:r>
            <a:endParaRPr b="0" i="0" sz="1400" u="none" cap="none" strike="noStrike">
              <a:solidFill>
                <a:srgbClr val="000000"/>
              </a:solidFill>
              <a:latin typeface="Arial"/>
              <a:ea typeface="Arial"/>
              <a:cs typeface="Arial"/>
              <a:sym typeface="Arial"/>
            </a:endParaRPr>
          </a:p>
        </p:txBody>
      </p:sp>
      <p:sp>
        <p:nvSpPr>
          <p:cNvPr id="117" name="Google Shape;117;p8"/>
          <p:cNvSpPr txBox="1"/>
          <p:nvPr/>
        </p:nvSpPr>
        <p:spPr>
          <a:xfrm>
            <a:off x="1963036" y="1673826"/>
            <a:ext cx="6091200" cy="1092566"/>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300"/>
              <a:buFont typeface="Arial"/>
              <a:buNone/>
            </a:pPr>
            <a:r>
              <a:rPr b="1" i="0" lang="en-US" sz="1300" u="none" cap="none" strike="noStrike">
                <a:solidFill>
                  <a:srgbClr val="000000"/>
                </a:solidFill>
                <a:latin typeface="Raleway Light"/>
                <a:ea typeface="Raleway Light"/>
                <a:cs typeface="Raleway Light"/>
                <a:sym typeface="Raleway Light"/>
              </a:rPr>
              <a:t>Quello con le grandi idee</a:t>
            </a:r>
            <a:endParaRPr/>
          </a:p>
          <a:p>
            <a:pPr indent="0" lvl="0" marL="0" marR="0" rtl="0" algn="just">
              <a:lnSpc>
                <a:spcPct val="100000"/>
              </a:lnSpc>
              <a:spcBef>
                <a:spcPts val="0"/>
              </a:spcBef>
              <a:spcAft>
                <a:spcPts val="0"/>
              </a:spcAft>
              <a:buClr>
                <a:srgbClr val="000000"/>
              </a:buClr>
              <a:buSzPts val="1300"/>
              <a:buFont typeface="Arial"/>
              <a:buNone/>
            </a:pPr>
            <a:r>
              <a:rPr b="0" i="0" lang="en-US" sz="1300" u="none" cap="none" strike="noStrike">
                <a:solidFill>
                  <a:srgbClr val="000000"/>
                </a:solidFill>
                <a:latin typeface="Raleway Light"/>
                <a:ea typeface="Raleway Light"/>
                <a:cs typeface="Raleway Light"/>
                <a:sym typeface="Raleway Light"/>
              </a:rPr>
              <a:t>Questa persona ha "grandi idee" e può essere influente ma non sempre pratica. Sono pensatori di grandi dimensioni che prosperano sulle possibilità di brainstorming, ma a volte faticano a restringere le loro idee a una soluzione plausibile.</a:t>
            </a:r>
            <a:endParaRPr b="0" i="0" sz="1400" u="none" cap="none" strike="noStrike">
              <a:solidFill>
                <a:srgbClr val="000000"/>
              </a:solidFill>
              <a:latin typeface="Arial"/>
              <a:ea typeface="Arial"/>
              <a:cs typeface="Arial"/>
              <a:sym typeface="Arial"/>
            </a:endParaRPr>
          </a:p>
        </p:txBody>
      </p:sp>
      <p:sp>
        <p:nvSpPr>
          <p:cNvPr id="118" name="Google Shape;118;p8"/>
          <p:cNvSpPr txBox="1"/>
          <p:nvPr/>
        </p:nvSpPr>
        <p:spPr>
          <a:xfrm>
            <a:off x="1963035" y="2715345"/>
            <a:ext cx="5977805" cy="892552"/>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300"/>
              <a:buFont typeface="Arial"/>
              <a:buNone/>
            </a:pPr>
            <a:r>
              <a:rPr b="1" i="0" lang="en-US" sz="1300" u="none" cap="none" strike="noStrike">
                <a:solidFill>
                  <a:srgbClr val="000000"/>
                </a:solidFill>
                <a:latin typeface="Raleway Light"/>
                <a:ea typeface="Raleway Light"/>
                <a:cs typeface="Raleway Light"/>
                <a:sym typeface="Raleway Light"/>
              </a:rPr>
              <a:t>Colui che valuta tutte le possibilità</a:t>
            </a:r>
            <a:endParaRPr/>
          </a:p>
          <a:p>
            <a:pPr indent="0" lvl="0" marL="0" marR="0" rtl="0" algn="just">
              <a:lnSpc>
                <a:spcPct val="100000"/>
              </a:lnSpc>
              <a:spcBef>
                <a:spcPts val="0"/>
              </a:spcBef>
              <a:spcAft>
                <a:spcPts val="0"/>
              </a:spcAft>
              <a:buClr>
                <a:srgbClr val="000000"/>
              </a:buClr>
              <a:buSzPts val="1300"/>
              <a:buFont typeface="Arial"/>
              <a:buNone/>
            </a:pPr>
            <a:r>
              <a:rPr b="0" i="0" lang="en-US" sz="1300" u="none" cap="none" strike="noStrike">
                <a:solidFill>
                  <a:srgbClr val="000000"/>
                </a:solidFill>
                <a:latin typeface="Raleway Light"/>
                <a:ea typeface="Raleway Light"/>
                <a:cs typeface="Raleway Light"/>
                <a:sym typeface="Raleway Light"/>
              </a:rPr>
              <a:t>Amano conoscere un'idea e valutare modi alternativi di affrontarla, trovano difetti nelle idee e apportano continui miglioramenti. Sono abili nell'identificare la praticità di una soluzione.</a:t>
            </a:r>
            <a:endParaRPr b="0" i="0" sz="1400" u="none" cap="none" strike="noStrike">
              <a:solidFill>
                <a:srgbClr val="000000"/>
              </a:solidFill>
              <a:latin typeface="Arial"/>
              <a:ea typeface="Arial"/>
              <a:cs typeface="Arial"/>
              <a:sym typeface="Arial"/>
            </a:endParaRPr>
          </a:p>
        </p:txBody>
      </p:sp>
      <p:sp>
        <p:nvSpPr>
          <p:cNvPr id="119" name="Google Shape;119;p8"/>
          <p:cNvSpPr txBox="1"/>
          <p:nvPr/>
        </p:nvSpPr>
        <p:spPr>
          <a:xfrm>
            <a:off x="1963034" y="3669452"/>
            <a:ext cx="5977805" cy="892512"/>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300"/>
              <a:buFont typeface="Arial"/>
              <a:buNone/>
            </a:pPr>
            <a:r>
              <a:rPr b="1" i="0" lang="en-US" sz="1300" u="none" cap="none" strike="noStrike">
                <a:solidFill>
                  <a:srgbClr val="000000"/>
                </a:solidFill>
                <a:latin typeface="Raleway Light"/>
                <a:ea typeface="Raleway Light"/>
                <a:cs typeface="Raleway Light"/>
                <a:sym typeface="Raleway Light"/>
              </a:rPr>
              <a:t>Quello a cui piace fare le cose</a:t>
            </a:r>
            <a:endParaRPr/>
          </a:p>
          <a:p>
            <a:pPr indent="0" lvl="0" marL="0" marR="0" rtl="0" algn="just">
              <a:lnSpc>
                <a:spcPct val="100000"/>
              </a:lnSpc>
              <a:spcBef>
                <a:spcPts val="0"/>
              </a:spcBef>
              <a:spcAft>
                <a:spcPts val="0"/>
              </a:spcAft>
              <a:buClr>
                <a:srgbClr val="000000"/>
              </a:buClr>
              <a:buSzPts val="1300"/>
              <a:buFont typeface="Arial"/>
              <a:buNone/>
            </a:pPr>
            <a:r>
              <a:rPr b="0" i="0" lang="en-US" sz="1300" u="none" cap="none" strike="noStrike">
                <a:solidFill>
                  <a:srgbClr val="000000"/>
                </a:solidFill>
                <a:latin typeface="Raleway Light"/>
                <a:ea typeface="Raleway Light"/>
                <a:cs typeface="Raleway Light"/>
                <a:sym typeface="Raleway Light"/>
              </a:rPr>
              <a:t>Il loro focus è meno sull'analisi critica di un problema e più sul fare le cose mettendo in atto un piano per adottare le misure necessarie per applicare una soluzione.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grpSp>
        <p:nvGrpSpPr>
          <p:cNvPr id="124" name="Google Shape;124;p9"/>
          <p:cNvGrpSpPr/>
          <p:nvPr/>
        </p:nvGrpSpPr>
        <p:grpSpPr>
          <a:xfrm>
            <a:off x="3548860" y="637013"/>
            <a:ext cx="3818979" cy="4047915"/>
            <a:chOff x="2256567" y="570863"/>
            <a:chExt cx="3818979" cy="4047915"/>
          </a:xfrm>
        </p:grpSpPr>
        <p:sp>
          <p:nvSpPr>
            <p:cNvPr id="125" name="Google Shape;125;p9"/>
            <p:cNvSpPr/>
            <p:nvPr/>
          </p:nvSpPr>
          <p:spPr>
            <a:xfrm rot="-6597333">
              <a:off x="4296826" y="3950027"/>
              <a:ext cx="586303" cy="586303"/>
            </a:xfrm>
            <a:prstGeom prst="ellipse">
              <a:avLst/>
            </a:prstGeom>
            <a:solidFill>
              <a:srgbClr val="FFF2C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Raleway Thin"/>
                <a:ea typeface="Raleway Thin"/>
                <a:cs typeface="Raleway Thin"/>
                <a:sym typeface="Raleway Thin"/>
              </a:endParaRPr>
            </a:p>
          </p:txBody>
        </p:sp>
        <p:sp>
          <p:nvSpPr>
            <p:cNvPr id="126" name="Google Shape;126;p9"/>
            <p:cNvSpPr/>
            <p:nvPr/>
          </p:nvSpPr>
          <p:spPr>
            <a:xfrm rot="-6599386">
              <a:off x="2318596" y="1407533"/>
              <a:ext cx="440541" cy="440541"/>
            </a:xfrm>
            <a:prstGeom prst="ellipse">
              <a:avLst/>
            </a:prstGeom>
            <a:solidFill>
              <a:srgbClr val="FFF2C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Raleway Thin"/>
                <a:ea typeface="Raleway Thin"/>
                <a:cs typeface="Raleway Thin"/>
                <a:sym typeface="Raleway Thin"/>
              </a:endParaRPr>
            </a:p>
          </p:txBody>
        </p:sp>
        <p:sp>
          <p:nvSpPr>
            <p:cNvPr id="127" name="Google Shape;127;p9"/>
            <p:cNvSpPr/>
            <p:nvPr/>
          </p:nvSpPr>
          <p:spPr>
            <a:xfrm>
              <a:off x="4393965" y="570863"/>
              <a:ext cx="1681581" cy="1681581"/>
            </a:xfrm>
            <a:prstGeom prst="ellipse">
              <a:avLst/>
            </a:prstGeom>
            <a:solidFill>
              <a:srgbClr val="FFE599"/>
            </a:solidFill>
            <a:ln>
              <a:noFill/>
            </a:ln>
          </p:spPr>
          <p:txBody>
            <a:bodyPr anchorCtr="0" anchor="ctr" bIns="91425" lIns="91425" spcFirstLastPara="1" rIns="91425" wrap="square" tIns="91425">
              <a:noAutofit/>
            </a:bodyPr>
            <a:lstStyle/>
            <a:p>
              <a:pPr indent="-266700" lvl="0" marL="266700" marR="0" rtl="0" algn="ctr">
                <a:lnSpc>
                  <a:spcPct val="100000"/>
                </a:lnSpc>
                <a:spcBef>
                  <a:spcPts val="0"/>
                </a:spcBef>
                <a:spcAft>
                  <a:spcPts val="0"/>
                </a:spcAft>
                <a:buClr>
                  <a:srgbClr val="000000"/>
                </a:buClr>
                <a:buSzPts val="1600"/>
                <a:buFont typeface="Arial"/>
                <a:buNone/>
              </a:pPr>
              <a:r>
                <a:rPr b="0" i="0" lang="en-US" sz="1600" u="none" cap="none" strike="noStrike">
                  <a:solidFill>
                    <a:srgbClr val="C00000"/>
                  </a:solidFill>
                  <a:latin typeface="Raleway ExtraBold"/>
                  <a:ea typeface="Raleway ExtraBold"/>
                  <a:cs typeface="Raleway ExtraBold"/>
                  <a:sym typeface="Raleway ExtraBold"/>
                </a:rPr>
                <a:t>Influenza</a:t>
              </a:r>
              <a:endParaRPr b="0" i="0" sz="1400" u="none" cap="none" strike="noStrike">
                <a:solidFill>
                  <a:srgbClr val="000000"/>
                </a:solidFill>
                <a:latin typeface="Arial"/>
                <a:ea typeface="Arial"/>
                <a:cs typeface="Arial"/>
                <a:sym typeface="Arial"/>
              </a:endParaRPr>
            </a:p>
          </p:txBody>
        </p:sp>
        <p:sp>
          <p:nvSpPr>
            <p:cNvPr id="128" name="Google Shape;128;p9"/>
            <p:cNvSpPr/>
            <p:nvPr/>
          </p:nvSpPr>
          <p:spPr>
            <a:xfrm rot="-6597866">
              <a:off x="2661829" y="2208216"/>
              <a:ext cx="629106" cy="629106"/>
            </a:xfrm>
            <a:prstGeom prst="ellipse">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Raleway Thin"/>
                <a:ea typeface="Raleway Thin"/>
                <a:cs typeface="Raleway Thin"/>
                <a:sym typeface="Raleway Thin"/>
              </a:endParaRPr>
            </a:p>
          </p:txBody>
        </p:sp>
        <p:sp>
          <p:nvSpPr>
            <p:cNvPr id="129" name="Google Shape;129;p9"/>
            <p:cNvSpPr/>
            <p:nvPr/>
          </p:nvSpPr>
          <p:spPr>
            <a:xfrm rot="-6597701">
              <a:off x="3267625" y="1113818"/>
              <a:ext cx="274172" cy="274172"/>
            </a:xfrm>
            <a:prstGeom prst="ellipse">
              <a:avLst/>
            </a:prstGeom>
            <a:solidFill>
              <a:srgbClr val="FFE5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Raleway Thin"/>
                <a:ea typeface="Raleway Thin"/>
                <a:cs typeface="Raleway Thin"/>
                <a:sym typeface="Raleway Thin"/>
              </a:endParaRPr>
            </a:p>
          </p:txBody>
        </p:sp>
        <p:sp>
          <p:nvSpPr>
            <p:cNvPr id="130" name="Google Shape;130;p9"/>
            <p:cNvSpPr/>
            <p:nvPr/>
          </p:nvSpPr>
          <p:spPr>
            <a:xfrm>
              <a:off x="2887641" y="2346984"/>
              <a:ext cx="1199287" cy="1199287"/>
            </a:xfrm>
            <a:prstGeom prst="ellipse">
              <a:avLst/>
            </a:prstGeom>
            <a:solidFill>
              <a:srgbClr val="FFE5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C00000"/>
                  </a:solidFill>
                  <a:latin typeface="Raleway ExtraBold"/>
                  <a:ea typeface="Raleway ExtraBold"/>
                  <a:cs typeface="Raleway ExtraBold"/>
                  <a:sym typeface="Raleway ExtraBold"/>
                </a:rPr>
                <a:t>Soluzione</a:t>
              </a:r>
              <a:endParaRPr b="0" i="0" sz="1400" u="none" cap="none" strike="noStrike">
                <a:solidFill>
                  <a:srgbClr val="000000"/>
                </a:solidFill>
                <a:latin typeface="Arial"/>
                <a:ea typeface="Arial"/>
                <a:cs typeface="Arial"/>
                <a:sym typeface="Arial"/>
              </a:endParaRPr>
            </a:p>
          </p:txBody>
        </p:sp>
      </p:grpSp>
      <p:grpSp>
        <p:nvGrpSpPr>
          <p:cNvPr id="131" name="Google Shape;131;p9"/>
          <p:cNvGrpSpPr/>
          <p:nvPr/>
        </p:nvGrpSpPr>
        <p:grpSpPr>
          <a:xfrm>
            <a:off x="5769937" y="1976254"/>
            <a:ext cx="2440201" cy="2440201"/>
            <a:chOff x="4447194" y="1815766"/>
            <a:chExt cx="2440200" cy="2440200"/>
          </a:xfrm>
        </p:grpSpPr>
        <p:sp>
          <p:nvSpPr>
            <p:cNvPr id="132" name="Google Shape;132;p9"/>
            <p:cNvSpPr/>
            <p:nvPr/>
          </p:nvSpPr>
          <p:spPr>
            <a:xfrm>
              <a:off x="4447194" y="1815766"/>
              <a:ext cx="2440200" cy="2440200"/>
            </a:xfrm>
            <a:prstGeom prst="ellipse">
              <a:avLst/>
            </a:prstGeom>
            <a:solidFill>
              <a:schemeClr val="accent1"/>
            </a:solidFill>
            <a:ln>
              <a:noFill/>
            </a:ln>
            <a:effectLst>
              <a:outerShdw blurRad="228600" rotWithShape="0" algn="tl" dir="5400000" dist="50800">
                <a:srgbClr val="000000">
                  <a:alpha val="54117"/>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695C"/>
                </a:solidFill>
                <a:latin typeface="Raleway Thin"/>
                <a:ea typeface="Raleway Thin"/>
                <a:cs typeface="Raleway Thin"/>
                <a:sym typeface="Raleway Thin"/>
              </a:endParaRPr>
            </a:p>
          </p:txBody>
        </p:sp>
        <p:sp>
          <p:nvSpPr>
            <p:cNvPr id="133" name="Google Shape;133;p9"/>
            <p:cNvSpPr txBox="1"/>
            <p:nvPr/>
          </p:nvSpPr>
          <p:spPr>
            <a:xfrm>
              <a:off x="4744743" y="2454166"/>
              <a:ext cx="1995542" cy="11634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200"/>
                <a:buFont typeface="Arial"/>
                <a:buNone/>
              </a:pPr>
              <a:r>
                <a:rPr b="1" i="0" lang="en-US" sz="3200" u="none" cap="none" strike="noStrike">
                  <a:solidFill>
                    <a:srgbClr val="FFFFFF"/>
                  </a:solidFill>
                  <a:latin typeface="Raleway ExtraBold"/>
                  <a:ea typeface="Raleway ExtraBold"/>
                  <a:cs typeface="Raleway ExtraBold"/>
                  <a:sym typeface="Raleway ExtraBold"/>
                </a:rPr>
                <a:t>Iniziativa</a:t>
              </a:r>
              <a:endParaRPr b="0" i="0" sz="1400" u="none" cap="none" strike="noStrike">
                <a:solidFill>
                  <a:srgbClr val="000000"/>
                </a:solidFill>
                <a:latin typeface="Arial"/>
                <a:ea typeface="Arial"/>
                <a:cs typeface="Arial"/>
                <a:sym typeface="Arial"/>
              </a:endParaRPr>
            </a:p>
          </p:txBody>
        </p:sp>
      </p:grpSp>
      <p:grpSp>
        <p:nvGrpSpPr>
          <p:cNvPr id="134" name="Google Shape;134;p9"/>
          <p:cNvGrpSpPr/>
          <p:nvPr/>
        </p:nvGrpSpPr>
        <p:grpSpPr>
          <a:xfrm>
            <a:off x="4827072" y="1631733"/>
            <a:ext cx="1504950" cy="1423801"/>
            <a:chOff x="3363650" y="1345478"/>
            <a:chExt cx="1504949" cy="1423800"/>
          </a:xfrm>
        </p:grpSpPr>
        <p:sp>
          <p:nvSpPr>
            <p:cNvPr id="135" name="Google Shape;135;p9"/>
            <p:cNvSpPr/>
            <p:nvPr/>
          </p:nvSpPr>
          <p:spPr>
            <a:xfrm>
              <a:off x="3424062" y="1345478"/>
              <a:ext cx="1423800" cy="1423800"/>
            </a:xfrm>
            <a:prstGeom prst="ellipse">
              <a:avLst/>
            </a:prstGeom>
            <a:solidFill>
              <a:srgbClr val="F1C232"/>
            </a:solidFill>
            <a:ln>
              <a:noFill/>
            </a:ln>
            <a:effectLst>
              <a:outerShdw blurRad="228600" rotWithShape="0" algn="tl" dir="5400000" dist="50800">
                <a:srgbClr val="000000">
                  <a:alpha val="54117"/>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695C"/>
                </a:solidFill>
                <a:latin typeface="Raleway Thin"/>
                <a:ea typeface="Raleway Thin"/>
                <a:cs typeface="Raleway Thin"/>
                <a:sym typeface="Raleway Thin"/>
              </a:endParaRPr>
            </a:p>
          </p:txBody>
        </p:sp>
        <p:sp>
          <p:nvSpPr>
            <p:cNvPr id="136" name="Google Shape;136;p9"/>
            <p:cNvSpPr txBox="1"/>
            <p:nvPr/>
          </p:nvSpPr>
          <p:spPr>
            <a:xfrm>
              <a:off x="3363650" y="1613603"/>
              <a:ext cx="1504949" cy="9447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FFFFFF"/>
                  </a:solidFill>
                  <a:latin typeface="Raleway ExtraBold"/>
                  <a:ea typeface="Raleway ExtraBold"/>
                  <a:cs typeface="Raleway ExtraBold"/>
                  <a:sym typeface="Raleway ExtraBold"/>
                </a:rPr>
                <a:t>Brainstorming</a:t>
              </a:r>
              <a:r>
                <a:rPr b="0" i="0" lang="en-US" sz="1050" u="none" cap="none" strike="noStrike">
                  <a:solidFill>
                    <a:srgbClr val="FFFFFF"/>
                  </a:solidFill>
                  <a:latin typeface="Arial Black"/>
                  <a:ea typeface="Arial Black"/>
                  <a:cs typeface="Arial Black"/>
                  <a:sym typeface="Arial Black"/>
                </a:rPr>
                <a:t> </a:t>
              </a:r>
              <a:endParaRPr b="0" i="0" sz="1050" u="none" cap="none" strike="noStrike">
                <a:solidFill>
                  <a:srgbClr val="FFFFFF"/>
                </a:solidFill>
                <a:latin typeface="Arial Black"/>
                <a:ea typeface="Arial Black"/>
                <a:cs typeface="Arial Black"/>
                <a:sym typeface="Arial Black"/>
              </a:endParaRPr>
            </a:p>
          </p:txBody>
        </p:sp>
      </p:grpSp>
      <p:grpSp>
        <p:nvGrpSpPr>
          <p:cNvPr id="137" name="Google Shape;137;p9"/>
          <p:cNvGrpSpPr/>
          <p:nvPr/>
        </p:nvGrpSpPr>
        <p:grpSpPr>
          <a:xfrm>
            <a:off x="4518046" y="3004440"/>
            <a:ext cx="1498800" cy="1498800"/>
            <a:chOff x="644203" y="3718814"/>
            <a:chExt cx="1498800" cy="1498800"/>
          </a:xfrm>
        </p:grpSpPr>
        <p:sp>
          <p:nvSpPr>
            <p:cNvPr id="138" name="Google Shape;138;p9"/>
            <p:cNvSpPr/>
            <p:nvPr/>
          </p:nvSpPr>
          <p:spPr>
            <a:xfrm>
              <a:off x="644203" y="3718814"/>
              <a:ext cx="1498800" cy="1498800"/>
            </a:xfrm>
            <a:prstGeom prst="ellipse">
              <a:avLst/>
            </a:prstGeom>
            <a:solidFill>
              <a:srgbClr val="F1C232"/>
            </a:solidFill>
            <a:ln>
              <a:noFill/>
            </a:ln>
            <a:effectLst>
              <a:outerShdw blurRad="228600" rotWithShape="0" algn="tl" dir="5400000" dist="50800">
                <a:srgbClr val="000000">
                  <a:alpha val="54117"/>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695C"/>
                </a:solidFill>
                <a:latin typeface="Raleway Thin"/>
                <a:ea typeface="Raleway Thin"/>
                <a:cs typeface="Raleway Thin"/>
                <a:sym typeface="Raleway Thin"/>
              </a:endParaRPr>
            </a:p>
          </p:txBody>
        </p:sp>
        <p:sp>
          <p:nvSpPr>
            <p:cNvPr id="139" name="Google Shape;139;p9"/>
            <p:cNvSpPr txBox="1"/>
            <p:nvPr/>
          </p:nvSpPr>
          <p:spPr>
            <a:xfrm>
              <a:off x="820200" y="3995875"/>
              <a:ext cx="1176670" cy="9447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FFFFFF"/>
                  </a:solidFill>
                  <a:latin typeface="Raleway ExtraBold"/>
                  <a:ea typeface="Raleway ExtraBold"/>
                  <a:cs typeface="Raleway ExtraBold"/>
                  <a:sym typeface="Raleway ExtraBold"/>
                </a:rPr>
                <a:t>Flessibilità</a:t>
              </a:r>
              <a:endParaRPr b="0" i="0" sz="1400" u="none" cap="none" strike="noStrike">
                <a:solidFill>
                  <a:srgbClr val="000000"/>
                </a:solidFill>
                <a:latin typeface="Arial"/>
                <a:ea typeface="Arial"/>
                <a:cs typeface="Arial"/>
                <a:sym typeface="Arial"/>
              </a:endParaRPr>
            </a:p>
          </p:txBody>
        </p:sp>
      </p:grpSp>
      <p:grpSp>
        <p:nvGrpSpPr>
          <p:cNvPr id="140" name="Google Shape;140;p9"/>
          <p:cNvGrpSpPr/>
          <p:nvPr/>
        </p:nvGrpSpPr>
        <p:grpSpPr>
          <a:xfrm>
            <a:off x="7116678" y="1288333"/>
            <a:ext cx="1030261" cy="1030261"/>
            <a:chOff x="3490737" y="1374053"/>
            <a:chExt cx="1423800" cy="1423800"/>
          </a:xfrm>
        </p:grpSpPr>
        <p:sp>
          <p:nvSpPr>
            <p:cNvPr id="141" name="Google Shape;141;p9"/>
            <p:cNvSpPr/>
            <p:nvPr/>
          </p:nvSpPr>
          <p:spPr>
            <a:xfrm>
              <a:off x="3490737" y="1374053"/>
              <a:ext cx="1423800" cy="1423800"/>
            </a:xfrm>
            <a:prstGeom prst="ellipse">
              <a:avLst/>
            </a:prstGeom>
            <a:solidFill>
              <a:srgbClr val="F1C232"/>
            </a:solidFill>
            <a:ln>
              <a:noFill/>
            </a:ln>
            <a:effectLst>
              <a:outerShdw blurRad="228600" rotWithShape="0" algn="tl" dir="5400000" dist="50800">
                <a:srgbClr val="000000">
                  <a:alpha val="54117"/>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695C"/>
                </a:solidFill>
                <a:latin typeface="Raleway Thin"/>
                <a:ea typeface="Raleway Thin"/>
                <a:cs typeface="Raleway Thin"/>
                <a:sym typeface="Raleway Thin"/>
              </a:endParaRPr>
            </a:p>
          </p:txBody>
        </p:sp>
        <p:sp>
          <p:nvSpPr>
            <p:cNvPr id="142" name="Google Shape;142;p9"/>
            <p:cNvSpPr txBox="1"/>
            <p:nvPr/>
          </p:nvSpPr>
          <p:spPr>
            <a:xfrm>
              <a:off x="3670538" y="1613603"/>
              <a:ext cx="1062256" cy="944699"/>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FFFFFF"/>
                  </a:solidFill>
                  <a:latin typeface="Raleway ExtraBold"/>
                  <a:ea typeface="Raleway ExtraBold"/>
                  <a:cs typeface="Raleway ExtraBold"/>
                  <a:sym typeface="Raleway ExtraBold"/>
                </a:rPr>
                <a:t>Ritmo</a:t>
              </a:r>
              <a:endParaRPr b="0" i="0" sz="1400" u="none" cap="none" strike="noStrike">
                <a:solidFill>
                  <a:srgbClr val="000000"/>
                </a:solidFill>
                <a:latin typeface="Arial"/>
                <a:ea typeface="Arial"/>
                <a:cs typeface="Arial"/>
                <a:sym typeface="Arial"/>
              </a:endParaRPr>
            </a:p>
          </p:txBody>
        </p:sp>
      </p:grpSp>
      <p:sp>
        <p:nvSpPr>
          <p:cNvPr id="143" name="Google Shape;143;p9"/>
          <p:cNvSpPr/>
          <p:nvPr/>
        </p:nvSpPr>
        <p:spPr>
          <a:xfrm>
            <a:off x="8054236" y="327816"/>
            <a:ext cx="798007" cy="725835"/>
          </a:xfrm>
          <a:custGeom>
            <a:rect b="b" l="l" r="r" t="t"/>
            <a:pathLst>
              <a:path extrusionOk="0" h="14752" w="16218">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144" name="Google Shape;144;p9"/>
          <p:cNvSpPr txBox="1"/>
          <p:nvPr/>
        </p:nvSpPr>
        <p:spPr>
          <a:xfrm>
            <a:off x="580978" y="453972"/>
            <a:ext cx="5105280" cy="692497"/>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300"/>
              <a:buFont typeface="Arial"/>
              <a:buNone/>
            </a:pPr>
            <a:r>
              <a:rPr b="1" i="0" lang="en-US" sz="1300" u="none" cap="none" strike="noStrike">
                <a:solidFill>
                  <a:srgbClr val="000000"/>
                </a:solidFill>
                <a:latin typeface="Raleway Light"/>
                <a:ea typeface="Raleway Light"/>
                <a:cs typeface="Raleway Light"/>
                <a:sym typeface="Raleway Light"/>
              </a:rPr>
              <a:t>La risoluzione dei problemi è un'abilità a sé stante ed è supportata da molte altre abilità per migliorare la tua capacità di essere un risolutore di problemi efficace.</a:t>
            </a:r>
            <a:endParaRPr b="0" i="0" sz="1400" u="none" cap="none" strike="noStrike">
              <a:solidFill>
                <a:srgbClr val="000000"/>
              </a:solidFill>
              <a:latin typeface="Arial"/>
              <a:ea typeface="Arial"/>
              <a:cs typeface="Arial"/>
              <a:sym typeface="Arial"/>
            </a:endParaRPr>
          </a:p>
        </p:txBody>
      </p:sp>
      <p:sp>
        <p:nvSpPr>
          <p:cNvPr id="145" name="Google Shape;145;p9"/>
          <p:cNvSpPr txBox="1"/>
          <p:nvPr/>
        </p:nvSpPr>
        <p:spPr>
          <a:xfrm>
            <a:off x="547077" y="1187023"/>
            <a:ext cx="3295882" cy="892552"/>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300"/>
              <a:buFont typeface="Arial"/>
              <a:buNone/>
            </a:pPr>
            <a:r>
              <a:rPr b="1" i="0" lang="en-US" sz="1300" u="none" cap="none" strike="noStrike">
                <a:solidFill>
                  <a:srgbClr val="000000"/>
                </a:solidFill>
                <a:latin typeface="Raleway Light"/>
                <a:ea typeface="Raleway Light"/>
                <a:cs typeface="Raleway Light"/>
                <a:sym typeface="Raleway Light"/>
              </a:rPr>
              <a:t>Analitica: </a:t>
            </a:r>
            <a:r>
              <a:rPr b="0" i="0" lang="en-US" sz="1300" u="none" cap="none" strike="noStrike">
                <a:solidFill>
                  <a:srgbClr val="000000"/>
                </a:solidFill>
                <a:latin typeface="Raleway Light"/>
                <a:ea typeface="Raleway Light"/>
                <a:cs typeface="Raleway Light"/>
                <a:sym typeface="Raleway Light"/>
              </a:rPr>
              <a:t>la capacità di lavorare con informazioni e dati per identificare modelli. e tendenze, e per trovare conclusioni significative </a:t>
            </a:r>
            <a:endParaRPr b="0" i="0" sz="1400" u="none" cap="none" strike="noStrike">
              <a:solidFill>
                <a:srgbClr val="000000"/>
              </a:solidFill>
              <a:latin typeface="Arial"/>
              <a:ea typeface="Arial"/>
              <a:cs typeface="Arial"/>
              <a:sym typeface="Arial"/>
            </a:endParaRPr>
          </a:p>
        </p:txBody>
      </p:sp>
      <p:sp>
        <p:nvSpPr>
          <p:cNvPr id="146" name="Google Shape;146;p9"/>
          <p:cNvSpPr txBox="1"/>
          <p:nvPr/>
        </p:nvSpPr>
        <p:spPr>
          <a:xfrm>
            <a:off x="527246" y="2169141"/>
            <a:ext cx="3295882" cy="692497"/>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300"/>
              <a:buFont typeface="Arial"/>
              <a:buNone/>
            </a:pPr>
            <a:r>
              <a:rPr b="1" i="0" lang="en-US" sz="1300" u="none" cap="none" strike="noStrike">
                <a:solidFill>
                  <a:srgbClr val="000000"/>
                </a:solidFill>
                <a:latin typeface="Raleway Light"/>
                <a:ea typeface="Raleway Light"/>
                <a:cs typeface="Raleway Light"/>
                <a:sym typeface="Raleway Light"/>
              </a:rPr>
              <a:t>Pensiero creativo: </a:t>
            </a:r>
            <a:r>
              <a:rPr b="0" i="0" lang="en-US" sz="1300" u="none" cap="none" strike="noStrike">
                <a:solidFill>
                  <a:srgbClr val="000000"/>
                </a:solidFill>
                <a:latin typeface="Raleway Light"/>
                <a:ea typeface="Raleway Light"/>
                <a:cs typeface="Raleway Light"/>
                <a:sym typeface="Raleway Light"/>
              </a:rPr>
              <a:t>la capacità di innovare, adattarsi facilmente a nuove circostanze e visione.</a:t>
            </a:r>
            <a:endParaRPr b="0" i="0" sz="1400" u="none" cap="none" strike="noStrike">
              <a:solidFill>
                <a:srgbClr val="000000"/>
              </a:solidFill>
              <a:latin typeface="Arial"/>
              <a:ea typeface="Arial"/>
              <a:cs typeface="Arial"/>
              <a:sym typeface="Arial"/>
            </a:endParaRPr>
          </a:p>
        </p:txBody>
      </p:sp>
      <p:sp>
        <p:nvSpPr>
          <p:cNvPr id="147" name="Google Shape;147;p9"/>
          <p:cNvSpPr txBox="1"/>
          <p:nvPr/>
        </p:nvSpPr>
        <p:spPr>
          <a:xfrm>
            <a:off x="547077" y="2932863"/>
            <a:ext cx="3431387" cy="692497"/>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300"/>
              <a:buFont typeface="Arial"/>
              <a:buNone/>
            </a:pPr>
            <a:r>
              <a:rPr b="1" i="0" lang="en-US" sz="1300" u="none" cap="none" strike="noStrike">
                <a:solidFill>
                  <a:srgbClr val="000000"/>
                </a:solidFill>
                <a:latin typeface="Raleway Light"/>
                <a:ea typeface="Raleway Light"/>
                <a:cs typeface="Raleway Light"/>
                <a:sym typeface="Raleway Light"/>
              </a:rPr>
              <a:t>Pensiero laterale: </a:t>
            </a:r>
            <a:r>
              <a:rPr b="0" i="0" lang="en-US" sz="1300" u="none" cap="none" strike="noStrike">
                <a:solidFill>
                  <a:srgbClr val="000000"/>
                </a:solidFill>
                <a:latin typeface="Raleway Light"/>
                <a:ea typeface="Raleway Light"/>
                <a:cs typeface="Raleway Light"/>
                <a:sym typeface="Raleway Light"/>
              </a:rPr>
              <a:t>l'uso dell'immaginazione per guardare un problema in modo univoco e per offrire una nuova soluzione</a:t>
            </a:r>
            <a:endParaRPr b="0" i="0" sz="1300" u="none" cap="none" strike="noStrike">
              <a:solidFill>
                <a:srgbClr val="000000"/>
              </a:solidFill>
              <a:latin typeface="Raleway Light"/>
              <a:ea typeface="Raleway Light"/>
              <a:cs typeface="Raleway Light"/>
              <a:sym typeface="Raleway Light"/>
            </a:endParaRPr>
          </a:p>
        </p:txBody>
      </p:sp>
      <p:sp>
        <p:nvSpPr>
          <p:cNvPr id="148" name="Google Shape;148;p9"/>
          <p:cNvSpPr txBox="1"/>
          <p:nvPr/>
        </p:nvSpPr>
        <p:spPr>
          <a:xfrm>
            <a:off x="519647" y="3730822"/>
            <a:ext cx="3431387" cy="892552"/>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300"/>
              <a:buFont typeface="Arial"/>
              <a:buNone/>
            </a:pPr>
            <a:r>
              <a:rPr b="1" i="0" lang="en-US" sz="1300" u="none" cap="none" strike="noStrike">
                <a:solidFill>
                  <a:srgbClr val="000000"/>
                </a:solidFill>
                <a:latin typeface="Raleway Light"/>
                <a:ea typeface="Raleway Light"/>
                <a:cs typeface="Raleway Light"/>
                <a:sym typeface="Raleway Light"/>
              </a:rPr>
              <a:t>Resilienza: </a:t>
            </a:r>
            <a:r>
              <a:rPr b="0" i="0" lang="en-US" sz="1300" u="none" cap="none" strike="noStrike">
                <a:solidFill>
                  <a:srgbClr val="000000"/>
                </a:solidFill>
                <a:latin typeface="Raleway Light"/>
                <a:ea typeface="Raleway Light"/>
                <a:cs typeface="Raleway Light"/>
                <a:sym typeface="Raleway Light"/>
              </a:rPr>
              <a:t>la capacità di affrontare battute d'arresto, eventi imprevisti, ostacoli e fallimenti senza permettere loro di sopraffare o interrompere la tua vita.</a:t>
            </a:r>
            <a:endParaRPr b="0" i="0" sz="1300" u="none" cap="none" strike="noStrike">
              <a:solidFill>
                <a:srgbClr val="000000"/>
              </a:solidFill>
              <a:latin typeface="Raleway Light"/>
              <a:ea typeface="Raleway Light"/>
              <a:cs typeface="Raleway Light"/>
              <a:sym typeface="Raleway Light"/>
            </a:endParaRPr>
          </a:p>
        </p:txBody>
      </p:sp>
    </p:spTree>
  </p:cSld>
  <p:clrMapOvr>
    <a:masterClrMapping/>
  </p:clrMapOvr>
</p:sld>
</file>

<file path=ppt/theme/theme1.xml><?xml version="1.0" encoding="utf-8"?>
<a:theme xmlns:a="http://schemas.openxmlformats.org/drawingml/2006/main" xmlns:r="http://schemas.openxmlformats.org/officeDocument/2006/relationships" name="Olivia template">
  <a:themeElements>
    <a:clrScheme name="Custom 347">
      <a:dk1>
        <a:srgbClr val="434343"/>
      </a:dk1>
      <a:lt1>
        <a:srgbClr val="FFFFFF"/>
      </a:lt1>
      <a:dk2>
        <a:srgbClr val="666666"/>
      </a:dk2>
      <a:lt2>
        <a:srgbClr val="ECE9E6"/>
      </a:lt2>
      <a:accent1>
        <a:srgbClr val="FFB600"/>
      </a:accent1>
      <a:accent2>
        <a:srgbClr val="FF8400"/>
      </a:accent2>
      <a:accent3>
        <a:srgbClr val="FA5E5E"/>
      </a:accent3>
      <a:accent4>
        <a:srgbClr val="E42A87"/>
      </a:accent4>
      <a:accent5>
        <a:srgbClr val="B143C7"/>
      </a:accent5>
      <a:accent6>
        <a:srgbClr val="7241B4"/>
      </a:accent6>
      <a:hlink>
        <a:srgbClr val="434343"/>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livia template">
  <a:themeElements>
    <a:clrScheme name="Custom 347">
      <a:dk1>
        <a:srgbClr val="434343"/>
      </a:dk1>
      <a:lt1>
        <a:srgbClr val="FFFFFF"/>
      </a:lt1>
      <a:dk2>
        <a:srgbClr val="666666"/>
      </a:dk2>
      <a:lt2>
        <a:srgbClr val="ECE9E6"/>
      </a:lt2>
      <a:accent1>
        <a:srgbClr val="FFB600"/>
      </a:accent1>
      <a:accent2>
        <a:srgbClr val="FF8400"/>
      </a:accent2>
      <a:accent3>
        <a:srgbClr val="FA5E5E"/>
      </a:accent3>
      <a:accent4>
        <a:srgbClr val="E42A87"/>
      </a:accent4>
      <a:accent5>
        <a:srgbClr val="B143C7"/>
      </a:accent5>
      <a:accent6>
        <a:srgbClr val="7241B4"/>
      </a:accent6>
      <a:hlink>
        <a:srgbClr val="434343"/>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adina.demetrian</dc:creator>
</cp:coreProperties>
</file>