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31"/>
  </p:notesMasterIdLst>
  <p:handoutMasterIdLst>
    <p:handoutMasterId r:id="rId32"/>
  </p:handoutMasterIdLst>
  <p:sldIdLst>
    <p:sldId id="256" r:id="rId2"/>
    <p:sldId id="445" r:id="rId3"/>
    <p:sldId id="446" r:id="rId4"/>
    <p:sldId id="347" r:id="rId5"/>
    <p:sldId id="348" r:id="rId6"/>
    <p:sldId id="349" r:id="rId7"/>
    <p:sldId id="421" r:id="rId8"/>
    <p:sldId id="395" r:id="rId9"/>
    <p:sldId id="434" r:id="rId10"/>
    <p:sldId id="447" r:id="rId11"/>
    <p:sldId id="448" r:id="rId12"/>
    <p:sldId id="449" r:id="rId13"/>
    <p:sldId id="436" r:id="rId14"/>
    <p:sldId id="402" r:id="rId15"/>
    <p:sldId id="450" r:id="rId16"/>
    <p:sldId id="437" r:id="rId17"/>
    <p:sldId id="451" r:id="rId18"/>
    <p:sldId id="452" r:id="rId19"/>
    <p:sldId id="453" r:id="rId20"/>
    <p:sldId id="439" r:id="rId21"/>
    <p:sldId id="441" r:id="rId22"/>
    <p:sldId id="442" r:id="rId23"/>
    <p:sldId id="457" r:id="rId24"/>
    <p:sldId id="454" r:id="rId25"/>
    <p:sldId id="455" r:id="rId26"/>
    <p:sldId id="456" r:id="rId27"/>
    <p:sldId id="459" r:id="rId28"/>
    <p:sldId id="267" r:id="rId29"/>
    <p:sldId id="342" r:id="rId30"/>
  </p:sldIdLst>
  <p:sldSz cx="9144000" cy="5143500" type="screen16x9"/>
  <p:notesSz cx="6858000" cy="9144000"/>
  <p:embeddedFontLst>
    <p:embeddedFont>
      <p:font typeface="Calibri" panose="020F0502020204030204" pitchFamily="34" charset="0"/>
      <p:regular r:id="rId33"/>
      <p:bold r:id="rId34"/>
      <p:italic r:id="rId35"/>
      <p:boldItalic r:id="rId36"/>
    </p:embeddedFont>
    <p:embeddedFont>
      <p:font typeface="Open Sans" panose="020B0606030504020204" pitchFamily="34" charset="0"/>
      <p:regular r:id="rId37"/>
      <p:bold r:id="rId38"/>
      <p:italic r:id="rId39"/>
      <p:boldItalic r:id="rId40"/>
    </p:embeddedFont>
    <p:embeddedFont>
      <p:font typeface="Raleway" pitchFamily="2" charset="0"/>
      <p:regular r:id="rId41"/>
      <p:bold r:id="rId42"/>
      <p:italic r:id="rId43"/>
      <p:boldItalic r:id="rId44"/>
    </p:embeddedFont>
    <p:embeddedFont>
      <p:font typeface="Raleway Thin" pitchFamily="2"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6"/>
    <a:srgbClr val="0A8C6D"/>
    <a:srgbClr val="981C22"/>
    <a:srgbClr val="FFB600"/>
    <a:srgbClr val="F394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69556C-7C79-8BC2-8176-CC4CD9632076}" v="486" dt="2023-02-23T15:05:18.821"/>
    <p1510:client id="{2989A4D2-390D-4B99-28EF-894A629F7FD2}" v="292" dt="2023-02-22T16:36:59.345"/>
    <p1510:client id="{2AC12BC6-2ED9-7CD5-FBDE-C64C910AE775}" v="3" dt="2023-02-03T09:10:45.755"/>
  </p1510:revLst>
</p1510:revInfo>
</file>

<file path=ppt/tableStyles.xml><?xml version="1.0" encoding="utf-8"?>
<a:tblStyleLst xmlns:a="http://schemas.openxmlformats.org/drawingml/2006/main" def="{C9FA97CD-A02D-469D-B682-1D2C58B7AE17}">
  <a:tblStyle styleId="{C9FA97CD-A02D-469D-B682-1D2C58B7AE1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854A9B8-337A-42F4-90EA-9A282D311C9E}"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730" y="77"/>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2.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font" Target="fonts/font9.fntdata"/><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lia Tavares" userId="6d30327c-d7a7-45ea-84fb-bef445af4f2f" providerId="ADAL" clId="{7348FDB5-B0AB-42BC-A8A5-C09B2F7D4F66}"/>
    <pc:docChg chg="custSel modSld">
      <pc:chgData name="Celia Tavares" userId="6d30327c-d7a7-45ea-84fb-bef445af4f2f" providerId="ADAL" clId="{7348FDB5-B0AB-42BC-A8A5-C09B2F7D4F66}" dt="2022-09-08T09:39:02.508" v="62" actId="1076"/>
      <pc:docMkLst>
        <pc:docMk/>
      </pc:docMkLst>
      <pc:sldChg chg="modSp mod">
        <pc:chgData name="Celia Tavares" userId="6d30327c-d7a7-45ea-84fb-bef445af4f2f" providerId="ADAL" clId="{7348FDB5-B0AB-42BC-A8A5-C09B2F7D4F66}" dt="2022-09-07T15:29:59.899" v="58" actId="207"/>
        <pc:sldMkLst>
          <pc:docMk/>
          <pc:sldMk cId="0" sldId="257"/>
        </pc:sldMkLst>
        <pc:spChg chg="mod">
          <ac:chgData name="Celia Tavares" userId="6d30327c-d7a7-45ea-84fb-bef445af4f2f" providerId="ADAL" clId="{7348FDB5-B0AB-42BC-A8A5-C09B2F7D4F66}" dt="2022-09-07T15:29:59.899" v="58" actId="207"/>
          <ac:spMkLst>
            <pc:docMk/>
            <pc:sldMk cId="0" sldId="257"/>
            <ac:spMk id="71" creationId="{00000000-0000-0000-0000-000000000000}"/>
          </ac:spMkLst>
        </pc:spChg>
        <pc:spChg chg="mod">
          <ac:chgData name="Celia Tavares" userId="6d30327c-d7a7-45ea-84fb-bef445af4f2f" providerId="ADAL" clId="{7348FDB5-B0AB-42BC-A8A5-C09B2F7D4F66}" dt="2022-09-07T15:24:09.577" v="33" actId="2711"/>
          <ac:spMkLst>
            <pc:docMk/>
            <pc:sldMk cId="0" sldId="257"/>
            <ac:spMk id="73" creationId="{00000000-0000-0000-0000-000000000000}"/>
          </ac:spMkLst>
        </pc:spChg>
      </pc:sldChg>
      <pc:sldChg chg="modSp mod">
        <pc:chgData name="Celia Tavares" userId="6d30327c-d7a7-45ea-84fb-bef445af4f2f" providerId="ADAL" clId="{7348FDB5-B0AB-42BC-A8A5-C09B2F7D4F66}" dt="2022-09-07T15:24:25.794" v="34" actId="2711"/>
        <pc:sldMkLst>
          <pc:docMk/>
          <pc:sldMk cId="0" sldId="260"/>
        </pc:sldMkLst>
        <pc:spChg chg="mod">
          <ac:chgData name="Celia Tavares" userId="6d30327c-d7a7-45ea-84fb-bef445af4f2f" providerId="ADAL" clId="{7348FDB5-B0AB-42BC-A8A5-C09B2F7D4F66}" dt="2022-09-07T15:24:25.794" v="34" actId="2711"/>
          <ac:spMkLst>
            <pc:docMk/>
            <pc:sldMk cId="0" sldId="260"/>
            <ac:spMk id="99" creationId="{00000000-0000-0000-0000-000000000000}"/>
          </ac:spMkLst>
        </pc:spChg>
      </pc:sldChg>
      <pc:sldChg chg="addSp delSp modSp mod">
        <pc:chgData name="Celia Tavares" userId="6d30327c-d7a7-45ea-84fb-bef445af4f2f" providerId="ADAL" clId="{7348FDB5-B0AB-42BC-A8A5-C09B2F7D4F66}" dt="2022-09-08T09:39:02.508" v="62" actId="1076"/>
        <pc:sldMkLst>
          <pc:docMk/>
          <pc:sldMk cId="0" sldId="267"/>
        </pc:sldMkLst>
        <pc:graphicFrameChg chg="add mod">
          <ac:chgData name="Celia Tavares" userId="6d30327c-d7a7-45ea-84fb-bef445af4f2f" providerId="ADAL" clId="{7348FDB5-B0AB-42BC-A8A5-C09B2F7D4F66}" dt="2022-09-08T09:39:02.508" v="62" actId="1076"/>
          <ac:graphicFrameMkLst>
            <pc:docMk/>
            <pc:sldMk cId="0" sldId="267"/>
            <ac:graphicFrameMk id="2" creationId="{7AF281C6-DE31-8328-14A6-A91DF148C6C4}"/>
          </ac:graphicFrameMkLst>
        </pc:graphicFrameChg>
        <pc:graphicFrameChg chg="del">
          <ac:chgData name="Celia Tavares" userId="6d30327c-d7a7-45ea-84fb-bef445af4f2f" providerId="ADAL" clId="{7348FDB5-B0AB-42BC-A8A5-C09B2F7D4F66}" dt="2022-09-08T09:38:57.499" v="61" actId="478"/>
          <ac:graphicFrameMkLst>
            <pc:docMk/>
            <pc:sldMk cId="0" sldId="267"/>
            <ac:graphicFrameMk id="4" creationId="{70D65DD0-B791-151D-B5AF-86E22B53E40E}"/>
          </ac:graphicFrameMkLst>
        </pc:graphicFrameChg>
      </pc:sldChg>
      <pc:sldChg chg="modSp mod">
        <pc:chgData name="Celia Tavares" userId="6d30327c-d7a7-45ea-84fb-bef445af4f2f" providerId="ADAL" clId="{7348FDB5-B0AB-42BC-A8A5-C09B2F7D4F66}" dt="2022-09-07T15:25:41.043" v="41" actId="2711"/>
        <pc:sldMkLst>
          <pc:docMk/>
          <pc:sldMk cId="2394953290" sldId="301"/>
        </pc:sldMkLst>
        <pc:spChg chg="mod">
          <ac:chgData name="Celia Tavares" userId="6d30327c-d7a7-45ea-84fb-bef445af4f2f" providerId="ADAL" clId="{7348FDB5-B0AB-42BC-A8A5-C09B2F7D4F66}" dt="2022-09-07T15:25:10.053" v="38" actId="2711"/>
          <ac:spMkLst>
            <pc:docMk/>
            <pc:sldMk cId="2394953290" sldId="301"/>
            <ac:spMk id="3" creationId="{031A637E-AC8C-6224-A4EE-D09FAA9380D4}"/>
          </ac:spMkLst>
        </pc:spChg>
        <pc:spChg chg="mod">
          <ac:chgData name="Celia Tavares" userId="6d30327c-d7a7-45ea-84fb-bef445af4f2f" providerId="ADAL" clId="{7348FDB5-B0AB-42BC-A8A5-C09B2F7D4F66}" dt="2022-09-07T15:25:33.548" v="40" actId="2711"/>
          <ac:spMkLst>
            <pc:docMk/>
            <pc:sldMk cId="2394953290" sldId="301"/>
            <ac:spMk id="4" creationId="{FA1768E6-8796-0C77-E899-7F680457138A}"/>
          </ac:spMkLst>
        </pc:spChg>
        <pc:spChg chg="mod">
          <ac:chgData name="Celia Tavares" userId="6d30327c-d7a7-45ea-84fb-bef445af4f2f" providerId="ADAL" clId="{7348FDB5-B0AB-42BC-A8A5-C09B2F7D4F66}" dt="2022-09-07T15:25:41.043" v="41" actId="2711"/>
          <ac:spMkLst>
            <pc:docMk/>
            <pc:sldMk cId="2394953290" sldId="301"/>
            <ac:spMk id="5" creationId="{D50696D0-D551-EE7D-8C7E-2E769E7EB06D}"/>
          </ac:spMkLst>
        </pc:spChg>
        <pc:spChg chg="mod">
          <ac:chgData name="Celia Tavares" userId="6d30327c-d7a7-45ea-84fb-bef445af4f2f" providerId="ADAL" clId="{7348FDB5-B0AB-42BC-A8A5-C09B2F7D4F66}" dt="2022-09-07T15:25:21.053" v="39" actId="2711"/>
          <ac:spMkLst>
            <pc:docMk/>
            <pc:sldMk cId="2394953290" sldId="301"/>
            <ac:spMk id="148" creationId="{00000000-0000-0000-0000-000000000000}"/>
          </ac:spMkLst>
        </pc:spChg>
      </pc:sldChg>
      <pc:sldChg chg="modSp mod">
        <pc:chgData name="Celia Tavares" userId="6d30327c-d7a7-45ea-84fb-bef445af4f2f" providerId="ADAL" clId="{7348FDB5-B0AB-42BC-A8A5-C09B2F7D4F66}" dt="2022-09-07T15:29:09.410" v="55" actId="255"/>
        <pc:sldMkLst>
          <pc:docMk/>
          <pc:sldMk cId="3509014305" sldId="311"/>
        </pc:sldMkLst>
        <pc:spChg chg="mod">
          <ac:chgData name="Celia Tavares" userId="6d30327c-d7a7-45ea-84fb-bef445af4f2f" providerId="ADAL" clId="{7348FDB5-B0AB-42BC-A8A5-C09B2F7D4F66}" dt="2022-09-07T15:29:09.410" v="55" actId="255"/>
          <ac:spMkLst>
            <pc:docMk/>
            <pc:sldMk cId="3509014305" sldId="311"/>
            <ac:spMk id="105" creationId="{00000000-0000-0000-0000-000000000000}"/>
          </ac:spMkLst>
        </pc:spChg>
      </pc:sldChg>
      <pc:sldChg chg="modSp mod">
        <pc:chgData name="Celia Tavares" userId="6d30327c-d7a7-45ea-84fb-bef445af4f2f" providerId="ADAL" clId="{7348FDB5-B0AB-42BC-A8A5-C09B2F7D4F66}" dt="2022-09-07T15:28:22.935" v="50" actId="2711"/>
        <pc:sldMkLst>
          <pc:docMk/>
          <pc:sldMk cId="1374792215" sldId="322"/>
        </pc:sldMkLst>
        <pc:spChg chg="mod">
          <ac:chgData name="Celia Tavares" userId="6d30327c-d7a7-45ea-84fb-bef445af4f2f" providerId="ADAL" clId="{7348FDB5-B0AB-42BC-A8A5-C09B2F7D4F66}" dt="2022-09-07T15:28:22.935" v="50" actId="2711"/>
          <ac:spMkLst>
            <pc:docMk/>
            <pc:sldMk cId="1374792215" sldId="322"/>
            <ac:spMk id="2" creationId="{7E2F646A-ACB0-7744-3EAF-0C3B8953080B}"/>
          </ac:spMkLst>
        </pc:spChg>
        <pc:spChg chg="mod">
          <ac:chgData name="Celia Tavares" userId="6d30327c-d7a7-45ea-84fb-bef445af4f2f" providerId="ADAL" clId="{7348FDB5-B0AB-42BC-A8A5-C09B2F7D4F66}" dt="2022-09-07T15:27:50.488" v="46" actId="2711"/>
          <ac:spMkLst>
            <pc:docMk/>
            <pc:sldMk cId="1374792215" sldId="322"/>
            <ac:spMk id="6" creationId="{70EF149D-8C0D-DE74-9D5D-3C6325E96FC9}"/>
          </ac:spMkLst>
        </pc:spChg>
        <pc:spChg chg="mod">
          <ac:chgData name="Celia Tavares" userId="6d30327c-d7a7-45ea-84fb-bef445af4f2f" providerId="ADAL" clId="{7348FDB5-B0AB-42BC-A8A5-C09B2F7D4F66}" dt="2022-09-07T15:28:13.429" v="49" actId="2711"/>
          <ac:spMkLst>
            <pc:docMk/>
            <pc:sldMk cId="1374792215" sldId="322"/>
            <ac:spMk id="391" creationId="{00000000-0000-0000-0000-000000000000}"/>
          </ac:spMkLst>
        </pc:spChg>
      </pc:sldChg>
      <pc:sldChg chg="modSp mod">
        <pc:chgData name="Celia Tavares" userId="6d30327c-d7a7-45ea-84fb-bef445af4f2f" providerId="ADAL" clId="{7348FDB5-B0AB-42BC-A8A5-C09B2F7D4F66}" dt="2022-09-07T15:26:24.193" v="44" actId="2711"/>
        <pc:sldMkLst>
          <pc:docMk/>
          <pc:sldMk cId="2320689779" sldId="324"/>
        </pc:sldMkLst>
        <pc:spChg chg="mod">
          <ac:chgData name="Celia Tavares" userId="6d30327c-d7a7-45ea-84fb-bef445af4f2f" providerId="ADAL" clId="{7348FDB5-B0AB-42BC-A8A5-C09B2F7D4F66}" dt="2022-09-07T15:26:00.780" v="43" actId="2711"/>
          <ac:spMkLst>
            <pc:docMk/>
            <pc:sldMk cId="2320689779" sldId="324"/>
            <ac:spMk id="3" creationId="{031A637E-AC8C-6224-A4EE-D09FAA9380D4}"/>
          </ac:spMkLst>
        </pc:spChg>
        <pc:spChg chg="mod">
          <ac:chgData name="Celia Tavares" userId="6d30327c-d7a7-45ea-84fb-bef445af4f2f" providerId="ADAL" clId="{7348FDB5-B0AB-42BC-A8A5-C09B2F7D4F66}" dt="2022-09-07T15:26:24.193" v="44" actId="2711"/>
          <ac:spMkLst>
            <pc:docMk/>
            <pc:sldMk cId="2320689779" sldId="324"/>
            <ac:spMk id="148" creationId="{00000000-0000-0000-0000-000000000000}"/>
          </ac:spMkLst>
        </pc:spChg>
      </pc:sldChg>
      <pc:sldChg chg="modSp mod">
        <pc:chgData name="Celia Tavares" userId="6d30327c-d7a7-45ea-84fb-bef445af4f2f" providerId="ADAL" clId="{7348FDB5-B0AB-42BC-A8A5-C09B2F7D4F66}" dt="2022-09-07T15:26:41.822" v="45" actId="2711"/>
        <pc:sldMkLst>
          <pc:docMk/>
          <pc:sldMk cId="747912643" sldId="325"/>
        </pc:sldMkLst>
        <pc:spChg chg="mod">
          <ac:chgData name="Celia Tavares" userId="6d30327c-d7a7-45ea-84fb-bef445af4f2f" providerId="ADAL" clId="{7348FDB5-B0AB-42BC-A8A5-C09B2F7D4F66}" dt="2022-09-07T15:26:41.822" v="45" actId="2711"/>
          <ac:spMkLst>
            <pc:docMk/>
            <pc:sldMk cId="747912643" sldId="325"/>
            <ac:spMk id="158" creationId="{00000000-0000-0000-0000-000000000000}"/>
          </ac:spMkLst>
        </pc:spChg>
      </pc:sldChg>
      <pc:sldChg chg="modSp mod">
        <pc:chgData name="Celia Tavares" userId="6d30327c-d7a7-45ea-84fb-bef445af4f2f" providerId="ADAL" clId="{7348FDB5-B0AB-42BC-A8A5-C09B2F7D4F66}" dt="2022-09-07T15:28:43.894" v="52" actId="2711"/>
        <pc:sldMkLst>
          <pc:docMk/>
          <pc:sldMk cId="1291343443" sldId="328"/>
        </pc:sldMkLst>
        <pc:spChg chg="mod">
          <ac:chgData name="Celia Tavares" userId="6d30327c-d7a7-45ea-84fb-bef445af4f2f" providerId="ADAL" clId="{7348FDB5-B0AB-42BC-A8A5-C09B2F7D4F66}" dt="2022-09-07T15:28:30.830" v="51" actId="2711"/>
          <ac:spMkLst>
            <pc:docMk/>
            <pc:sldMk cId="1291343443" sldId="328"/>
            <ac:spMk id="6" creationId="{70EF149D-8C0D-DE74-9D5D-3C6325E96FC9}"/>
          </ac:spMkLst>
        </pc:spChg>
        <pc:spChg chg="mod">
          <ac:chgData name="Celia Tavares" userId="6d30327c-d7a7-45ea-84fb-bef445af4f2f" providerId="ADAL" clId="{7348FDB5-B0AB-42BC-A8A5-C09B2F7D4F66}" dt="2022-09-07T15:28:43.894" v="52" actId="2711"/>
          <ac:spMkLst>
            <pc:docMk/>
            <pc:sldMk cId="1291343443" sldId="328"/>
            <ac:spMk id="391" creationId="{00000000-0000-0000-0000-000000000000}"/>
          </ac:spMkLst>
        </pc:spChg>
      </pc:sldChg>
      <pc:sldChg chg="modSp mod">
        <pc:chgData name="Celia Tavares" userId="6d30327c-d7a7-45ea-84fb-bef445af4f2f" providerId="ADAL" clId="{7348FDB5-B0AB-42BC-A8A5-C09B2F7D4F66}" dt="2022-09-07T15:29:29.560" v="56" actId="2711"/>
        <pc:sldMkLst>
          <pc:docMk/>
          <pc:sldMk cId="1271129680" sldId="339"/>
        </pc:sldMkLst>
        <pc:spChg chg="mod">
          <ac:chgData name="Celia Tavares" userId="6d30327c-d7a7-45ea-84fb-bef445af4f2f" providerId="ADAL" clId="{7348FDB5-B0AB-42BC-A8A5-C09B2F7D4F66}" dt="2022-09-07T15:29:29.560" v="56" actId="2711"/>
          <ac:spMkLst>
            <pc:docMk/>
            <pc:sldMk cId="1271129680" sldId="339"/>
            <ac:spMk id="99" creationId="{00000000-0000-0000-0000-000000000000}"/>
          </ac:spMkLst>
        </pc:spChg>
      </pc:sldChg>
      <pc:sldChg chg="modSp mod">
        <pc:chgData name="Celia Tavares" userId="6d30327c-d7a7-45ea-84fb-bef445af4f2f" providerId="ADAL" clId="{7348FDB5-B0AB-42BC-A8A5-C09B2F7D4F66}" dt="2022-09-07T15:28:57.412" v="53" actId="2711"/>
        <pc:sldMkLst>
          <pc:docMk/>
          <pc:sldMk cId="1752186326" sldId="343"/>
        </pc:sldMkLst>
        <pc:spChg chg="mod">
          <ac:chgData name="Celia Tavares" userId="6d30327c-d7a7-45ea-84fb-bef445af4f2f" providerId="ADAL" clId="{7348FDB5-B0AB-42BC-A8A5-C09B2F7D4F66}" dt="2022-09-07T15:28:57.412" v="53" actId="2711"/>
          <ac:spMkLst>
            <pc:docMk/>
            <pc:sldMk cId="1752186326" sldId="343"/>
            <ac:spMk id="73" creationId="{00000000-0000-0000-0000-000000000000}"/>
          </ac:spMkLst>
        </pc:spChg>
      </pc:sldChg>
    </pc:docChg>
  </pc:docChgLst>
  <pc:docChgLst>
    <pc:chgData name="Celia Tavares" userId="6d30327c-d7a7-45ea-84fb-bef445af4f2f" providerId="ADAL" clId="{56730BAB-187B-4E0A-97FC-B888147D52DB}"/>
    <pc:docChg chg="custSel addSld modSld">
      <pc:chgData name="Celia Tavares" userId="6d30327c-d7a7-45ea-84fb-bef445af4f2f" providerId="ADAL" clId="{56730BAB-187B-4E0A-97FC-B888147D52DB}" dt="2022-10-27T14:17:43.970" v="548" actId="20577"/>
      <pc:docMkLst>
        <pc:docMk/>
      </pc:docMkLst>
      <pc:sldChg chg="addSp delSp modSp mod">
        <pc:chgData name="Celia Tavares" userId="6d30327c-d7a7-45ea-84fb-bef445af4f2f" providerId="ADAL" clId="{56730BAB-187B-4E0A-97FC-B888147D52DB}" dt="2022-10-27T11:44:53.469" v="113" actId="14100"/>
        <pc:sldMkLst>
          <pc:docMk/>
          <pc:sldMk cId="0" sldId="256"/>
        </pc:sldMkLst>
        <pc:spChg chg="mod">
          <ac:chgData name="Celia Tavares" userId="6d30327c-d7a7-45ea-84fb-bef445af4f2f" providerId="ADAL" clId="{56730BAB-187B-4E0A-97FC-B888147D52DB}" dt="2022-10-27T11:38:44.681" v="12" actId="20577"/>
          <ac:spMkLst>
            <pc:docMk/>
            <pc:sldMk cId="0" sldId="256"/>
            <ac:spMk id="61" creationId="{00000000-0000-0000-0000-000000000000}"/>
          </ac:spMkLst>
        </pc:spChg>
        <pc:picChg chg="add mod">
          <ac:chgData name="Celia Tavares" userId="6d30327c-d7a7-45ea-84fb-bef445af4f2f" providerId="ADAL" clId="{56730BAB-187B-4E0A-97FC-B888147D52DB}" dt="2022-10-27T11:44:53.469" v="113" actId="14100"/>
          <ac:picMkLst>
            <pc:docMk/>
            <pc:sldMk cId="0" sldId="256"/>
            <ac:picMk id="2" creationId="{5F862C1F-2A3C-2A35-29DB-F101B5ECEE2B}"/>
          </ac:picMkLst>
        </pc:picChg>
        <pc:picChg chg="del">
          <ac:chgData name="Celia Tavares" userId="6d30327c-d7a7-45ea-84fb-bef445af4f2f" providerId="ADAL" clId="{56730BAB-187B-4E0A-97FC-B888147D52DB}" dt="2022-10-27T11:39:08.116" v="18" actId="478"/>
          <ac:picMkLst>
            <pc:docMk/>
            <pc:sldMk cId="0" sldId="256"/>
            <ac:picMk id="3" creationId="{167DCD54-23F9-FB08-E80D-8503B9CA2A21}"/>
          </ac:picMkLst>
        </pc:picChg>
      </pc:sldChg>
      <pc:sldChg chg="modSp mod">
        <pc:chgData name="Celia Tavares" userId="6d30327c-d7a7-45ea-84fb-bef445af4f2f" providerId="ADAL" clId="{56730BAB-187B-4E0A-97FC-B888147D52DB}" dt="2022-10-27T12:23:21.658" v="503" actId="113"/>
        <pc:sldMkLst>
          <pc:docMk/>
          <pc:sldMk cId="0" sldId="257"/>
        </pc:sldMkLst>
        <pc:spChg chg="mod">
          <ac:chgData name="Celia Tavares" userId="6d30327c-d7a7-45ea-84fb-bef445af4f2f" providerId="ADAL" clId="{56730BAB-187B-4E0A-97FC-B888147D52DB}" dt="2022-10-27T12:23:21.658" v="503" actId="113"/>
          <ac:spMkLst>
            <pc:docMk/>
            <pc:sldMk cId="0" sldId="257"/>
            <ac:spMk id="73" creationId="{00000000-0000-0000-0000-000000000000}"/>
          </ac:spMkLst>
        </pc:spChg>
      </pc:sldChg>
      <pc:sldChg chg="addSp delSp modSp mod">
        <pc:chgData name="Celia Tavares" userId="6d30327c-d7a7-45ea-84fb-bef445af4f2f" providerId="ADAL" clId="{56730BAB-187B-4E0A-97FC-B888147D52DB}" dt="2022-10-27T11:41:18.337" v="35" actId="14100"/>
        <pc:sldMkLst>
          <pc:docMk/>
          <pc:sldMk cId="0" sldId="258"/>
        </pc:sldMkLst>
        <pc:picChg chg="del">
          <ac:chgData name="Celia Tavares" userId="6d30327c-d7a7-45ea-84fb-bef445af4f2f" providerId="ADAL" clId="{56730BAB-187B-4E0A-97FC-B888147D52DB}" dt="2022-10-27T11:40:44.261" v="29" actId="478"/>
          <ac:picMkLst>
            <pc:docMk/>
            <pc:sldMk cId="0" sldId="258"/>
            <ac:picMk id="2" creationId="{017A70F1-98EB-027C-A3AB-56C1B49B18A1}"/>
          </ac:picMkLst>
        </pc:picChg>
        <pc:picChg chg="add mod">
          <ac:chgData name="Celia Tavares" userId="6d30327c-d7a7-45ea-84fb-bef445af4f2f" providerId="ADAL" clId="{56730BAB-187B-4E0A-97FC-B888147D52DB}" dt="2022-10-27T11:41:18.337" v="35" actId="14100"/>
          <ac:picMkLst>
            <pc:docMk/>
            <pc:sldMk cId="0" sldId="258"/>
            <ac:picMk id="3" creationId="{3B7A1F59-5EA9-DD85-0B5B-5295F30B75E7}"/>
          </ac:picMkLst>
        </pc:picChg>
      </pc:sldChg>
      <pc:sldChg chg="addSp delSp modSp mod">
        <pc:chgData name="Celia Tavares" userId="6d30327c-d7a7-45ea-84fb-bef445af4f2f" providerId="ADAL" clId="{56730BAB-187B-4E0A-97FC-B888147D52DB}" dt="2022-10-27T11:47:13.372" v="119"/>
        <pc:sldMkLst>
          <pc:docMk/>
          <pc:sldMk cId="0" sldId="259"/>
        </pc:sldMkLst>
        <pc:picChg chg="del">
          <ac:chgData name="Celia Tavares" userId="6d30327c-d7a7-45ea-84fb-bef445af4f2f" providerId="ADAL" clId="{56730BAB-187B-4E0A-97FC-B888147D52DB}" dt="2022-10-27T11:47:12.959" v="118" actId="478"/>
          <ac:picMkLst>
            <pc:docMk/>
            <pc:sldMk cId="0" sldId="259"/>
            <ac:picMk id="2" creationId="{FD38AAE8-BD6B-59E6-239A-19B9526D814B}"/>
          </ac:picMkLst>
        </pc:picChg>
        <pc:picChg chg="add mod">
          <ac:chgData name="Celia Tavares" userId="6d30327c-d7a7-45ea-84fb-bef445af4f2f" providerId="ADAL" clId="{56730BAB-187B-4E0A-97FC-B888147D52DB}" dt="2022-10-27T11:47:13.372" v="119"/>
          <ac:picMkLst>
            <pc:docMk/>
            <pc:sldMk cId="0" sldId="259"/>
            <ac:picMk id="3" creationId="{6591DB24-C9F7-F958-0186-E0AB265C5510}"/>
          </ac:picMkLst>
        </pc:picChg>
      </pc:sldChg>
      <pc:sldChg chg="modSp mod">
        <pc:chgData name="Celia Tavares" userId="6d30327c-d7a7-45ea-84fb-bef445af4f2f" providerId="ADAL" clId="{56730BAB-187B-4E0A-97FC-B888147D52DB}" dt="2022-10-27T14:17:32.281" v="528" actId="114"/>
        <pc:sldMkLst>
          <pc:docMk/>
          <pc:sldMk cId="0" sldId="260"/>
        </pc:sldMkLst>
        <pc:spChg chg="mod">
          <ac:chgData name="Celia Tavares" userId="6d30327c-d7a7-45ea-84fb-bef445af4f2f" providerId="ADAL" clId="{56730BAB-187B-4E0A-97FC-B888147D52DB}" dt="2022-10-27T14:17:32.281" v="528" actId="114"/>
          <ac:spMkLst>
            <pc:docMk/>
            <pc:sldMk cId="0" sldId="260"/>
            <ac:spMk id="99" creationId="{00000000-0000-0000-0000-000000000000}"/>
          </ac:spMkLst>
        </pc:spChg>
      </pc:sldChg>
      <pc:sldChg chg="modSp mod">
        <pc:chgData name="Celia Tavares" userId="6d30327c-d7a7-45ea-84fb-bef445af4f2f" providerId="ADAL" clId="{56730BAB-187B-4E0A-97FC-B888147D52DB}" dt="2022-10-27T12:12:38.179" v="151" actId="20577"/>
        <pc:sldMkLst>
          <pc:docMk/>
          <pc:sldMk cId="0" sldId="267"/>
        </pc:sldMkLst>
        <pc:graphicFrameChg chg="modGraphic">
          <ac:chgData name="Celia Tavares" userId="6d30327c-d7a7-45ea-84fb-bef445af4f2f" providerId="ADAL" clId="{56730BAB-187B-4E0A-97FC-B888147D52DB}" dt="2022-10-27T12:12:38.179" v="151" actId="20577"/>
          <ac:graphicFrameMkLst>
            <pc:docMk/>
            <pc:sldMk cId="0" sldId="267"/>
            <ac:graphicFrameMk id="2" creationId="{7AF281C6-DE31-8328-14A6-A91DF148C6C4}"/>
          </ac:graphicFrameMkLst>
        </pc:graphicFrameChg>
      </pc:sldChg>
      <pc:sldChg chg="addSp delSp modSp mod">
        <pc:chgData name="Celia Tavares" userId="6d30327c-d7a7-45ea-84fb-bef445af4f2f" providerId="ADAL" clId="{56730BAB-187B-4E0A-97FC-B888147D52DB}" dt="2022-10-27T11:46:38.126" v="117" actId="2711"/>
        <pc:sldMkLst>
          <pc:docMk/>
          <pc:sldMk cId="2394953290" sldId="301"/>
        </pc:sldMkLst>
        <pc:spChg chg="mod">
          <ac:chgData name="Celia Tavares" userId="6d30327c-d7a7-45ea-84fb-bef445af4f2f" providerId="ADAL" clId="{56730BAB-187B-4E0A-97FC-B888147D52DB}" dt="2022-10-27T11:45:59.534" v="114" actId="2711"/>
          <ac:spMkLst>
            <pc:docMk/>
            <pc:sldMk cId="2394953290" sldId="301"/>
            <ac:spMk id="3" creationId="{031A637E-AC8C-6224-A4EE-D09FAA9380D4}"/>
          </ac:spMkLst>
        </pc:spChg>
        <pc:spChg chg="mod">
          <ac:chgData name="Celia Tavares" userId="6d30327c-d7a7-45ea-84fb-bef445af4f2f" providerId="ADAL" clId="{56730BAB-187B-4E0A-97FC-B888147D52DB}" dt="2022-10-27T11:46:30.882" v="116" actId="2711"/>
          <ac:spMkLst>
            <pc:docMk/>
            <pc:sldMk cId="2394953290" sldId="301"/>
            <ac:spMk id="4" creationId="{FA1768E6-8796-0C77-E899-7F680457138A}"/>
          </ac:spMkLst>
        </pc:spChg>
        <pc:spChg chg="mod">
          <ac:chgData name="Celia Tavares" userId="6d30327c-d7a7-45ea-84fb-bef445af4f2f" providerId="ADAL" clId="{56730BAB-187B-4E0A-97FC-B888147D52DB}" dt="2022-10-27T11:46:38.126" v="117" actId="2711"/>
          <ac:spMkLst>
            <pc:docMk/>
            <pc:sldMk cId="2394953290" sldId="301"/>
            <ac:spMk id="5" creationId="{D50696D0-D551-EE7D-8C7E-2E769E7EB06D}"/>
          </ac:spMkLst>
        </pc:spChg>
        <pc:spChg chg="mod">
          <ac:chgData name="Celia Tavares" userId="6d30327c-d7a7-45ea-84fb-bef445af4f2f" providerId="ADAL" clId="{56730BAB-187B-4E0A-97FC-B888147D52DB}" dt="2022-10-27T11:46:22.602" v="115" actId="2711"/>
          <ac:spMkLst>
            <pc:docMk/>
            <pc:sldMk cId="2394953290" sldId="301"/>
            <ac:spMk id="148" creationId="{00000000-0000-0000-0000-000000000000}"/>
          </ac:spMkLst>
        </pc:spChg>
        <pc:picChg chg="del">
          <ac:chgData name="Celia Tavares" userId="6d30327c-d7a7-45ea-84fb-bef445af4f2f" providerId="ADAL" clId="{56730BAB-187B-4E0A-97FC-B888147D52DB}" dt="2022-10-27T11:38:49.557" v="13" actId="478"/>
          <ac:picMkLst>
            <pc:docMk/>
            <pc:sldMk cId="2394953290" sldId="301"/>
            <ac:picMk id="2" creationId="{0087ACA4-CCA3-C43A-1CB4-893CAC64F3CD}"/>
          </ac:picMkLst>
        </pc:picChg>
        <pc:picChg chg="add del mod">
          <ac:chgData name="Celia Tavares" userId="6d30327c-d7a7-45ea-84fb-bef445af4f2f" providerId="ADAL" clId="{56730BAB-187B-4E0A-97FC-B888147D52DB}" dt="2022-10-27T11:41:32.969" v="36" actId="478"/>
          <ac:picMkLst>
            <pc:docMk/>
            <pc:sldMk cId="2394953290" sldId="301"/>
            <ac:picMk id="6" creationId="{334FC463-5B3C-1F59-AB06-A3B6CDBDF170}"/>
          </ac:picMkLst>
        </pc:picChg>
        <pc:picChg chg="add mod">
          <ac:chgData name="Celia Tavares" userId="6d30327c-d7a7-45ea-84fb-bef445af4f2f" providerId="ADAL" clId="{56730BAB-187B-4E0A-97FC-B888147D52DB}" dt="2022-10-27T11:41:34.015" v="37"/>
          <ac:picMkLst>
            <pc:docMk/>
            <pc:sldMk cId="2394953290" sldId="301"/>
            <ac:picMk id="7" creationId="{BA71B2A6-474D-6CE7-C32B-9769F699E302}"/>
          </ac:picMkLst>
        </pc:picChg>
      </pc:sldChg>
      <pc:sldChg chg="modSp mod">
        <pc:chgData name="Celia Tavares" userId="6d30327c-d7a7-45ea-84fb-bef445af4f2f" providerId="ADAL" clId="{56730BAB-187B-4E0A-97FC-B888147D52DB}" dt="2022-10-27T12:12:25.522" v="134" actId="2711"/>
        <pc:sldMkLst>
          <pc:docMk/>
          <pc:sldMk cId="3509014305" sldId="311"/>
        </pc:sldMkLst>
        <pc:spChg chg="mod">
          <ac:chgData name="Celia Tavares" userId="6d30327c-d7a7-45ea-84fb-bef445af4f2f" providerId="ADAL" clId="{56730BAB-187B-4E0A-97FC-B888147D52DB}" dt="2022-10-27T12:10:48.801" v="133" actId="20577"/>
          <ac:spMkLst>
            <pc:docMk/>
            <pc:sldMk cId="3509014305" sldId="311"/>
            <ac:spMk id="105" creationId="{00000000-0000-0000-0000-000000000000}"/>
          </ac:spMkLst>
        </pc:spChg>
        <pc:spChg chg="mod">
          <ac:chgData name="Celia Tavares" userId="6d30327c-d7a7-45ea-84fb-bef445af4f2f" providerId="ADAL" clId="{56730BAB-187B-4E0A-97FC-B888147D52DB}" dt="2022-10-27T12:12:25.522" v="134" actId="2711"/>
          <ac:spMkLst>
            <pc:docMk/>
            <pc:sldMk cId="3509014305" sldId="311"/>
            <ac:spMk id="106" creationId="{00000000-0000-0000-0000-000000000000}"/>
          </ac:spMkLst>
        </pc:spChg>
      </pc:sldChg>
      <pc:sldChg chg="modSp mod">
        <pc:chgData name="Celia Tavares" userId="6d30327c-d7a7-45ea-84fb-bef445af4f2f" providerId="ADAL" clId="{56730BAB-187B-4E0A-97FC-B888147D52DB}" dt="2022-10-27T12:09:49.041" v="128" actId="2711"/>
        <pc:sldMkLst>
          <pc:docMk/>
          <pc:sldMk cId="1374792215" sldId="322"/>
        </pc:sldMkLst>
        <pc:spChg chg="mod">
          <ac:chgData name="Celia Tavares" userId="6d30327c-d7a7-45ea-84fb-bef445af4f2f" providerId="ADAL" clId="{56730BAB-187B-4E0A-97FC-B888147D52DB}" dt="2022-10-27T12:09:49.041" v="128" actId="2711"/>
          <ac:spMkLst>
            <pc:docMk/>
            <pc:sldMk cId="1374792215" sldId="322"/>
            <ac:spMk id="2" creationId="{7E2F646A-ACB0-7744-3EAF-0C3B8953080B}"/>
          </ac:spMkLst>
        </pc:spChg>
        <pc:spChg chg="mod">
          <ac:chgData name="Celia Tavares" userId="6d30327c-d7a7-45ea-84fb-bef445af4f2f" providerId="ADAL" clId="{56730BAB-187B-4E0A-97FC-B888147D52DB}" dt="2022-10-27T12:08:29.497" v="126" actId="2711"/>
          <ac:spMkLst>
            <pc:docMk/>
            <pc:sldMk cId="1374792215" sldId="322"/>
            <ac:spMk id="6" creationId="{70EF149D-8C0D-DE74-9D5D-3C6325E96FC9}"/>
          </ac:spMkLst>
        </pc:spChg>
        <pc:spChg chg="mod">
          <ac:chgData name="Celia Tavares" userId="6d30327c-d7a7-45ea-84fb-bef445af4f2f" providerId="ADAL" clId="{56730BAB-187B-4E0A-97FC-B888147D52DB}" dt="2022-10-27T12:08:37.913" v="127" actId="2711"/>
          <ac:spMkLst>
            <pc:docMk/>
            <pc:sldMk cId="1374792215" sldId="322"/>
            <ac:spMk id="391" creationId="{00000000-0000-0000-0000-000000000000}"/>
          </ac:spMkLst>
        </pc:spChg>
      </pc:sldChg>
      <pc:sldChg chg="modSp mod">
        <pc:chgData name="Celia Tavares" userId="6d30327c-d7a7-45ea-84fb-bef445af4f2f" providerId="ADAL" clId="{56730BAB-187B-4E0A-97FC-B888147D52DB}" dt="2022-10-27T12:06:47.407" v="121" actId="2711"/>
        <pc:sldMkLst>
          <pc:docMk/>
          <pc:sldMk cId="2320689779" sldId="324"/>
        </pc:sldMkLst>
        <pc:spChg chg="mod">
          <ac:chgData name="Celia Tavares" userId="6d30327c-d7a7-45ea-84fb-bef445af4f2f" providerId="ADAL" clId="{56730BAB-187B-4E0A-97FC-B888147D52DB}" dt="2022-10-27T12:06:32.504" v="120" actId="2711"/>
          <ac:spMkLst>
            <pc:docMk/>
            <pc:sldMk cId="2320689779" sldId="324"/>
            <ac:spMk id="3" creationId="{031A637E-AC8C-6224-A4EE-D09FAA9380D4}"/>
          </ac:spMkLst>
        </pc:spChg>
        <pc:spChg chg="mod">
          <ac:chgData name="Celia Tavares" userId="6d30327c-d7a7-45ea-84fb-bef445af4f2f" providerId="ADAL" clId="{56730BAB-187B-4E0A-97FC-B888147D52DB}" dt="2022-10-27T12:06:47.407" v="121" actId="2711"/>
          <ac:spMkLst>
            <pc:docMk/>
            <pc:sldMk cId="2320689779" sldId="324"/>
            <ac:spMk id="148" creationId="{00000000-0000-0000-0000-000000000000}"/>
          </ac:spMkLst>
        </pc:spChg>
      </pc:sldChg>
      <pc:sldChg chg="modSp mod">
        <pc:chgData name="Celia Tavares" userId="6d30327c-d7a7-45ea-84fb-bef445af4f2f" providerId="ADAL" clId="{56730BAB-187B-4E0A-97FC-B888147D52DB}" dt="2022-10-27T12:07:08.639" v="123" actId="255"/>
        <pc:sldMkLst>
          <pc:docMk/>
          <pc:sldMk cId="747912643" sldId="325"/>
        </pc:sldMkLst>
        <pc:spChg chg="mod">
          <ac:chgData name="Celia Tavares" userId="6d30327c-d7a7-45ea-84fb-bef445af4f2f" providerId="ADAL" clId="{56730BAB-187B-4E0A-97FC-B888147D52DB}" dt="2022-10-27T12:07:08.639" v="123" actId="255"/>
          <ac:spMkLst>
            <pc:docMk/>
            <pc:sldMk cId="747912643" sldId="325"/>
            <ac:spMk id="158" creationId="{00000000-0000-0000-0000-000000000000}"/>
          </ac:spMkLst>
        </pc:spChg>
      </pc:sldChg>
      <pc:sldChg chg="modSp mod">
        <pc:chgData name="Celia Tavares" userId="6d30327c-d7a7-45ea-84fb-bef445af4f2f" providerId="ADAL" clId="{56730BAB-187B-4E0A-97FC-B888147D52DB}" dt="2022-10-27T12:07:20.187" v="125" actId="255"/>
        <pc:sldMkLst>
          <pc:docMk/>
          <pc:sldMk cId="482995046" sldId="327"/>
        </pc:sldMkLst>
        <pc:spChg chg="mod">
          <ac:chgData name="Celia Tavares" userId="6d30327c-d7a7-45ea-84fb-bef445af4f2f" providerId="ADAL" clId="{56730BAB-187B-4E0A-97FC-B888147D52DB}" dt="2022-10-27T12:07:20.187" v="125" actId="255"/>
          <ac:spMkLst>
            <pc:docMk/>
            <pc:sldMk cId="482995046" sldId="327"/>
            <ac:spMk id="7" creationId="{DB35BB5F-02AC-32B3-E4F9-B706C60B7941}"/>
          </ac:spMkLst>
        </pc:spChg>
      </pc:sldChg>
      <pc:sldChg chg="modSp mod">
        <pc:chgData name="Celia Tavares" userId="6d30327c-d7a7-45ea-84fb-bef445af4f2f" providerId="ADAL" clId="{56730BAB-187B-4E0A-97FC-B888147D52DB}" dt="2022-10-27T12:10:26.897" v="132" actId="255"/>
        <pc:sldMkLst>
          <pc:docMk/>
          <pc:sldMk cId="1291343443" sldId="328"/>
        </pc:sldMkLst>
        <pc:spChg chg="mod">
          <ac:chgData name="Celia Tavares" userId="6d30327c-d7a7-45ea-84fb-bef445af4f2f" providerId="ADAL" clId="{56730BAB-187B-4E0A-97FC-B888147D52DB}" dt="2022-10-27T12:09:58.857" v="129" actId="2711"/>
          <ac:spMkLst>
            <pc:docMk/>
            <pc:sldMk cId="1291343443" sldId="328"/>
            <ac:spMk id="6" creationId="{70EF149D-8C0D-DE74-9D5D-3C6325E96FC9}"/>
          </ac:spMkLst>
        </pc:spChg>
        <pc:spChg chg="mod">
          <ac:chgData name="Celia Tavares" userId="6d30327c-d7a7-45ea-84fb-bef445af4f2f" providerId="ADAL" clId="{56730BAB-187B-4E0A-97FC-B888147D52DB}" dt="2022-10-27T12:10:26.897" v="132" actId="255"/>
          <ac:spMkLst>
            <pc:docMk/>
            <pc:sldMk cId="1291343443" sldId="328"/>
            <ac:spMk id="391" creationId="{00000000-0000-0000-0000-000000000000}"/>
          </ac:spMkLst>
        </pc:spChg>
      </pc:sldChg>
      <pc:sldChg chg="modSp mod">
        <pc:chgData name="Celia Tavares" userId="6d30327c-d7a7-45ea-84fb-bef445af4f2f" providerId="ADAL" clId="{56730BAB-187B-4E0A-97FC-B888147D52DB}" dt="2022-10-27T14:17:43.970" v="548" actId="20577"/>
        <pc:sldMkLst>
          <pc:docMk/>
          <pc:sldMk cId="1271129680" sldId="339"/>
        </pc:sldMkLst>
        <pc:spChg chg="mod">
          <ac:chgData name="Celia Tavares" userId="6d30327c-d7a7-45ea-84fb-bef445af4f2f" providerId="ADAL" clId="{56730BAB-187B-4E0A-97FC-B888147D52DB}" dt="2022-10-27T14:17:43.970" v="548" actId="20577"/>
          <ac:spMkLst>
            <pc:docMk/>
            <pc:sldMk cId="1271129680" sldId="339"/>
            <ac:spMk id="99" creationId="{00000000-0000-0000-0000-000000000000}"/>
          </ac:spMkLst>
        </pc:spChg>
      </pc:sldChg>
      <pc:sldChg chg="addSp delSp modSp add mod">
        <pc:chgData name="Celia Tavares" userId="6d30327c-d7a7-45ea-84fb-bef445af4f2f" providerId="ADAL" clId="{56730BAB-187B-4E0A-97FC-B888147D52DB}" dt="2022-10-27T12:23:36.609" v="504" actId="20577"/>
        <pc:sldMkLst>
          <pc:docMk/>
          <pc:sldMk cId="2910895738" sldId="344"/>
        </pc:sldMkLst>
        <pc:spChg chg="add del mod">
          <ac:chgData name="Celia Tavares" userId="6d30327c-d7a7-45ea-84fb-bef445af4f2f" providerId="ADAL" clId="{56730BAB-187B-4E0A-97FC-B888147D52DB}" dt="2022-10-27T12:16:42.139" v="170" actId="478"/>
          <ac:spMkLst>
            <pc:docMk/>
            <pc:sldMk cId="2910895738" sldId="344"/>
            <ac:spMk id="3" creationId="{58C8E49C-97BA-652D-3958-662DA96BC0EB}"/>
          </ac:spMkLst>
        </pc:spChg>
        <pc:spChg chg="mod">
          <ac:chgData name="Celia Tavares" userId="6d30327c-d7a7-45ea-84fb-bef445af4f2f" providerId="ADAL" clId="{56730BAB-187B-4E0A-97FC-B888147D52DB}" dt="2022-10-27T12:16:09.339" v="165" actId="20577"/>
          <ac:spMkLst>
            <pc:docMk/>
            <pc:sldMk cId="2910895738" sldId="344"/>
            <ac:spMk id="71" creationId="{00000000-0000-0000-0000-000000000000}"/>
          </ac:spMkLst>
        </pc:spChg>
        <pc:spChg chg="del">
          <ac:chgData name="Celia Tavares" userId="6d30327c-d7a7-45ea-84fb-bef445af4f2f" providerId="ADAL" clId="{56730BAB-187B-4E0A-97FC-B888147D52DB}" dt="2022-10-27T12:16:15.778" v="166" actId="478"/>
          <ac:spMkLst>
            <pc:docMk/>
            <pc:sldMk cId="2910895738" sldId="344"/>
            <ac:spMk id="73" creationId="{00000000-0000-0000-0000-000000000000}"/>
          </ac:spMkLst>
        </pc:spChg>
        <pc:graphicFrameChg chg="add mod modGraphic">
          <ac:chgData name="Celia Tavares" userId="6d30327c-d7a7-45ea-84fb-bef445af4f2f" providerId="ADAL" clId="{56730BAB-187B-4E0A-97FC-B888147D52DB}" dt="2022-10-27T12:22:45.828" v="499"/>
          <ac:graphicFrameMkLst>
            <pc:docMk/>
            <pc:sldMk cId="2910895738" sldId="344"/>
            <ac:graphicFrameMk id="4" creationId="{DAA4E76F-2E4A-4A5A-F7CF-109444602E92}"/>
          </ac:graphicFrameMkLst>
        </pc:graphicFrameChg>
        <pc:graphicFrameChg chg="add mod modGraphic">
          <ac:chgData name="Celia Tavares" userId="6d30327c-d7a7-45ea-84fb-bef445af4f2f" providerId="ADAL" clId="{56730BAB-187B-4E0A-97FC-B888147D52DB}" dt="2022-10-27T12:23:36.609" v="504" actId="20577"/>
          <ac:graphicFrameMkLst>
            <pc:docMk/>
            <pc:sldMk cId="2910895738" sldId="344"/>
            <ac:graphicFrameMk id="6" creationId="{06ED6D5A-EB0C-BF63-D5C8-2744313C04E4}"/>
          </ac:graphicFrameMkLst>
        </pc:graphicFrameChg>
        <pc:graphicFrameChg chg="add mod modGraphic">
          <ac:chgData name="Celia Tavares" userId="6d30327c-d7a7-45ea-84fb-bef445af4f2f" providerId="ADAL" clId="{56730BAB-187B-4E0A-97FC-B888147D52DB}" dt="2022-10-27T12:22:52.968" v="501"/>
          <ac:graphicFrameMkLst>
            <pc:docMk/>
            <pc:sldMk cId="2910895738" sldId="344"/>
            <ac:graphicFrameMk id="10" creationId="{E0254662-4503-5187-8E23-1E984F37BDB7}"/>
          </ac:graphicFrameMkLst>
        </pc:graphicFrameChg>
        <pc:picChg chg="add del mod">
          <ac:chgData name="Celia Tavares" userId="6d30327c-d7a7-45ea-84fb-bef445af4f2f" providerId="ADAL" clId="{56730BAB-187B-4E0A-97FC-B888147D52DB}" dt="2022-10-27T12:18:47.093" v="283" actId="21"/>
          <ac:picMkLst>
            <pc:docMk/>
            <pc:sldMk cId="2910895738" sldId="344"/>
            <ac:picMk id="5" creationId="{BBFB43F6-87E5-92B1-1F85-C1842E70B13E}"/>
          </ac:picMkLst>
        </pc:picChg>
        <pc:picChg chg="add mod">
          <ac:chgData name="Celia Tavares" userId="6d30327c-d7a7-45ea-84fb-bef445af4f2f" providerId="ADAL" clId="{56730BAB-187B-4E0A-97FC-B888147D52DB}" dt="2022-10-27T12:19:04.541" v="285" actId="1076"/>
          <ac:picMkLst>
            <pc:docMk/>
            <pc:sldMk cId="2910895738" sldId="344"/>
            <ac:picMk id="7" creationId="{941EB8A3-0D50-16F3-9A02-FC150A84944F}"/>
          </ac:picMkLst>
        </pc:picChg>
        <pc:picChg chg="add mod">
          <ac:chgData name="Celia Tavares" userId="6d30327c-d7a7-45ea-84fb-bef445af4f2f" providerId="ADAL" clId="{56730BAB-187B-4E0A-97FC-B888147D52DB}" dt="2022-10-27T12:20:48.220" v="441" actId="1076"/>
          <ac:picMkLst>
            <pc:docMk/>
            <pc:sldMk cId="2910895738" sldId="344"/>
            <ac:picMk id="8" creationId="{57C6E243-652A-0C47-180D-8FD77F755B08}"/>
          </ac:picMkLst>
        </pc:picChg>
        <pc:picChg chg="add mod">
          <ac:chgData name="Celia Tavares" userId="6d30327c-d7a7-45ea-84fb-bef445af4f2f" providerId="ADAL" clId="{56730BAB-187B-4E0A-97FC-B888147D52DB}" dt="2022-10-27T12:20:58.412" v="444" actId="1076"/>
          <ac:picMkLst>
            <pc:docMk/>
            <pc:sldMk cId="2910895738" sldId="344"/>
            <ac:picMk id="9" creationId="{310657F9-BD04-ABCA-BDDA-32A250D3F0ED}"/>
          </ac:picMkLst>
        </pc:picChg>
      </pc:sldChg>
    </pc:docChg>
  </pc:docChgLst>
  <pc:docChgLst>
    <pc:chgData name="Marios Vlachos" userId="2b13b48e-b84e-4f9b-9561-e7f7de196034" providerId="ADAL" clId="{DD694E7A-6518-4C28-AE42-E437BA944987}"/>
    <pc:docChg chg="undo custSel modSld">
      <pc:chgData name="Marios Vlachos" userId="2b13b48e-b84e-4f9b-9561-e7f7de196034" providerId="ADAL" clId="{DD694E7A-6518-4C28-AE42-E437BA944987}" dt="2023-02-03T09:24:58.808" v="105" actId="14100"/>
      <pc:docMkLst>
        <pc:docMk/>
      </pc:docMkLst>
      <pc:sldChg chg="modSp mod">
        <pc:chgData name="Marios Vlachos" userId="2b13b48e-b84e-4f9b-9561-e7f7de196034" providerId="ADAL" clId="{DD694E7A-6518-4C28-AE42-E437BA944987}" dt="2023-02-03T09:24:58.808" v="105" actId="14100"/>
        <pc:sldMkLst>
          <pc:docMk/>
          <pc:sldMk cId="0" sldId="267"/>
        </pc:sldMkLst>
        <pc:spChg chg="mod">
          <ac:chgData name="Marios Vlachos" userId="2b13b48e-b84e-4f9b-9561-e7f7de196034" providerId="ADAL" clId="{DD694E7A-6518-4C28-AE42-E437BA944987}" dt="2023-02-03T09:24:58.808" v="105" actId="14100"/>
          <ac:spMkLst>
            <pc:docMk/>
            <pc:sldMk cId="0" sldId="267"/>
            <ac:spMk id="177" creationId="{00000000-0000-0000-0000-000000000000}"/>
          </ac:spMkLst>
        </pc:spChg>
      </pc:sldChg>
      <pc:sldChg chg="modSp mod">
        <pc:chgData name="Marios Vlachos" userId="2b13b48e-b84e-4f9b-9561-e7f7de196034" providerId="ADAL" clId="{DD694E7A-6518-4C28-AE42-E437BA944987}" dt="2023-02-03T09:15:50.321" v="24" actId="108"/>
        <pc:sldMkLst>
          <pc:docMk/>
          <pc:sldMk cId="4210419546" sldId="348"/>
        </pc:sldMkLst>
        <pc:spChg chg="mod">
          <ac:chgData name="Marios Vlachos" userId="2b13b48e-b84e-4f9b-9561-e7f7de196034" providerId="ADAL" clId="{DD694E7A-6518-4C28-AE42-E437BA944987}" dt="2023-02-03T09:15:50.321" v="24" actId="108"/>
          <ac:spMkLst>
            <pc:docMk/>
            <pc:sldMk cId="4210419546" sldId="348"/>
            <ac:spMk id="148" creationId="{00000000-0000-0000-0000-000000000000}"/>
          </ac:spMkLst>
        </pc:spChg>
      </pc:sldChg>
      <pc:sldChg chg="modSp mod">
        <pc:chgData name="Marios Vlachos" userId="2b13b48e-b84e-4f9b-9561-e7f7de196034" providerId="ADAL" clId="{DD694E7A-6518-4C28-AE42-E437BA944987}" dt="2023-02-03T09:23:31.684" v="104" actId="255"/>
        <pc:sldMkLst>
          <pc:docMk/>
          <pc:sldMk cId="269100815" sldId="402"/>
        </pc:sldMkLst>
        <pc:spChg chg="mod">
          <ac:chgData name="Marios Vlachos" userId="2b13b48e-b84e-4f9b-9561-e7f7de196034" providerId="ADAL" clId="{DD694E7A-6518-4C28-AE42-E437BA944987}" dt="2023-02-03T09:23:31.684" v="104" actId="255"/>
          <ac:spMkLst>
            <pc:docMk/>
            <pc:sldMk cId="269100815" sldId="402"/>
            <ac:spMk id="8" creationId="{00000000-0000-0000-0000-000000000000}"/>
          </ac:spMkLst>
        </pc:spChg>
        <pc:spChg chg="mod">
          <ac:chgData name="Marios Vlachos" userId="2b13b48e-b84e-4f9b-9561-e7f7de196034" providerId="ADAL" clId="{DD694E7A-6518-4C28-AE42-E437BA944987}" dt="2023-02-03T09:23:14.605" v="96" actId="20577"/>
          <ac:spMkLst>
            <pc:docMk/>
            <pc:sldMk cId="269100815" sldId="402"/>
            <ac:spMk id="9" creationId="{00000000-0000-0000-0000-000000000000}"/>
          </ac:spMkLst>
        </pc:spChg>
        <pc:spChg chg="mod">
          <ac:chgData name="Marios Vlachos" userId="2b13b48e-b84e-4f9b-9561-e7f7de196034" providerId="ADAL" clId="{DD694E7A-6518-4C28-AE42-E437BA944987}" dt="2023-02-03T09:23:25.759" v="103" actId="255"/>
          <ac:spMkLst>
            <pc:docMk/>
            <pc:sldMk cId="269100815" sldId="402"/>
            <ac:spMk id="10" creationId="{00000000-0000-0000-0000-000000000000}"/>
          </ac:spMkLst>
        </pc:spChg>
      </pc:sldChg>
      <pc:sldChg chg="modSp mod">
        <pc:chgData name="Marios Vlachos" userId="2b13b48e-b84e-4f9b-9561-e7f7de196034" providerId="ADAL" clId="{DD694E7A-6518-4C28-AE42-E437BA944987}" dt="2023-02-03T09:16:22.413" v="26" actId="1076"/>
        <pc:sldMkLst>
          <pc:docMk/>
          <pc:sldMk cId="4158871359" sldId="421"/>
        </pc:sldMkLst>
        <pc:spChg chg="mod">
          <ac:chgData name="Marios Vlachos" userId="2b13b48e-b84e-4f9b-9561-e7f7de196034" providerId="ADAL" clId="{DD694E7A-6518-4C28-AE42-E437BA944987}" dt="2023-02-03T09:16:22.413" v="26" actId="1076"/>
          <ac:spMkLst>
            <pc:docMk/>
            <pc:sldMk cId="4158871359" sldId="421"/>
            <ac:spMk id="148" creationId="{00000000-0000-0000-0000-000000000000}"/>
          </ac:spMkLst>
        </pc:spChg>
      </pc:sldChg>
    </pc:docChg>
  </pc:docChgLst>
  <pc:docChgLst>
    <pc:chgData name="Marios Vlachos" userId="S::mvlachos@thefoundation.gr::2b13b48e-b84e-4f9b-9561-e7f7de196034" providerId="AD" clId="Web-{2989A4D2-390D-4B99-28EF-894A629F7FD2}"/>
    <pc:docChg chg="modSld">
      <pc:chgData name="Marios Vlachos" userId="S::mvlachos@thefoundation.gr::2b13b48e-b84e-4f9b-9561-e7f7de196034" providerId="AD" clId="Web-{2989A4D2-390D-4B99-28EF-894A629F7FD2}" dt="2023-02-22T16:36:59.345" v="216"/>
      <pc:docMkLst>
        <pc:docMk/>
      </pc:docMkLst>
      <pc:sldChg chg="modSp">
        <pc:chgData name="Marios Vlachos" userId="S::mvlachos@thefoundation.gr::2b13b48e-b84e-4f9b-9561-e7f7de196034" providerId="AD" clId="Web-{2989A4D2-390D-4B99-28EF-894A629F7FD2}" dt="2023-02-22T16:16:25.890" v="87" actId="1076"/>
        <pc:sldMkLst>
          <pc:docMk/>
          <pc:sldMk cId="4210419546" sldId="348"/>
        </pc:sldMkLst>
        <pc:spChg chg="mod">
          <ac:chgData name="Marios Vlachos" userId="S::mvlachos@thefoundation.gr::2b13b48e-b84e-4f9b-9561-e7f7de196034" providerId="AD" clId="Web-{2989A4D2-390D-4B99-28EF-894A629F7FD2}" dt="2023-02-22T16:16:07.186" v="83" actId="14100"/>
          <ac:spMkLst>
            <pc:docMk/>
            <pc:sldMk cId="4210419546" sldId="348"/>
            <ac:spMk id="4" creationId="{FA1768E6-8796-0C77-E899-7F680457138A}"/>
          </ac:spMkLst>
        </pc:spChg>
        <pc:spChg chg="mod">
          <ac:chgData name="Marios Vlachos" userId="S::mvlachos@thefoundation.gr::2b13b48e-b84e-4f9b-9561-e7f7de196034" providerId="AD" clId="Web-{2989A4D2-390D-4B99-28EF-894A629F7FD2}" dt="2023-02-22T16:16:25.890" v="87" actId="1076"/>
          <ac:spMkLst>
            <pc:docMk/>
            <pc:sldMk cId="4210419546" sldId="348"/>
            <ac:spMk id="5" creationId="{D50696D0-D551-EE7D-8C7E-2E769E7EB06D}"/>
          </ac:spMkLst>
        </pc:spChg>
        <pc:spChg chg="mod">
          <ac:chgData name="Marios Vlachos" userId="S::mvlachos@thefoundation.gr::2b13b48e-b84e-4f9b-9561-e7f7de196034" providerId="AD" clId="Web-{2989A4D2-390D-4B99-28EF-894A629F7FD2}" dt="2023-02-22T16:16:19.093" v="86" actId="14100"/>
          <ac:spMkLst>
            <pc:docMk/>
            <pc:sldMk cId="4210419546" sldId="348"/>
            <ac:spMk id="148" creationId="{00000000-0000-0000-0000-000000000000}"/>
          </ac:spMkLst>
        </pc:spChg>
      </pc:sldChg>
      <pc:sldChg chg="modSp">
        <pc:chgData name="Marios Vlachos" userId="S::mvlachos@thefoundation.gr::2b13b48e-b84e-4f9b-9561-e7f7de196034" providerId="AD" clId="Web-{2989A4D2-390D-4B99-28EF-894A629F7FD2}" dt="2023-02-22T16:21:50.215" v="97" actId="20577"/>
        <pc:sldMkLst>
          <pc:docMk/>
          <pc:sldMk cId="644390508" sldId="395"/>
        </pc:sldMkLst>
        <pc:spChg chg="mod">
          <ac:chgData name="Marios Vlachos" userId="S::mvlachos@thefoundation.gr::2b13b48e-b84e-4f9b-9561-e7f7de196034" providerId="AD" clId="Web-{2989A4D2-390D-4B99-28EF-894A629F7FD2}" dt="2023-02-22T16:21:50.215" v="97" actId="20577"/>
          <ac:spMkLst>
            <pc:docMk/>
            <pc:sldMk cId="644390508" sldId="395"/>
            <ac:spMk id="148" creationId="{00000000-0000-0000-0000-000000000000}"/>
          </ac:spMkLst>
        </pc:spChg>
      </pc:sldChg>
      <pc:sldChg chg="modSp">
        <pc:chgData name="Marios Vlachos" userId="S::mvlachos@thefoundation.gr::2b13b48e-b84e-4f9b-9561-e7f7de196034" providerId="AD" clId="Web-{2989A4D2-390D-4B99-28EF-894A629F7FD2}" dt="2023-02-22T16:30:36.705" v="133" actId="20577"/>
        <pc:sldMkLst>
          <pc:docMk/>
          <pc:sldMk cId="269100815" sldId="402"/>
        </pc:sldMkLst>
        <pc:spChg chg="mod">
          <ac:chgData name="Marios Vlachos" userId="S::mvlachos@thefoundation.gr::2b13b48e-b84e-4f9b-9561-e7f7de196034" providerId="AD" clId="Web-{2989A4D2-390D-4B99-28EF-894A629F7FD2}" dt="2023-02-22T16:30:36.705" v="133" actId="20577"/>
          <ac:spMkLst>
            <pc:docMk/>
            <pc:sldMk cId="269100815" sldId="402"/>
            <ac:spMk id="148" creationId="{00000000-0000-0000-0000-000000000000}"/>
          </ac:spMkLst>
        </pc:spChg>
      </pc:sldChg>
      <pc:sldChg chg="modSp">
        <pc:chgData name="Marios Vlachos" userId="S::mvlachos@thefoundation.gr::2b13b48e-b84e-4f9b-9561-e7f7de196034" providerId="AD" clId="Web-{2989A4D2-390D-4B99-28EF-894A629F7FD2}" dt="2023-02-22T16:21:20.730" v="95" actId="20577"/>
        <pc:sldMkLst>
          <pc:docMk/>
          <pc:sldMk cId="4158871359" sldId="421"/>
        </pc:sldMkLst>
        <pc:spChg chg="mod">
          <ac:chgData name="Marios Vlachos" userId="S::mvlachos@thefoundation.gr::2b13b48e-b84e-4f9b-9561-e7f7de196034" providerId="AD" clId="Web-{2989A4D2-390D-4B99-28EF-894A629F7FD2}" dt="2023-02-22T16:21:20.730" v="95" actId="20577"/>
          <ac:spMkLst>
            <pc:docMk/>
            <pc:sldMk cId="4158871359" sldId="421"/>
            <ac:spMk id="148" creationId="{00000000-0000-0000-0000-000000000000}"/>
          </ac:spMkLst>
        </pc:spChg>
      </pc:sldChg>
      <pc:sldChg chg="modSp">
        <pc:chgData name="Marios Vlachos" userId="S::mvlachos@thefoundation.gr::2b13b48e-b84e-4f9b-9561-e7f7de196034" providerId="AD" clId="Web-{2989A4D2-390D-4B99-28EF-894A629F7FD2}" dt="2023-02-22T16:36:59.345" v="216"/>
        <pc:sldMkLst>
          <pc:docMk/>
          <pc:sldMk cId="4214832295" sldId="437"/>
        </pc:sldMkLst>
        <pc:spChg chg="mod">
          <ac:chgData name="Marios Vlachos" userId="S::mvlachos@thefoundation.gr::2b13b48e-b84e-4f9b-9561-e7f7de196034" providerId="AD" clId="Web-{2989A4D2-390D-4B99-28EF-894A629F7FD2}" dt="2023-02-22T16:36:59.345" v="216"/>
          <ac:spMkLst>
            <pc:docMk/>
            <pc:sldMk cId="4214832295" sldId="437"/>
            <ac:spMk id="2" creationId="{00000000-0000-0000-0000-000000000000}"/>
          </ac:spMkLst>
        </pc:spChg>
      </pc:sldChg>
      <pc:sldChg chg="modSp">
        <pc:chgData name="Marios Vlachos" userId="S::mvlachos@thefoundation.gr::2b13b48e-b84e-4f9b-9561-e7f7de196034" providerId="AD" clId="Web-{2989A4D2-390D-4B99-28EF-894A629F7FD2}" dt="2023-02-22T16:09:10.232" v="7" actId="20577"/>
        <pc:sldMkLst>
          <pc:docMk/>
          <pc:sldMk cId="3578449547" sldId="446"/>
        </pc:sldMkLst>
        <pc:spChg chg="mod">
          <ac:chgData name="Marios Vlachos" userId="S::mvlachos@thefoundation.gr::2b13b48e-b84e-4f9b-9561-e7f7de196034" providerId="AD" clId="Web-{2989A4D2-390D-4B99-28EF-894A629F7FD2}" dt="2023-02-22T16:09:10.232" v="7" actId="20577"/>
          <ac:spMkLst>
            <pc:docMk/>
            <pc:sldMk cId="3578449547" sldId="446"/>
            <ac:spMk id="99" creationId="{00000000-0000-0000-0000-000000000000}"/>
          </ac:spMkLst>
        </pc:spChg>
      </pc:sldChg>
      <pc:sldChg chg="modSp">
        <pc:chgData name="Marios Vlachos" userId="S::mvlachos@thefoundation.gr::2b13b48e-b84e-4f9b-9561-e7f7de196034" providerId="AD" clId="Web-{2989A4D2-390D-4B99-28EF-894A629F7FD2}" dt="2023-02-22T16:27:50.026" v="113" actId="20577"/>
        <pc:sldMkLst>
          <pc:docMk/>
          <pc:sldMk cId="3545477415" sldId="447"/>
        </pc:sldMkLst>
        <pc:spChg chg="mod">
          <ac:chgData name="Marios Vlachos" userId="S::mvlachos@thefoundation.gr::2b13b48e-b84e-4f9b-9561-e7f7de196034" providerId="AD" clId="Web-{2989A4D2-390D-4B99-28EF-894A629F7FD2}" dt="2023-02-22T16:27:50.026" v="113" actId="20577"/>
          <ac:spMkLst>
            <pc:docMk/>
            <pc:sldMk cId="3545477415" sldId="447"/>
            <ac:spMk id="6" creationId="{70EF149D-8C0D-DE74-9D5D-3C6325E96FC9}"/>
          </ac:spMkLst>
        </pc:spChg>
      </pc:sldChg>
      <pc:sldChg chg="modSp">
        <pc:chgData name="Marios Vlachos" userId="S::mvlachos@thefoundation.gr::2b13b48e-b84e-4f9b-9561-e7f7de196034" providerId="AD" clId="Web-{2989A4D2-390D-4B99-28EF-894A629F7FD2}" dt="2023-02-22T16:28:39.981" v="125" actId="20577"/>
        <pc:sldMkLst>
          <pc:docMk/>
          <pc:sldMk cId="560042236" sldId="448"/>
        </pc:sldMkLst>
        <pc:spChg chg="mod">
          <ac:chgData name="Marios Vlachos" userId="S::mvlachos@thefoundation.gr::2b13b48e-b84e-4f9b-9561-e7f7de196034" providerId="AD" clId="Web-{2989A4D2-390D-4B99-28EF-894A629F7FD2}" dt="2023-02-22T16:28:39.981" v="125" actId="20577"/>
          <ac:spMkLst>
            <pc:docMk/>
            <pc:sldMk cId="560042236" sldId="448"/>
            <ac:spMk id="2" creationId="{7E2F646A-ACB0-7744-3EAF-0C3B8953080B}"/>
          </ac:spMkLst>
        </pc:spChg>
        <pc:spChg chg="mod">
          <ac:chgData name="Marios Vlachos" userId="S::mvlachos@thefoundation.gr::2b13b48e-b84e-4f9b-9561-e7f7de196034" providerId="AD" clId="Web-{2989A4D2-390D-4B99-28EF-894A629F7FD2}" dt="2023-02-22T16:28:05.418" v="118" actId="20577"/>
          <ac:spMkLst>
            <pc:docMk/>
            <pc:sldMk cId="560042236" sldId="448"/>
            <ac:spMk id="391" creationId="{00000000-0000-0000-0000-000000000000}"/>
          </ac:spMkLst>
        </pc:spChg>
      </pc:sldChg>
    </pc:docChg>
  </pc:docChgLst>
  <pc:docChgLst>
    <pc:chgData name="Marios Vlachos" userId="S::mvlachos@thefoundation.gr::2b13b48e-b84e-4f9b-9561-e7f7de196034" providerId="AD" clId="Web-{2AC12BC6-2ED9-7CD5-FBDE-C64C910AE775}"/>
    <pc:docChg chg="modSld">
      <pc:chgData name="Marios Vlachos" userId="S::mvlachos@thefoundation.gr::2b13b48e-b84e-4f9b-9561-e7f7de196034" providerId="AD" clId="Web-{2AC12BC6-2ED9-7CD5-FBDE-C64C910AE775}" dt="2023-02-03T09:10:45.755" v="2" actId="20577"/>
      <pc:docMkLst>
        <pc:docMk/>
      </pc:docMkLst>
      <pc:sldChg chg="modSp">
        <pc:chgData name="Marios Vlachos" userId="S::mvlachos@thefoundation.gr::2b13b48e-b84e-4f9b-9561-e7f7de196034" providerId="AD" clId="Web-{2AC12BC6-2ED9-7CD5-FBDE-C64C910AE775}" dt="2023-02-03T09:10:45.755" v="2" actId="20577"/>
        <pc:sldMkLst>
          <pc:docMk/>
          <pc:sldMk cId="0" sldId="256"/>
        </pc:sldMkLst>
        <pc:spChg chg="mod">
          <ac:chgData name="Marios Vlachos" userId="S::mvlachos@thefoundation.gr::2b13b48e-b84e-4f9b-9561-e7f7de196034" providerId="AD" clId="Web-{2AC12BC6-2ED9-7CD5-FBDE-C64C910AE775}" dt="2023-02-03T09:10:45.755" v="2" actId="20577"/>
          <ac:spMkLst>
            <pc:docMk/>
            <pc:sldMk cId="0" sldId="256"/>
            <ac:spMk id="61" creationId="{00000000-0000-0000-0000-000000000000}"/>
          </ac:spMkLst>
        </pc:spChg>
      </pc:sldChg>
    </pc:docChg>
  </pc:docChgLst>
  <pc:docChgLst>
    <pc:chgData name="Marios Vlachos" userId="S::mvlachos@thefoundation.gr::2b13b48e-b84e-4f9b-9561-e7f7de196034" providerId="AD" clId="Web-{2769556C-7C79-8BC2-8176-CC4CD9632076}"/>
    <pc:docChg chg="modSld">
      <pc:chgData name="Marios Vlachos" userId="S::mvlachos@thefoundation.gr::2b13b48e-b84e-4f9b-9561-e7f7de196034" providerId="AD" clId="Web-{2769556C-7C79-8BC2-8176-CC4CD9632076}" dt="2023-02-23T15:05:18.821" v="472" actId="20577"/>
      <pc:docMkLst>
        <pc:docMk/>
      </pc:docMkLst>
      <pc:sldChg chg="modSp">
        <pc:chgData name="Marios Vlachos" userId="S::mvlachos@thefoundation.gr::2b13b48e-b84e-4f9b-9561-e7f7de196034" providerId="AD" clId="Web-{2769556C-7C79-8BC2-8176-CC4CD9632076}" dt="2023-02-23T14:47:00.255" v="120"/>
        <pc:sldMkLst>
          <pc:docMk/>
          <pc:sldMk cId="4214832295" sldId="437"/>
        </pc:sldMkLst>
        <pc:spChg chg="mod">
          <ac:chgData name="Marios Vlachos" userId="S::mvlachos@thefoundation.gr::2b13b48e-b84e-4f9b-9561-e7f7de196034" providerId="AD" clId="Web-{2769556C-7C79-8BC2-8176-CC4CD9632076}" dt="2023-02-23T14:47:00.255" v="120"/>
          <ac:spMkLst>
            <pc:docMk/>
            <pc:sldMk cId="4214832295" sldId="437"/>
            <ac:spMk id="2" creationId="{00000000-0000-0000-0000-000000000000}"/>
          </ac:spMkLst>
        </pc:spChg>
      </pc:sldChg>
      <pc:sldChg chg="modSp">
        <pc:chgData name="Marios Vlachos" userId="S::mvlachos@thefoundation.gr::2b13b48e-b84e-4f9b-9561-e7f7de196034" providerId="AD" clId="Web-{2769556C-7C79-8BC2-8176-CC4CD9632076}" dt="2023-02-23T14:55:50.381" v="273" actId="14100"/>
        <pc:sldMkLst>
          <pc:docMk/>
          <pc:sldMk cId="2235821322" sldId="441"/>
        </pc:sldMkLst>
        <pc:spChg chg="mod">
          <ac:chgData name="Marios Vlachos" userId="S::mvlachos@thefoundation.gr::2b13b48e-b84e-4f9b-9561-e7f7de196034" providerId="AD" clId="Web-{2769556C-7C79-8BC2-8176-CC4CD9632076}" dt="2023-02-23T14:55:50.381" v="273" actId="14100"/>
          <ac:spMkLst>
            <pc:docMk/>
            <pc:sldMk cId="2235821322" sldId="441"/>
            <ac:spMk id="148" creationId="{00000000-0000-0000-0000-000000000000}"/>
          </ac:spMkLst>
        </pc:spChg>
      </pc:sldChg>
      <pc:sldChg chg="modSp">
        <pc:chgData name="Marios Vlachos" userId="S::mvlachos@thefoundation.gr::2b13b48e-b84e-4f9b-9561-e7f7de196034" providerId="AD" clId="Web-{2769556C-7C79-8BC2-8176-CC4CD9632076}" dt="2023-02-23T14:57:45.463" v="305" actId="20577"/>
        <pc:sldMkLst>
          <pc:docMk/>
          <pc:sldMk cId="3572491174" sldId="442"/>
        </pc:sldMkLst>
        <pc:spChg chg="mod">
          <ac:chgData name="Marios Vlachos" userId="S::mvlachos@thefoundation.gr::2b13b48e-b84e-4f9b-9561-e7f7de196034" providerId="AD" clId="Web-{2769556C-7C79-8BC2-8176-CC4CD9632076}" dt="2023-02-23T14:57:45.463" v="305" actId="20577"/>
          <ac:spMkLst>
            <pc:docMk/>
            <pc:sldMk cId="3572491174" sldId="442"/>
            <ac:spMk id="148" creationId="{00000000-0000-0000-0000-000000000000}"/>
          </ac:spMkLst>
        </pc:spChg>
      </pc:sldChg>
      <pc:sldChg chg="modSp">
        <pc:chgData name="Marios Vlachos" userId="S::mvlachos@thefoundation.gr::2b13b48e-b84e-4f9b-9561-e7f7de196034" providerId="AD" clId="Web-{2769556C-7C79-8BC2-8176-CC4CD9632076}" dt="2023-02-23T14:39:26.631" v="27" actId="20577"/>
        <pc:sldMkLst>
          <pc:docMk/>
          <pc:sldMk cId="560042236" sldId="448"/>
        </pc:sldMkLst>
        <pc:spChg chg="mod">
          <ac:chgData name="Marios Vlachos" userId="S::mvlachos@thefoundation.gr::2b13b48e-b84e-4f9b-9561-e7f7de196034" providerId="AD" clId="Web-{2769556C-7C79-8BC2-8176-CC4CD9632076}" dt="2023-02-23T14:39:18.084" v="26" actId="20577"/>
          <ac:spMkLst>
            <pc:docMk/>
            <pc:sldMk cId="560042236" sldId="448"/>
            <ac:spMk id="2" creationId="{7E2F646A-ACB0-7744-3EAF-0C3B8953080B}"/>
          </ac:spMkLst>
        </pc:spChg>
        <pc:spChg chg="mod">
          <ac:chgData name="Marios Vlachos" userId="S::mvlachos@thefoundation.gr::2b13b48e-b84e-4f9b-9561-e7f7de196034" providerId="AD" clId="Web-{2769556C-7C79-8BC2-8176-CC4CD9632076}" dt="2023-02-23T14:37:39.331" v="23" actId="20577"/>
          <ac:spMkLst>
            <pc:docMk/>
            <pc:sldMk cId="560042236" sldId="448"/>
            <ac:spMk id="6" creationId="{70EF149D-8C0D-DE74-9D5D-3C6325E96FC9}"/>
          </ac:spMkLst>
        </pc:spChg>
        <pc:spChg chg="mod">
          <ac:chgData name="Marios Vlachos" userId="S::mvlachos@thefoundation.gr::2b13b48e-b84e-4f9b-9561-e7f7de196034" providerId="AD" clId="Web-{2769556C-7C79-8BC2-8176-CC4CD9632076}" dt="2023-02-23T14:39:26.631" v="27" actId="20577"/>
          <ac:spMkLst>
            <pc:docMk/>
            <pc:sldMk cId="560042236" sldId="448"/>
            <ac:spMk id="391" creationId="{00000000-0000-0000-0000-000000000000}"/>
          </ac:spMkLst>
        </pc:spChg>
      </pc:sldChg>
      <pc:sldChg chg="modSp">
        <pc:chgData name="Marios Vlachos" userId="S::mvlachos@thefoundation.gr::2b13b48e-b84e-4f9b-9561-e7f7de196034" providerId="AD" clId="Web-{2769556C-7C79-8BC2-8176-CC4CD9632076}" dt="2023-02-23T14:45:26.518" v="114" actId="20577"/>
        <pc:sldMkLst>
          <pc:docMk/>
          <pc:sldMk cId="2177132267" sldId="450"/>
        </pc:sldMkLst>
        <pc:spChg chg="mod">
          <ac:chgData name="Marios Vlachos" userId="S::mvlachos@thefoundation.gr::2b13b48e-b84e-4f9b-9561-e7f7de196034" providerId="AD" clId="Web-{2769556C-7C79-8BC2-8176-CC4CD9632076}" dt="2023-02-23T14:43:02.232" v="54" actId="20577"/>
          <ac:spMkLst>
            <pc:docMk/>
            <pc:sldMk cId="2177132267" sldId="450"/>
            <ac:spMk id="11" creationId="{00000000-0000-0000-0000-000000000000}"/>
          </ac:spMkLst>
        </pc:spChg>
        <pc:spChg chg="mod">
          <ac:chgData name="Marios Vlachos" userId="S::mvlachos@thefoundation.gr::2b13b48e-b84e-4f9b-9561-e7f7de196034" providerId="AD" clId="Web-{2769556C-7C79-8BC2-8176-CC4CD9632076}" dt="2023-02-23T14:45:26.518" v="114" actId="20577"/>
          <ac:spMkLst>
            <pc:docMk/>
            <pc:sldMk cId="2177132267" sldId="450"/>
            <ac:spMk id="12" creationId="{00000000-0000-0000-0000-000000000000}"/>
          </ac:spMkLst>
        </pc:spChg>
        <pc:spChg chg="mod">
          <ac:chgData name="Marios Vlachos" userId="S::mvlachos@thefoundation.gr::2b13b48e-b84e-4f9b-9561-e7f7de196034" providerId="AD" clId="Web-{2769556C-7C79-8BC2-8176-CC4CD9632076}" dt="2023-02-23T14:42:05.121" v="43" actId="20577"/>
          <ac:spMkLst>
            <pc:docMk/>
            <pc:sldMk cId="2177132267" sldId="450"/>
            <ac:spMk id="148" creationId="{00000000-0000-0000-0000-000000000000}"/>
          </ac:spMkLst>
        </pc:spChg>
      </pc:sldChg>
      <pc:sldChg chg="modSp">
        <pc:chgData name="Marios Vlachos" userId="S::mvlachos@thefoundation.gr::2b13b48e-b84e-4f9b-9561-e7f7de196034" providerId="AD" clId="Web-{2769556C-7C79-8BC2-8176-CC4CD9632076}" dt="2023-02-23T14:49:35.323" v="180" actId="20577"/>
        <pc:sldMkLst>
          <pc:docMk/>
          <pc:sldMk cId="1521527910" sldId="451"/>
        </pc:sldMkLst>
        <pc:spChg chg="mod">
          <ac:chgData name="Marios Vlachos" userId="S::mvlachos@thefoundation.gr::2b13b48e-b84e-4f9b-9561-e7f7de196034" providerId="AD" clId="Web-{2769556C-7C79-8BC2-8176-CC4CD9632076}" dt="2023-02-23T14:48:28.649" v="154" actId="20577"/>
          <ac:spMkLst>
            <pc:docMk/>
            <pc:sldMk cId="1521527910" sldId="451"/>
            <ac:spMk id="6" creationId="{70EF149D-8C0D-DE74-9D5D-3C6325E96FC9}"/>
          </ac:spMkLst>
        </pc:spChg>
        <pc:spChg chg="mod">
          <ac:chgData name="Marios Vlachos" userId="S::mvlachos@thefoundation.gr::2b13b48e-b84e-4f9b-9561-e7f7de196034" providerId="AD" clId="Web-{2769556C-7C79-8BC2-8176-CC4CD9632076}" dt="2023-02-23T14:49:35.323" v="180" actId="20577"/>
          <ac:spMkLst>
            <pc:docMk/>
            <pc:sldMk cId="1521527910" sldId="451"/>
            <ac:spMk id="391" creationId="{00000000-0000-0000-0000-000000000000}"/>
          </ac:spMkLst>
        </pc:spChg>
      </pc:sldChg>
      <pc:sldChg chg="modSp">
        <pc:chgData name="Marios Vlachos" userId="S::mvlachos@thefoundation.gr::2b13b48e-b84e-4f9b-9561-e7f7de196034" providerId="AD" clId="Web-{2769556C-7C79-8BC2-8176-CC4CD9632076}" dt="2023-02-23T14:52:35.953" v="219" actId="20577"/>
        <pc:sldMkLst>
          <pc:docMk/>
          <pc:sldMk cId="756067873" sldId="452"/>
        </pc:sldMkLst>
        <pc:spChg chg="mod">
          <ac:chgData name="Marios Vlachos" userId="S::mvlachos@thefoundation.gr::2b13b48e-b84e-4f9b-9561-e7f7de196034" providerId="AD" clId="Web-{2769556C-7C79-8BC2-8176-CC4CD9632076}" dt="2023-02-23T14:52:27.516" v="216" actId="20577"/>
          <ac:spMkLst>
            <pc:docMk/>
            <pc:sldMk cId="756067873" sldId="452"/>
            <ac:spMk id="2" creationId="{7E2F646A-ACB0-7744-3EAF-0C3B8953080B}"/>
          </ac:spMkLst>
        </pc:spChg>
        <pc:spChg chg="mod">
          <ac:chgData name="Marios Vlachos" userId="S::mvlachos@thefoundation.gr::2b13b48e-b84e-4f9b-9561-e7f7de196034" providerId="AD" clId="Web-{2769556C-7C79-8BC2-8176-CC4CD9632076}" dt="2023-02-23T14:51:36.358" v="202" actId="20577"/>
          <ac:spMkLst>
            <pc:docMk/>
            <pc:sldMk cId="756067873" sldId="452"/>
            <ac:spMk id="6" creationId="{70EF149D-8C0D-DE74-9D5D-3C6325E96FC9}"/>
          </ac:spMkLst>
        </pc:spChg>
        <pc:spChg chg="mod">
          <ac:chgData name="Marios Vlachos" userId="S::mvlachos@thefoundation.gr::2b13b48e-b84e-4f9b-9561-e7f7de196034" providerId="AD" clId="Web-{2769556C-7C79-8BC2-8176-CC4CD9632076}" dt="2023-02-23T14:52:35.953" v="219" actId="20577"/>
          <ac:spMkLst>
            <pc:docMk/>
            <pc:sldMk cId="756067873" sldId="452"/>
            <ac:spMk id="391" creationId="{00000000-0000-0000-0000-000000000000}"/>
          </ac:spMkLst>
        </pc:spChg>
      </pc:sldChg>
      <pc:sldChg chg="modSp">
        <pc:chgData name="Marios Vlachos" userId="S::mvlachos@thefoundation.gr::2b13b48e-b84e-4f9b-9561-e7f7de196034" providerId="AD" clId="Web-{2769556C-7C79-8BC2-8176-CC4CD9632076}" dt="2023-02-23T15:03:47.131" v="424" actId="20577"/>
        <pc:sldMkLst>
          <pc:docMk/>
          <pc:sldMk cId="2489914403" sldId="454"/>
        </pc:sldMkLst>
        <pc:spChg chg="mod">
          <ac:chgData name="Marios Vlachos" userId="S::mvlachos@thefoundation.gr::2b13b48e-b84e-4f9b-9561-e7f7de196034" providerId="AD" clId="Web-{2769556C-7C79-8BC2-8176-CC4CD9632076}" dt="2023-02-23T15:02:29.597" v="363" actId="20577"/>
          <ac:spMkLst>
            <pc:docMk/>
            <pc:sldMk cId="2489914403" sldId="454"/>
            <ac:spMk id="6" creationId="{70EF149D-8C0D-DE74-9D5D-3C6325E96FC9}"/>
          </ac:spMkLst>
        </pc:spChg>
        <pc:spChg chg="mod">
          <ac:chgData name="Marios Vlachos" userId="S::mvlachos@thefoundation.gr::2b13b48e-b84e-4f9b-9561-e7f7de196034" providerId="AD" clId="Web-{2769556C-7C79-8BC2-8176-CC4CD9632076}" dt="2023-02-23T15:03:47.131" v="424" actId="20577"/>
          <ac:spMkLst>
            <pc:docMk/>
            <pc:sldMk cId="2489914403" sldId="454"/>
            <ac:spMk id="391" creationId="{00000000-0000-0000-0000-000000000000}"/>
          </ac:spMkLst>
        </pc:spChg>
      </pc:sldChg>
      <pc:sldChg chg="modSp">
        <pc:chgData name="Marios Vlachos" userId="S::mvlachos@thefoundation.gr::2b13b48e-b84e-4f9b-9561-e7f7de196034" providerId="AD" clId="Web-{2769556C-7C79-8BC2-8176-CC4CD9632076}" dt="2023-02-23T15:04:42.523" v="470" actId="20577"/>
        <pc:sldMkLst>
          <pc:docMk/>
          <pc:sldMk cId="3059419007" sldId="455"/>
        </pc:sldMkLst>
        <pc:spChg chg="mod">
          <ac:chgData name="Marios Vlachos" userId="S::mvlachos@thefoundation.gr::2b13b48e-b84e-4f9b-9561-e7f7de196034" providerId="AD" clId="Web-{2769556C-7C79-8BC2-8176-CC4CD9632076}" dt="2023-02-23T15:04:42.523" v="470" actId="20577"/>
          <ac:spMkLst>
            <pc:docMk/>
            <pc:sldMk cId="3059419007" sldId="455"/>
            <ac:spMk id="2" creationId="{7E2F646A-ACB0-7744-3EAF-0C3B8953080B}"/>
          </ac:spMkLst>
        </pc:spChg>
        <pc:spChg chg="mod">
          <ac:chgData name="Marios Vlachos" userId="S::mvlachos@thefoundation.gr::2b13b48e-b84e-4f9b-9561-e7f7de196034" providerId="AD" clId="Web-{2769556C-7C79-8BC2-8176-CC4CD9632076}" dt="2023-02-23T15:04:17.319" v="440" actId="20577"/>
          <ac:spMkLst>
            <pc:docMk/>
            <pc:sldMk cId="3059419007" sldId="455"/>
            <ac:spMk id="391" creationId="{00000000-0000-0000-0000-000000000000}"/>
          </ac:spMkLst>
        </pc:spChg>
      </pc:sldChg>
      <pc:sldChg chg="modSp">
        <pc:chgData name="Marios Vlachos" userId="S::mvlachos@thefoundation.gr::2b13b48e-b84e-4f9b-9561-e7f7de196034" providerId="AD" clId="Web-{2769556C-7C79-8BC2-8176-CC4CD9632076}" dt="2023-02-23T14:59:59.483" v="351" actId="20577"/>
        <pc:sldMkLst>
          <pc:docMk/>
          <pc:sldMk cId="2139681884" sldId="457"/>
        </pc:sldMkLst>
        <pc:spChg chg="mod">
          <ac:chgData name="Marios Vlachos" userId="S::mvlachos@thefoundation.gr::2b13b48e-b84e-4f9b-9561-e7f7de196034" providerId="AD" clId="Web-{2769556C-7C79-8BC2-8176-CC4CD9632076}" dt="2023-02-23T14:59:59.483" v="351" actId="20577"/>
          <ac:spMkLst>
            <pc:docMk/>
            <pc:sldMk cId="2139681884" sldId="457"/>
            <ac:spMk id="15" creationId="{00000000-0000-0000-0000-000000000000}"/>
          </ac:spMkLst>
        </pc:spChg>
        <pc:spChg chg="mod">
          <ac:chgData name="Marios Vlachos" userId="S::mvlachos@thefoundation.gr::2b13b48e-b84e-4f9b-9561-e7f7de196034" providerId="AD" clId="Web-{2769556C-7C79-8BC2-8176-CC4CD9632076}" dt="2023-02-23T14:59:39.576" v="335" actId="20577"/>
          <ac:spMkLst>
            <pc:docMk/>
            <pc:sldMk cId="2139681884" sldId="457"/>
            <ac:spMk id="18" creationId="{00000000-0000-0000-0000-000000000000}"/>
          </ac:spMkLst>
        </pc:spChg>
        <pc:spChg chg="mod">
          <ac:chgData name="Marios Vlachos" userId="S::mvlachos@thefoundation.gr::2b13b48e-b84e-4f9b-9561-e7f7de196034" providerId="AD" clId="Web-{2769556C-7C79-8BC2-8176-CC4CD9632076}" dt="2023-02-23T14:59:17.232" v="325" actId="20577"/>
          <ac:spMkLst>
            <pc:docMk/>
            <pc:sldMk cId="2139681884" sldId="457"/>
            <ac:spMk id="148" creationId="{00000000-0000-0000-0000-000000000000}"/>
          </ac:spMkLst>
        </pc:spChg>
      </pc:sldChg>
      <pc:sldChg chg="modSp">
        <pc:chgData name="Marios Vlachos" userId="S::mvlachos@thefoundation.gr::2b13b48e-b84e-4f9b-9561-e7f7de196034" providerId="AD" clId="Web-{2769556C-7C79-8BC2-8176-CC4CD9632076}" dt="2023-02-23T15:05:18.821" v="472" actId="20577"/>
        <pc:sldMkLst>
          <pc:docMk/>
          <pc:sldMk cId="674508096" sldId="459"/>
        </pc:sldMkLst>
        <pc:spChg chg="mod">
          <ac:chgData name="Marios Vlachos" userId="S::mvlachos@thefoundation.gr::2b13b48e-b84e-4f9b-9561-e7f7de196034" providerId="AD" clId="Web-{2769556C-7C79-8BC2-8176-CC4CD9632076}" dt="2023-02-23T15:05:18.821" v="472" actId="20577"/>
          <ac:spMkLst>
            <pc:docMk/>
            <pc:sldMk cId="674508096" sldId="459"/>
            <ac:spMk id="99"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2E09A2-A23A-3206-8E65-258E433B4C4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Date Placeholder 2">
            <a:extLst>
              <a:ext uri="{FF2B5EF4-FFF2-40B4-BE49-F238E27FC236}">
                <a16:creationId xmlns:a16="http://schemas.microsoft.com/office/drawing/2014/main" id="{E249BD53-F462-61C0-EFE7-6D3521B9608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9ACC1A3-7AC7-4130-8C73-92E036EED51F}" type="datetimeFigureOut">
              <a:rPr lang="pt-PT" smtClean="0"/>
              <a:t>23/02/2023</a:t>
            </a:fld>
            <a:endParaRPr lang="pt-PT"/>
          </a:p>
        </p:txBody>
      </p:sp>
      <p:sp>
        <p:nvSpPr>
          <p:cNvPr id="4" name="Footer Placeholder 3">
            <a:extLst>
              <a:ext uri="{FF2B5EF4-FFF2-40B4-BE49-F238E27FC236}">
                <a16:creationId xmlns:a16="http://schemas.microsoft.com/office/drawing/2014/main" id="{7D770722-0428-68DD-02F9-296C29308C3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5" name="Slide Number Placeholder 4">
            <a:extLst>
              <a:ext uri="{FF2B5EF4-FFF2-40B4-BE49-F238E27FC236}">
                <a16:creationId xmlns:a16="http://schemas.microsoft.com/office/drawing/2014/main" id="{BECC12F7-1BC6-C867-C02D-28C03149689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D7DB2A-AAF3-4C23-953C-BC405B6AE364}" type="slidenum">
              <a:rPr lang="pt-PT" smtClean="0"/>
              <a:t>‹#›</a:t>
            </a:fld>
            <a:endParaRPr lang="pt-PT"/>
          </a:p>
        </p:txBody>
      </p:sp>
    </p:spTree>
    <p:extLst>
      <p:ext uri="{BB962C8B-B14F-4D97-AF65-F5344CB8AC3E}">
        <p14:creationId xmlns:p14="http://schemas.microsoft.com/office/powerpoint/2010/main" val="23432912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a:p>
        </p:txBody>
      </p:sp>
    </p:spTree>
    <p:extLst>
      <p:ext uri="{BB962C8B-B14F-4D97-AF65-F5344CB8AC3E}">
        <p14:creationId xmlns:p14="http://schemas.microsoft.com/office/powerpoint/2010/main" val="4023528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a:p>
        </p:txBody>
      </p:sp>
    </p:spTree>
    <p:extLst>
      <p:ext uri="{BB962C8B-B14F-4D97-AF65-F5344CB8AC3E}">
        <p14:creationId xmlns:p14="http://schemas.microsoft.com/office/powerpoint/2010/main" val="2460929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pt-PT"/>
          </a:p>
        </p:txBody>
      </p:sp>
    </p:spTree>
    <p:extLst>
      <p:ext uri="{BB962C8B-B14F-4D97-AF65-F5344CB8AC3E}">
        <p14:creationId xmlns:p14="http://schemas.microsoft.com/office/powerpoint/2010/main" val="265783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33119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a:p>
        </p:txBody>
      </p:sp>
    </p:spTree>
    <p:extLst>
      <p:ext uri="{BB962C8B-B14F-4D97-AF65-F5344CB8AC3E}">
        <p14:creationId xmlns:p14="http://schemas.microsoft.com/office/powerpoint/2010/main" val="31754957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a:p>
        </p:txBody>
      </p:sp>
    </p:spTree>
    <p:extLst>
      <p:ext uri="{BB962C8B-B14F-4D97-AF65-F5344CB8AC3E}">
        <p14:creationId xmlns:p14="http://schemas.microsoft.com/office/powerpoint/2010/main" val="6531153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a:p>
        </p:txBody>
      </p:sp>
    </p:spTree>
    <p:extLst>
      <p:ext uri="{BB962C8B-B14F-4D97-AF65-F5344CB8AC3E}">
        <p14:creationId xmlns:p14="http://schemas.microsoft.com/office/powerpoint/2010/main" val="14027789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a:p>
        </p:txBody>
      </p:sp>
    </p:spTree>
    <p:extLst>
      <p:ext uri="{BB962C8B-B14F-4D97-AF65-F5344CB8AC3E}">
        <p14:creationId xmlns:p14="http://schemas.microsoft.com/office/powerpoint/2010/main" val="2059915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a:p>
        </p:txBody>
      </p:sp>
    </p:spTree>
    <p:extLst>
      <p:ext uri="{BB962C8B-B14F-4D97-AF65-F5344CB8AC3E}">
        <p14:creationId xmlns:p14="http://schemas.microsoft.com/office/powerpoint/2010/main" val="3592680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pt-PT"/>
          </a:p>
        </p:txBody>
      </p:sp>
    </p:spTree>
    <p:extLst>
      <p:ext uri="{BB962C8B-B14F-4D97-AF65-F5344CB8AC3E}">
        <p14:creationId xmlns:p14="http://schemas.microsoft.com/office/powerpoint/2010/main" val="2493355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pt-PT"/>
              <a:t>DON’T CHANGE</a:t>
            </a:r>
          </a:p>
          <a:p>
            <a:pPr marL="0" lvl="0" indent="0" algn="l" rtl="0">
              <a:spcBef>
                <a:spcPts val="0"/>
              </a:spcBef>
              <a:spcAft>
                <a:spcPts val="0"/>
              </a:spcAft>
              <a:buNone/>
            </a:pPr>
            <a:endParaRPr b="0"/>
          </a:p>
        </p:txBody>
      </p:sp>
    </p:spTree>
    <p:extLst>
      <p:ext uri="{BB962C8B-B14F-4D97-AF65-F5344CB8AC3E}">
        <p14:creationId xmlns:p14="http://schemas.microsoft.com/office/powerpoint/2010/main" val="25827345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96757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a:p>
        </p:txBody>
      </p:sp>
    </p:spTree>
    <p:extLst>
      <p:ext uri="{BB962C8B-B14F-4D97-AF65-F5344CB8AC3E}">
        <p14:creationId xmlns:p14="http://schemas.microsoft.com/office/powerpoint/2010/main" val="4378293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a:p>
        </p:txBody>
      </p:sp>
    </p:spTree>
    <p:extLst>
      <p:ext uri="{BB962C8B-B14F-4D97-AF65-F5344CB8AC3E}">
        <p14:creationId xmlns:p14="http://schemas.microsoft.com/office/powerpoint/2010/main" val="20274273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a:p>
        </p:txBody>
      </p:sp>
    </p:spTree>
    <p:extLst>
      <p:ext uri="{BB962C8B-B14F-4D97-AF65-F5344CB8AC3E}">
        <p14:creationId xmlns:p14="http://schemas.microsoft.com/office/powerpoint/2010/main" val="16519322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a:p>
        </p:txBody>
      </p:sp>
    </p:spTree>
    <p:extLst>
      <p:ext uri="{BB962C8B-B14F-4D97-AF65-F5344CB8AC3E}">
        <p14:creationId xmlns:p14="http://schemas.microsoft.com/office/powerpoint/2010/main" val="10615903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a:p>
        </p:txBody>
      </p:sp>
    </p:spTree>
    <p:extLst>
      <p:ext uri="{BB962C8B-B14F-4D97-AF65-F5344CB8AC3E}">
        <p14:creationId xmlns:p14="http://schemas.microsoft.com/office/powerpoint/2010/main" val="12911862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100" b="0" i="0" u="none" strike="noStrike" cap="none">
                <a:solidFill>
                  <a:srgbClr val="000000"/>
                </a:solidFill>
                <a:effectLst/>
                <a:latin typeface="Arial"/>
                <a:ea typeface="Arial"/>
                <a:cs typeface="Arial"/>
                <a:sym typeface="Arial"/>
              </a:rPr>
              <a:t>Anything’s possible if you’ve got enough nerve.” –J.K. Rowling</a:t>
            </a:r>
            <a:endParaRPr lang="pt-PT"/>
          </a:p>
        </p:txBody>
      </p:sp>
    </p:spTree>
    <p:extLst>
      <p:ext uri="{BB962C8B-B14F-4D97-AF65-F5344CB8AC3E}">
        <p14:creationId xmlns:p14="http://schemas.microsoft.com/office/powerpoint/2010/main" val="12611929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0"/>
          </a:p>
        </p:txBody>
      </p:sp>
    </p:spTree>
    <p:extLst>
      <p:ext uri="{BB962C8B-B14F-4D97-AF65-F5344CB8AC3E}">
        <p14:creationId xmlns:p14="http://schemas.microsoft.com/office/powerpoint/2010/main" val="16948052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0"/>
          </a:p>
        </p:txBody>
      </p:sp>
    </p:spTree>
    <p:extLst>
      <p:ext uri="{BB962C8B-B14F-4D97-AF65-F5344CB8AC3E}">
        <p14:creationId xmlns:p14="http://schemas.microsoft.com/office/powerpoint/2010/main" val="4067750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PT" b="0" err="1"/>
              <a:t>Insert</a:t>
            </a:r>
            <a:r>
              <a:rPr lang="pt-PT" b="0"/>
              <a:t> </a:t>
            </a:r>
            <a:r>
              <a:rPr lang="pt-PT" b="0" err="1"/>
              <a:t>here</a:t>
            </a:r>
            <a:r>
              <a:rPr lang="pt-PT" b="0"/>
              <a:t> a </a:t>
            </a:r>
            <a:r>
              <a:rPr lang="pt-PT" b="0" err="1"/>
              <a:t>quote</a:t>
            </a:r>
            <a:r>
              <a:rPr lang="pt-PT" b="0"/>
              <a:t> </a:t>
            </a:r>
            <a:r>
              <a:rPr lang="pt-PT" b="0" err="1"/>
              <a:t>related</a:t>
            </a:r>
            <a:r>
              <a:rPr lang="pt-PT" b="0"/>
              <a:t> to </a:t>
            </a:r>
            <a:r>
              <a:rPr lang="pt-PT" b="0" err="1"/>
              <a:t>the</a:t>
            </a:r>
            <a:r>
              <a:rPr lang="pt-PT" b="0"/>
              <a:t> module </a:t>
            </a:r>
            <a:r>
              <a:rPr lang="pt-PT" b="0" err="1"/>
              <a:t>topic</a:t>
            </a:r>
            <a:endParaRPr b="0"/>
          </a:p>
        </p:txBody>
      </p:sp>
    </p:spTree>
    <p:extLst>
      <p:ext uri="{BB962C8B-B14F-4D97-AF65-F5344CB8AC3E}">
        <p14:creationId xmlns:p14="http://schemas.microsoft.com/office/powerpoint/2010/main" val="147095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853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3680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177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4081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a:p>
        </p:txBody>
      </p:sp>
    </p:spTree>
    <p:extLst>
      <p:ext uri="{BB962C8B-B14F-4D97-AF65-F5344CB8AC3E}">
        <p14:creationId xmlns:p14="http://schemas.microsoft.com/office/powerpoint/2010/main" val="1979575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a:p>
        </p:txBody>
      </p:sp>
    </p:spTree>
    <p:extLst>
      <p:ext uri="{BB962C8B-B14F-4D97-AF65-F5344CB8AC3E}">
        <p14:creationId xmlns:p14="http://schemas.microsoft.com/office/powerpoint/2010/main" val="2816480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9"/>
        <p:cNvGrpSpPr/>
        <p:nvPr/>
      </p:nvGrpSpPr>
      <p:grpSpPr>
        <a:xfrm>
          <a:off x="0" y="0"/>
          <a:ext cx="0" cy="0"/>
          <a:chOff x="0" y="0"/>
          <a:chExt cx="0" cy="0"/>
        </a:xfrm>
      </p:grpSpPr>
      <p:sp>
        <p:nvSpPr>
          <p:cNvPr id="10" name="Google Shape;10;p2"/>
          <p:cNvSpPr/>
          <p:nvPr/>
        </p:nvSpPr>
        <p:spPr>
          <a:xfrm>
            <a:off x="390737" y="379877"/>
            <a:ext cx="8362530"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lt1"/>
            </a:solidFill>
            <a:prstDash val="dot"/>
            <a:round/>
            <a:headEnd type="none" w="sm" len="sm"/>
            <a:tailEnd type="none" w="sm" len="sm"/>
          </a:ln>
        </p:spPr>
        <p:txBody>
          <a:bodyPr spcFirstLastPara="1" wrap="square" lIns="91426" tIns="91426" rIns="91426" bIns="91426" anchor="ctr" anchorCtr="0">
            <a:noAutofit/>
          </a:bodyPr>
          <a:lstStyle/>
          <a:p>
            <a:pPr marL="0" lvl="0" indent="0" algn="l" rtl="0">
              <a:spcBef>
                <a:spcPts val="0"/>
              </a:spcBef>
              <a:spcAft>
                <a:spcPts val="0"/>
              </a:spcAft>
              <a:buNone/>
            </a:pPr>
            <a:endParaRPr sz="1401"/>
          </a:p>
        </p:txBody>
      </p:sp>
      <p:sp>
        <p:nvSpPr>
          <p:cNvPr id="11" name="Google Shape;11;p2"/>
          <p:cNvSpPr txBox="1">
            <a:spLocks noGrp="1"/>
          </p:cNvSpPr>
          <p:nvPr>
            <p:ph type="ctrTitle"/>
          </p:nvPr>
        </p:nvSpPr>
        <p:spPr>
          <a:xfrm>
            <a:off x="685802" y="3287213"/>
            <a:ext cx="7772400" cy="11598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6000"/>
              <a:buNone/>
              <a:defRPr sz="6000">
                <a:solidFill>
                  <a:schemeClr val="lt1"/>
                </a:solidFill>
                <a:latin typeface="Arial" panose="020B0604020202020204" pitchFamily="34" charset="0"/>
                <a:cs typeface="Arial" panose="020B0604020202020204" pitchFamily="34" charset="0"/>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_1Text Slide">
    <p:spTree>
      <p:nvGrpSpPr>
        <p:cNvPr id="1" name=""/>
        <p:cNvGrpSpPr/>
        <p:nvPr/>
      </p:nvGrpSpPr>
      <p:grpSpPr>
        <a:xfrm>
          <a:off x="0" y="0"/>
          <a:ext cx="0" cy="0"/>
          <a:chOff x="0" y="0"/>
          <a:chExt cx="0" cy="0"/>
        </a:xfrm>
      </p:grpSpPr>
      <p:sp>
        <p:nvSpPr>
          <p:cNvPr id="7" name="Rectangle 6"/>
          <p:cNvSpPr/>
          <p:nvPr userDrawn="1"/>
        </p:nvSpPr>
        <p:spPr>
          <a:xfrm>
            <a:off x="0" y="453578"/>
            <a:ext cx="77395" cy="608710"/>
          </a:xfrm>
          <a:prstGeom prst="rect">
            <a:avLst/>
          </a:prstGeom>
          <a:solidFill>
            <a:srgbClr val="D3D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26">
              <a:latin typeface="Open Sans" panose="020B0606030504020204" pitchFamily="34" charset="0"/>
            </a:endParaRPr>
          </a:p>
        </p:txBody>
      </p:sp>
      <p:pic>
        <p:nvPicPr>
          <p:cNvPr id="5" name="Picture 32">
            <a:extLst>
              <a:ext uri="{FF2B5EF4-FFF2-40B4-BE49-F238E27FC236}">
                <a16:creationId xmlns:a16="http://schemas.microsoft.com/office/drawing/2014/main" id="{C1D40C12-6A4B-6742-A991-76A19EF309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4311935" y="365501"/>
            <a:ext cx="520131" cy="9144000"/>
          </a:xfrm>
          <a:prstGeom prst="rect">
            <a:avLst/>
          </a:prstGeom>
        </p:spPr>
      </p:pic>
      <p:pic>
        <p:nvPicPr>
          <p:cNvPr id="2" name="Picture 1" descr="Picture 2">
            <a:extLst>
              <a:ext uri="{FF2B5EF4-FFF2-40B4-BE49-F238E27FC236}">
                <a16:creationId xmlns:a16="http://schemas.microsoft.com/office/drawing/2014/main" id="{3BF520A7-9F85-4F04-80DA-CE9E5E194E7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742631" y="98786"/>
            <a:ext cx="247408" cy="220332"/>
          </a:xfrm>
          <a:prstGeom prst="rect">
            <a:avLst/>
          </a:prstGeom>
          <a:ln w="12700">
            <a:miter lim="400000"/>
          </a:ln>
        </p:spPr>
      </p:pic>
    </p:spTree>
    <p:extLst>
      <p:ext uri="{BB962C8B-B14F-4D97-AF65-F5344CB8AC3E}">
        <p14:creationId xmlns:p14="http://schemas.microsoft.com/office/powerpoint/2010/main" val="2656773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accent1"/>
        </a:solidFill>
        <a:effectLst/>
      </p:bgPr>
    </p:bg>
    <p:spTree>
      <p:nvGrpSpPr>
        <p:cNvPr id="1" name="Shape 12"/>
        <p:cNvGrpSpPr/>
        <p:nvPr/>
      </p:nvGrpSpPr>
      <p:grpSpPr>
        <a:xfrm>
          <a:off x="0" y="0"/>
          <a:ext cx="0" cy="0"/>
          <a:chOff x="0" y="0"/>
          <a:chExt cx="0" cy="0"/>
        </a:xfrm>
      </p:grpSpPr>
      <p:sp>
        <p:nvSpPr>
          <p:cNvPr id="13" name="Google Shape;13;p3"/>
          <p:cNvSpPr/>
          <p:nvPr/>
        </p:nvSpPr>
        <p:spPr>
          <a:xfrm>
            <a:off x="390737" y="379877"/>
            <a:ext cx="8362530"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solidFill>
            <a:srgbClr val="981C22"/>
          </a:solidFill>
          <a:ln w="19050" cap="flat" cmpd="sng">
            <a:solidFill>
              <a:srgbClr val="981C22"/>
            </a:solidFill>
            <a:prstDash val="dot"/>
            <a:round/>
            <a:headEnd type="none" w="sm" len="sm"/>
            <a:tailEnd type="none" w="sm" len="sm"/>
          </a:ln>
        </p:spPr>
        <p:txBody>
          <a:bodyPr spcFirstLastPara="1" wrap="square" lIns="91426" tIns="91426" rIns="91426" bIns="91426" anchor="ctr" anchorCtr="0">
            <a:noAutofit/>
          </a:bodyPr>
          <a:lstStyle/>
          <a:p>
            <a:pPr marL="0" lvl="0" indent="0" algn="l" rtl="0">
              <a:spcBef>
                <a:spcPts val="0"/>
              </a:spcBef>
              <a:spcAft>
                <a:spcPts val="0"/>
              </a:spcAft>
              <a:buNone/>
            </a:pPr>
            <a:endParaRPr sz="1401"/>
          </a:p>
        </p:txBody>
      </p:sp>
      <p:sp>
        <p:nvSpPr>
          <p:cNvPr id="14" name="Google Shape;14;p3"/>
          <p:cNvSpPr txBox="1">
            <a:spLocks noGrp="1"/>
          </p:cNvSpPr>
          <p:nvPr>
            <p:ph type="ctrTitle"/>
          </p:nvPr>
        </p:nvSpPr>
        <p:spPr>
          <a:xfrm>
            <a:off x="685802" y="2726342"/>
            <a:ext cx="77724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atin typeface="Arial" panose="020B0604020202020204" pitchFamily="34" charset="0"/>
                <a:cs typeface="Arial" panose="020B0604020202020204" pitchFamily="34" charset="0"/>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dirty="0"/>
          </a:p>
        </p:txBody>
      </p:sp>
      <p:sp>
        <p:nvSpPr>
          <p:cNvPr id="15" name="Google Shape;15;p3"/>
          <p:cNvSpPr txBox="1">
            <a:spLocks noGrp="1"/>
          </p:cNvSpPr>
          <p:nvPr>
            <p:ph type="subTitle" idx="1"/>
          </p:nvPr>
        </p:nvSpPr>
        <p:spPr>
          <a:xfrm>
            <a:off x="685802" y="3830653"/>
            <a:ext cx="7772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800"/>
              <a:buNone/>
              <a:defRPr>
                <a:solidFill>
                  <a:schemeClr val="lt1"/>
                </a:solidFill>
                <a:latin typeface="Arial" panose="020B0604020202020204" pitchFamily="34" charset="0"/>
                <a:cs typeface="Arial" panose="020B0604020202020204" pitchFamily="34" charset="0"/>
              </a:defRPr>
            </a:lvl1pPr>
            <a:lvl2pPr lvl="1" rtl="0">
              <a:spcBef>
                <a:spcPts val="0"/>
              </a:spcBef>
              <a:spcAft>
                <a:spcPts val="0"/>
              </a:spcAft>
              <a:buClr>
                <a:schemeClr val="lt1"/>
              </a:buClr>
              <a:buSzPts val="3000"/>
              <a:buNone/>
              <a:defRPr sz="3001">
                <a:solidFill>
                  <a:schemeClr val="lt1"/>
                </a:solidFill>
              </a:defRPr>
            </a:lvl2pPr>
            <a:lvl3pPr lvl="2" rtl="0">
              <a:spcBef>
                <a:spcPts val="0"/>
              </a:spcBef>
              <a:spcAft>
                <a:spcPts val="0"/>
              </a:spcAft>
              <a:buClr>
                <a:schemeClr val="lt1"/>
              </a:buClr>
              <a:buSzPts val="3000"/>
              <a:buNone/>
              <a:defRPr sz="3001">
                <a:solidFill>
                  <a:schemeClr val="lt1"/>
                </a:solidFill>
              </a:defRPr>
            </a:lvl3pPr>
            <a:lvl4pPr lvl="3" rtl="0">
              <a:spcBef>
                <a:spcPts val="0"/>
              </a:spcBef>
              <a:spcAft>
                <a:spcPts val="0"/>
              </a:spcAft>
              <a:buClr>
                <a:schemeClr val="lt1"/>
              </a:buClr>
              <a:buSzPts val="3000"/>
              <a:buNone/>
              <a:defRPr sz="3001">
                <a:solidFill>
                  <a:schemeClr val="lt1"/>
                </a:solidFill>
              </a:defRPr>
            </a:lvl4pPr>
            <a:lvl5pPr lvl="4" rtl="0">
              <a:spcBef>
                <a:spcPts val="0"/>
              </a:spcBef>
              <a:spcAft>
                <a:spcPts val="0"/>
              </a:spcAft>
              <a:buClr>
                <a:schemeClr val="lt1"/>
              </a:buClr>
              <a:buSzPts val="3000"/>
              <a:buNone/>
              <a:defRPr sz="3001">
                <a:solidFill>
                  <a:schemeClr val="lt1"/>
                </a:solidFill>
              </a:defRPr>
            </a:lvl5pPr>
            <a:lvl6pPr lvl="5" rtl="0">
              <a:spcBef>
                <a:spcPts val="0"/>
              </a:spcBef>
              <a:spcAft>
                <a:spcPts val="0"/>
              </a:spcAft>
              <a:buClr>
                <a:schemeClr val="lt1"/>
              </a:buClr>
              <a:buSzPts val="3000"/>
              <a:buNone/>
              <a:defRPr sz="3001">
                <a:solidFill>
                  <a:schemeClr val="lt1"/>
                </a:solidFill>
              </a:defRPr>
            </a:lvl6pPr>
            <a:lvl7pPr lvl="6" rtl="0">
              <a:spcBef>
                <a:spcPts val="0"/>
              </a:spcBef>
              <a:spcAft>
                <a:spcPts val="0"/>
              </a:spcAft>
              <a:buClr>
                <a:schemeClr val="lt1"/>
              </a:buClr>
              <a:buSzPts val="3000"/>
              <a:buNone/>
              <a:defRPr sz="3001">
                <a:solidFill>
                  <a:schemeClr val="lt1"/>
                </a:solidFill>
              </a:defRPr>
            </a:lvl7pPr>
            <a:lvl8pPr lvl="7" rtl="0">
              <a:spcBef>
                <a:spcPts val="0"/>
              </a:spcBef>
              <a:spcAft>
                <a:spcPts val="0"/>
              </a:spcAft>
              <a:buClr>
                <a:schemeClr val="lt1"/>
              </a:buClr>
              <a:buSzPts val="3000"/>
              <a:buNone/>
              <a:defRPr sz="3001">
                <a:solidFill>
                  <a:schemeClr val="lt1"/>
                </a:solidFill>
              </a:defRPr>
            </a:lvl8pPr>
            <a:lvl9pPr lvl="8" rtl="0">
              <a:spcBef>
                <a:spcPts val="0"/>
              </a:spcBef>
              <a:spcAft>
                <a:spcPts val="0"/>
              </a:spcAft>
              <a:buClr>
                <a:schemeClr val="lt1"/>
              </a:buClr>
              <a:buSzPts val="3000"/>
              <a:buNone/>
              <a:defRPr sz="3001">
                <a:solidFill>
                  <a:schemeClr val="lt1"/>
                </a:solidFill>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reserve="1">
  <p:cSld name="1_Quote">
    <p:bg>
      <p:bgRef idx="1001">
        <a:schemeClr val="bg1"/>
      </p:bgRef>
    </p:bg>
    <p:spTree>
      <p:nvGrpSpPr>
        <p:cNvPr id="1" name="Shape 16"/>
        <p:cNvGrpSpPr/>
        <p:nvPr/>
      </p:nvGrpSpPr>
      <p:grpSpPr>
        <a:xfrm>
          <a:off x="0" y="0"/>
          <a:ext cx="0" cy="0"/>
          <a:chOff x="0" y="0"/>
          <a:chExt cx="0" cy="0"/>
        </a:xfrm>
      </p:grpSpPr>
      <p:sp>
        <p:nvSpPr>
          <p:cNvPr id="17" name="Google Shape;17;p4"/>
          <p:cNvSpPr/>
          <p:nvPr/>
        </p:nvSpPr>
        <p:spPr>
          <a:xfrm flipH="1">
            <a:off x="390737" y="379877"/>
            <a:ext cx="8362530"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0A8C6D"/>
            </a:solidFill>
            <a:prstDash val="dot"/>
            <a:round/>
            <a:headEnd type="none" w="sm" len="sm"/>
            <a:tailEnd type="none" w="sm" len="sm"/>
          </a:ln>
        </p:spPr>
        <p:txBody>
          <a:bodyPr spcFirstLastPara="1" wrap="square" lIns="91426" tIns="91426" rIns="91426" bIns="91426" anchor="ctr" anchorCtr="0">
            <a:noAutofit/>
          </a:bodyPr>
          <a:lstStyle/>
          <a:p>
            <a:pPr marL="0" lvl="0" indent="0" algn="l" rtl="0">
              <a:spcBef>
                <a:spcPts val="0"/>
              </a:spcBef>
              <a:spcAft>
                <a:spcPts val="0"/>
              </a:spcAft>
              <a:buNone/>
            </a:pPr>
            <a:endParaRPr sz="1401"/>
          </a:p>
        </p:txBody>
      </p:sp>
      <p:sp>
        <p:nvSpPr>
          <p:cNvPr id="18" name="Google Shape;18;p4"/>
          <p:cNvSpPr txBox="1">
            <a:spLocks noGrp="1"/>
          </p:cNvSpPr>
          <p:nvPr>
            <p:ph type="body" idx="1"/>
          </p:nvPr>
        </p:nvSpPr>
        <p:spPr>
          <a:xfrm>
            <a:off x="1757201" y="2161800"/>
            <a:ext cx="5629801" cy="819900"/>
          </a:xfrm>
          <a:prstGeom prst="rect">
            <a:avLst/>
          </a:prstGeom>
        </p:spPr>
        <p:txBody>
          <a:bodyPr spcFirstLastPara="1" wrap="square" lIns="91425" tIns="91425" rIns="91425" bIns="91425" anchor="ctr" anchorCtr="0">
            <a:noAutofit/>
          </a:bodyPr>
          <a:lstStyle>
            <a:lvl1pPr marL="38100" lvl="0" indent="0" algn="ctr" rtl="0">
              <a:spcBef>
                <a:spcPts val="601"/>
              </a:spcBef>
              <a:spcAft>
                <a:spcPts val="0"/>
              </a:spcAft>
              <a:buClr>
                <a:schemeClr val="dk1"/>
              </a:buClr>
              <a:buSzPts val="3000"/>
              <a:buFontTx/>
              <a:buNone/>
              <a:defRPr sz="2400" i="1">
                <a:solidFill>
                  <a:schemeClr val="dk1"/>
                </a:solidFill>
                <a:latin typeface="Arial" panose="020B0604020202020204" pitchFamily="34" charset="0"/>
                <a:cs typeface="Arial" panose="020B0604020202020204" pitchFamily="34" charset="0"/>
              </a:defRPr>
            </a:lvl1pPr>
            <a:lvl2pPr marL="914411" lvl="1" indent="-419106" algn="ctr" rtl="0">
              <a:spcBef>
                <a:spcPts val="0"/>
              </a:spcBef>
              <a:spcAft>
                <a:spcPts val="0"/>
              </a:spcAft>
              <a:buClr>
                <a:schemeClr val="dk1"/>
              </a:buClr>
              <a:buSzPts val="3000"/>
              <a:buChar char="○"/>
              <a:defRPr sz="3001" i="1">
                <a:solidFill>
                  <a:schemeClr val="dk1"/>
                </a:solidFill>
              </a:defRPr>
            </a:lvl2pPr>
            <a:lvl3pPr marL="1371617" lvl="2" indent="-419106" algn="ctr" rtl="0">
              <a:spcBef>
                <a:spcPts val="0"/>
              </a:spcBef>
              <a:spcAft>
                <a:spcPts val="0"/>
              </a:spcAft>
              <a:buClr>
                <a:schemeClr val="dk1"/>
              </a:buClr>
              <a:buSzPts val="3000"/>
              <a:buChar char="■"/>
              <a:defRPr sz="3001" i="1">
                <a:solidFill>
                  <a:schemeClr val="dk1"/>
                </a:solidFill>
              </a:defRPr>
            </a:lvl3pPr>
            <a:lvl4pPr marL="1828823" lvl="3" indent="-419106" algn="ctr" rtl="0">
              <a:spcBef>
                <a:spcPts val="0"/>
              </a:spcBef>
              <a:spcAft>
                <a:spcPts val="0"/>
              </a:spcAft>
              <a:buClr>
                <a:schemeClr val="dk1"/>
              </a:buClr>
              <a:buSzPts val="3000"/>
              <a:buChar char="●"/>
              <a:defRPr sz="3001" i="1">
                <a:solidFill>
                  <a:schemeClr val="dk1"/>
                </a:solidFill>
              </a:defRPr>
            </a:lvl4pPr>
            <a:lvl5pPr marL="2286029" lvl="4" indent="-419106" algn="ctr" rtl="0">
              <a:spcBef>
                <a:spcPts val="0"/>
              </a:spcBef>
              <a:spcAft>
                <a:spcPts val="0"/>
              </a:spcAft>
              <a:buClr>
                <a:schemeClr val="dk1"/>
              </a:buClr>
              <a:buSzPts val="3000"/>
              <a:buChar char="○"/>
              <a:defRPr sz="3001" i="1">
                <a:solidFill>
                  <a:schemeClr val="dk1"/>
                </a:solidFill>
              </a:defRPr>
            </a:lvl5pPr>
            <a:lvl6pPr marL="2743234" lvl="5" indent="-419106" algn="ctr" rtl="0">
              <a:spcBef>
                <a:spcPts val="0"/>
              </a:spcBef>
              <a:spcAft>
                <a:spcPts val="0"/>
              </a:spcAft>
              <a:buClr>
                <a:schemeClr val="dk1"/>
              </a:buClr>
              <a:buSzPts val="3000"/>
              <a:buChar char="■"/>
              <a:defRPr sz="3001" i="1">
                <a:solidFill>
                  <a:schemeClr val="dk1"/>
                </a:solidFill>
              </a:defRPr>
            </a:lvl6pPr>
            <a:lvl7pPr marL="3200440" lvl="6" indent="-419106" algn="ctr" rtl="0">
              <a:spcBef>
                <a:spcPts val="0"/>
              </a:spcBef>
              <a:spcAft>
                <a:spcPts val="0"/>
              </a:spcAft>
              <a:buClr>
                <a:schemeClr val="dk1"/>
              </a:buClr>
              <a:buSzPts val="3000"/>
              <a:buChar char="●"/>
              <a:defRPr sz="3001" i="1">
                <a:solidFill>
                  <a:schemeClr val="dk1"/>
                </a:solidFill>
              </a:defRPr>
            </a:lvl7pPr>
            <a:lvl8pPr marL="3657646" lvl="7" indent="-419106" algn="ctr" rtl="0">
              <a:spcBef>
                <a:spcPts val="0"/>
              </a:spcBef>
              <a:spcAft>
                <a:spcPts val="0"/>
              </a:spcAft>
              <a:buClr>
                <a:schemeClr val="dk1"/>
              </a:buClr>
              <a:buSzPts val="3000"/>
              <a:buChar char="○"/>
              <a:defRPr sz="3001" i="1">
                <a:solidFill>
                  <a:schemeClr val="dk1"/>
                </a:solidFill>
              </a:defRPr>
            </a:lvl8pPr>
            <a:lvl9pPr marL="4114851" lvl="8" indent="-419106" algn="ctr">
              <a:spcBef>
                <a:spcPts val="0"/>
              </a:spcBef>
              <a:spcAft>
                <a:spcPts val="0"/>
              </a:spcAft>
              <a:buClr>
                <a:schemeClr val="dk1"/>
              </a:buClr>
              <a:buSzPts val="3000"/>
              <a:buChar char="■"/>
              <a:defRPr sz="3001" i="1">
                <a:solidFill>
                  <a:schemeClr val="dk1"/>
                </a:solidFill>
              </a:defRPr>
            </a:lvl9pPr>
          </a:lstStyle>
          <a:p>
            <a:endParaRPr dirty="0"/>
          </a:p>
        </p:txBody>
      </p:sp>
      <p:sp>
        <p:nvSpPr>
          <p:cNvPr id="19" name="Google Shape;19;p4"/>
          <p:cNvSpPr txBox="1"/>
          <p:nvPr userDrawn="1"/>
        </p:nvSpPr>
        <p:spPr>
          <a:xfrm>
            <a:off x="205551" y="75075"/>
            <a:ext cx="799500" cy="653700"/>
          </a:xfrm>
          <a:prstGeom prst="rect">
            <a:avLst/>
          </a:prstGeom>
          <a:noFill/>
          <a:ln>
            <a:noFill/>
          </a:ln>
        </p:spPr>
        <p:txBody>
          <a:bodyPr spcFirstLastPara="1" wrap="square" lIns="91426" tIns="91426" rIns="91426" bIns="91426" anchor="t" anchorCtr="0">
            <a:noAutofit/>
          </a:bodyPr>
          <a:lstStyle/>
          <a:p>
            <a:pPr marL="0" lvl="0" indent="0" algn="ctr" rtl="0">
              <a:spcBef>
                <a:spcPts val="0"/>
              </a:spcBef>
              <a:spcAft>
                <a:spcPts val="0"/>
              </a:spcAft>
              <a:buNone/>
            </a:pPr>
            <a:r>
              <a:rPr lang="en" sz="12000" b="1">
                <a:solidFill>
                  <a:srgbClr val="0A8C6D"/>
                </a:solidFill>
                <a:latin typeface="Raleway"/>
                <a:ea typeface="Raleway"/>
                <a:cs typeface="Raleway"/>
                <a:sym typeface="Raleway"/>
              </a:rPr>
              <a:t>“</a:t>
            </a:r>
            <a:endParaRPr sz="12000" b="1">
              <a:solidFill>
                <a:srgbClr val="0A8C6D"/>
              </a:solidFill>
              <a:latin typeface="Raleway"/>
              <a:ea typeface="Raleway"/>
              <a:cs typeface="Raleway"/>
              <a:sym typeface="Raleway"/>
            </a:endParaRPr>
          </a:p>
        </p:txBody>
      </p:sp>
      <p:sp>
        <p:nvSpPr>
          <p:cNvPr id="20" name="Google Shape;20;p4"/>
          <p:cNvSpPr txBox="1">
            <a:spLocks noGrp="1"/>
          </p:cNvSpPr>
          <p:nvPr>
            <p:ph type="sldNum" idx="12"/>
          </p:nvPr>
        </p:nvSpPr>
        <p:spPr>
          <a:xfrm>
            <a:off x="8604401" y="4590300"/>
            <a:ext cx="539700" cy="553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8229240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reserve="1">
  <p:cSld name="1_Quote">
    <p:bg>
      <p:bgPr>
        <a:solidFill>
          <a:srgbClr val="FFB600"/>
        </a:solidFill>
        <a:effectLst/>
      </p:bgPr>
    </p:bg>
    <p:spTree>
      <p:nvGrpSpPr>
        <p:cNvPr id="1" name="Shape 16"/>
        <p:cNvGrpSpPr/>
        <p:nvPr/>
      </p:nvGrpSpPr>
      <p:grpSpPr>
        <a:xfrm>
          <a:off x="0" y="0"/>
          <a:ext cx="0" cy="0"/>
          <a:chOff x="0" y="0"/>
          <a:chExt cx="0" cy="0"/>
        </a:xfrm>
      </p:grpSpPr>
      <p:sp>
        <p:nvSpPr>
          <p:cNvPr id="17" name="Google Shape;17;p4"/>
          <p:cNvSpPr/>
          <p:nvPr/>
        </p:nvSpPr>
        <p:spPr>
          <a:xfrm flipH="1">
            <a:off x="390737" y="379877"/>
            <a:ext cx="8362530"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981C22"/>
            </a:solidFill>
            <a:prstDash val="dot"/>
            <a:round/>
            <a:headEnd type="none" w="sm" len="sm"/>
            <a:tailEnd type="none" w="sm" len="sm"/>
          </a:ln>
        </p:spPr>
        <p:txBody>
          <a:bodyPr spcFirstLastPara="1" wrap="square" lIns="91426" tIns="91426" rIns="91426" bIns="91426" anchor="ctr" anchorCtr="0">
            <a:noAutofit/>
          </a:bodyPr>
          <a:lstStyle/>
          <a:p>
            <a:pPr marL="0" lvl="0" indent="0" algn="l" rtl="0">
              <a:spcBef>
                <a:spcPts val="0"/>
              </a:spcBef>
              <a:spcAft>
                <a:spcPts val="0"/>
              </a:spcAft>
              <a:buNone/>
            </a:pPr>
            <a:endParaRPr sz="1401"/>
          </a:p>
        </p:txBody>
      </p:sp>
      <p:sp>
        <p:nvSpPr>
          <p:cNvPr id="18" name="Google Shape;18;p4"/>
          <p:cNvSpPr txBox="1">
            <a:spLocks noGrp="1"/>
          </p:cNvSpPr>
          <p:nvPr>
            <p:ph type="body" idx="1"/>
          </p:nvPr>
        </p:nvSpPr>
        <p:spPr>
          <a:xfrm>
            <a:off x="1757201" y="2161800"/>
            <a:ext cx="5629801" cy="819900"/>
          </a:xfrm>
          <a:prstGeom prst="rect">
            <a:avLst/>
          </a:prstGeom>
        </p:spPr>
        <p:txBody>
          <a:bodyPr spcFirstLastPara="1" wrap="square" lIns="91425" tIns="91425" rIns="91425" bIns="91425" anchor="ctr" anchorCtr="0">
            <a:noAutofit/>
          </a:bodyPr>
          <a:lstStyle>
            <a:lvl1pPr marL="38100" lvl="0" indent="0" algn="ctr" rtl="0">
              <a:spcBef>
                <a:spcPts val="601"/>
              </a:spcBef>
              <a:spcAft>
                <a:spcPts val="0"/>
              </a:spcAft>
              <a:buClr>
                <a:schemeClr val="dk1"/>
              </a:buClr>
              <a:buSzPts val="3000"/>
              <a:buFontTx/>
              <a:buNone/>
              <a:defRPr sz="2400" i="1">
                <a:solidFill>
                  <a:schemeClr val="dk1"/>
                </a:solidFill>
                <a:latin typeface="Arial" panose="020B0604020202020204" pitchFamily="34" charset="0"/>
                <a:cs typeface="Arial" panose="020B0604020202020204" pitchFamily="34" charset="0"/>
              </a:defRPr>
            </a:lvl1pPr>
            <a:lvl2pPr marL="914411" lvl="1" indent="-419106" algn="ctr" rtl="0">
              <a:spcBef>
                <a:spcPts val="0"/>
              </a:spcBef>
              <a:spcAft>
                <a:spcPts val="0"/>
              </a:spcAft>
              <a:buClr>
                <a:schemeClr val="dk1"/>
              </a:buClr>
              <a:buSzPts val="3000"/>
              <a:buChar char="○"/>
              <a:defRPr sz="3001" i="1">
                <a:solidFill>
                  <a:schemeClr val="dk1"/>
                </a:solidFill>
              </a:defRPr>
            </a:lvl2pPr>
            <a:lvl3pPr marL="1371617" lvl="2" indent="-419106" algn="ctr" rtl="0">
              <a:spcBef>
                <a:spcPts val="0"/>
              </a:spcBef>
              <a:spcAft>
                <a:spcPts val="0"/>
              </a:spcAft>
              <a:buClr>
                <a:schemeClr val="dk1"/>
              </a:buClr>
              <a:buSzPts val="3000"/>
              <a:buChar char="■"/>
              <a:defRPr sz="3001" i="1">
                <a:solidFill>
                  <a:schemeClr val="dk1"/>
                </a:solidFill>
              </a:defRPr>
            </a:lvl3pPr>
            <a:lvl4pPr marL="1828823" lvl="3" indent="-419106" algn="ctr" rtl="0">
              <a:spcBef>
                <a:spcPts val="0"/>
              </a:spcBef>
              <a:spcAft>
                <a:spcPts val="0"/>
              </a:spcAft>
              <a:buClr>
                <a:schemeClr val="dk1"/>
              </a:buClr>
              <a:buSzPts val="3000"/>
              <a:buChar char="●"/>
              <a:defRPr sz="3001" i="1">
                <a:solidFill>
                  <a:schemeClr val="dk1"/>
                </a:solidFill>
              </a:defRPr>
            </a:lvl4pPr>
            <a:lvl5pPr marL="2286029" lvl="4" indent="-419106" algn="ctr" rtl="0">
              <a:spcBef>
                <a:spcPts val="0"/>
              </a:spcBef>
              <a:spcAft>
                <a:spcPts val="0"/>
              </a:spcAft>
              <a:buClr>
                <a:schemeClr val="dk1"/>
              </a:buClr>
              <a:buSzPts val="3000"/>
              <a:buChar char="○"/>
              <a:defRPr sz="3001" i="1">
                <a:solidFill>
                  <a:schemeClr val="dk1"/>
                </a:solidFill>
              </a:defRPr>
            </a:lvl5pPr>
            <a:lvl6pPr marL="2743234" lvl="5" indent="-419106" algn="ctr" rtl="0">
              <a:spcBef>
                <a:spcPts val="0"/>
              </a:spcBef>
              <a:spcAft>
                <a:spcPts val="0"/>
              </a:spcAft>
              <a:buClr>
                <a:schemeClr val="dk1"/>
              </a:buClr>
              <a:buSzPts val="3000"/>
              <a:buChar char="■"/>
              <a:defRPr sz="3001" i="1">
                <a:solidFill>
                  <a:schemeClr val="dk1"/>
                </a:solidFill>
              </a:defRPr>
            </a:lvl6pPr>
            <a:lvl7pPr marL="3200440" lvl="6" indent="-419106" algn="ctr" rtl="0">
              <a:spcBef>
                <a:spcPts val="0"/>
              </a:spcBef>
              <a:spcAft>
                <a:spcPts val="0"/>
              </a:spcAft>
              <a:buClr>
                <a:schemeClr val="dk1"/>
              </a:buClr>
              <a:buSzPts val="3000"/>
              <a:buChar char="●"/>
              <a:defRPr sz="3001" i="1">
                <a:solidFill>
                  <a:schemeClr val="dk1"/>
                </a:solidFill>
              </a:defRPr>
            </a:lvl7pPr>
            <a:lvl8pPr marL="3657646" lvl="7" indent="-419106" algn="ctr" rtl="0">
              <a:spcBef>
                <a:spcPts val="0"/>
              </a:spcBef>
              <a:spcAft>
                <a:spcPts val="0"/>
              </a:spcAft>
              <a:buClr>
                <a:schemeClr val="dk1"/>
              </a:buClr>
              <a:buSzPts val="3000"/>
              <a:buChar char="○"/>
              <a:defRPr sz="3001" i="1">
                <a:solidFill>
                  <a:schemeClr val="dk1"/>
                </a:solidFill>
              </a:defRPr>
            </a:lvl8pPr>
            <a:lvl9pPr marL="4114851" lvl="8" indent="-419106" algn="ctr">
              <a:spcBef>
                <a:spcPts val="0"/>
              </a:spcBef>
              <a:spcAft>
                <a:spcPts val="0"/>
              </a:spcAft>
              <a:buClr>
                <a:schemeClr val="dk1"/>
              </a:buClr>
              <a:buSzPts val="3000"/>
              <a:buChar char="■"/>
              <a:defRPr sz="3001" i="1">
                <a:solidFill>
                  <a:schemeClr val="dk1"/>
                </a:solidFill>
              </a:defRPr>
            </a:lvl9pPr>
          </a:lstStyle>
          <a:p>
            <a:endParaRPr dirty="0"/>
          </a:p>
        </p:txBody>
      </p:sp>
      <p:sp>
        <p:nvSpPr>
          <p:cNvPr id="19" name="Google Shape;19;p4"/>
          <p:cNvSpPr txBox="1"/>
          <p:nvPr userDrawn="1"/>
        </p:nvSpPr>
        <p:spPr>
          <a:xfrm>
            <a:off x="205551" y="75075"/>
            <a:ext cx="799500" cy="653700"/>
          </a:xfrm>
          <a:prstGeom prst="rect">
            <a:avLst/>
          </a:prstGeom>
          <a:noFill/>
          <a:ln>
            <a:noFill/>
          </a:ln>
        </p:spPr>
        <p:txBody>
          <a:bodyPr spcFirstLastPara="1" wrap="square" lIns="91426" tIns="91426" rIns="91426" bIns="91426" anchor="t" anchorCtr="0">
            <a:noAutofit/>
          </a:bodyPr>
          <a:lstStyle/>
          <a:p>
            <a:pPr marL="0" lvl="0" indent="0" algn="ctr" rtl="0">
              <a:spcBef>
                <a:spcPts val="0"/>
              </a:spcBef>
              <a:spcAft>
                <a:spcPts val="0"/>
              </a:spcAft>
              <a:buNone/>
            </a:pPr>
            <a:r>
              <a:rPr lang="en" sz="12000" b="1">
                <a:solidFill>
                  <a:srgbClr val="981C22"/>
                </a:solidFill>
                <a:latin typeface="Raleway"/>
                <a:ea typeface="Raleway"/>
                <a:cs typeface="Raleway"/>
                <a:sym typeface="Raleway"/>
              </a:rPr>
              <a:t>“</a:t>
            </a:r>
            <a:endParaRPr sz="12000" b="1">
              <a:solidFill>
                <a:srgbClr val="981C22"/>
              </a:solidFill>
              <a:latin typeface="Raleway"/>
              <a:ea typeface="Raleway"/>
              <a:cs typeface="Raleway"/>
              <a:sym typeface="Raleway"/>
            </a:endParaRPr>
          </a:p>
        </p:txBody>
      </p:sp>
      <p:sp>
        <p:nvSpPr>
          <p:cNvPr id="20" name="Google Shape;20;p4"/>
          <p:cNvSpPr txBox="1">
            <a:spLocks noGrp="1"/>
          </p:cNvSpPr>
          <p:nvPr>
            <p:ph type="sldNum" idx="12"/>
          </p:nvPr>
        </p:nvSpPr>
        <p:spPr>
          <a:xfrm>
            <a:off x="8604401" y="4590300"/>
            <a:ext cx="539700" cy="553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9078996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1"/>
        <p:cNvGrpSpPr/>
        <p:nvPr/>
      </p:nvGrpSpPr>
      <p:grpSpPr>
        <a:xfrm>
          <a:off x="0" y="0"/>
          <a:ext cx="0" cy="0"/>
          <a:chOff x="0" y="0"/>
          <a:chExt cx="0" cy="0"/>
        </a:xfrm>
      </p:grpSpPr>
      <p:sp>
        <p:nvSpPr>
          <p:cNvPr id="22" name="Google Shape;22;p5"/>
          <p:cNvSpPr/>
          <p:nvPr/>
        </p:nvSpPr>
        <p:spPr>
          <a:xfrm>
            <a:off x="390737" y="379877"/>
            <a:ext cx="8362530"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0A8C6D"/>
            </a:solidFill>
            <a:prstDash val="dot"/>
            <a:round/>
            <a:headEnd type="none" w="sm" len="sm"/>
            <a:tailEnd type="none" w="sm" len="sm"/>
          </a:ln>
        </p:spPr>
        <p:txBody>
          <a:bodyPr spcFirstLastPara="1" wrap="square" lIns="91426" tIns="91426" rIns="91426" bIns="91426" anchor="ctr" anchorCtr="0">
            <a:noAutofit/>
          </a:bodyPr>
          <a:lstStyle/>
          <a:p>
            <a:pPr marL="0" lvl="0" indent="0" algn="l" rtl="0">
              <a:spcBef>
                <a:spcPts val="0"/>
              </a:spcBef>
              <a:spcAft>
                <a:spcPts val="0"/>
              </a:spcAft>
              <a:buNone/>
            </a:pPr>
            <a:endParaRPr sz="1401"/>
          </a:p>
        </p:txBody>
      </p:sp>
      <p:sp>
        <p:nvSpPr>
          <p:cNvPr id="23" name="Google Shape;23;p5"/>
          <p:cNvSpPr txBox="1">
            <a:spLocks noGrp="1"/>
          </p:cNvSpPr>
          <p:nvPr>
            <p:ph type="title"/>
          </p:nvPr>
        </p:nvSpPr>
        <p:spPr>
          <a:xfrm>
            <a:off x="922001" y="891776"/>
            <a:ext cx="6866100" cy="857400"/>
          </a:xfrm>
          <a:prstGeom prst="rect">
            <a:avLst/>
          </a:prstGeom>
        </p:spPr>
        <p:txBody>
          <a:bodyPr spcFirstLastPara="1" wrap="square" lIns="91425" tIns="91425" rIns="91425" bIns="91425" anchor="t" anchorCtr="0">
            <a:noAutofit/>
          </a:bodyPr>
          <a:lstStyle>
            <a:lvl1pPr lvl="0">
              <a:spcBef>
                <a:spcPts val="0"/>
              </a:spcBef>
              <a:spcAft>
                <a:spcPts val="0"/>
              </a:spcAft>
              <a:buSzPts val="5800"/>
              <a:buNone/>
              <a:defRPr>
                <a:latin typeface="Arial" panose="020B0604020202020204" pitchFamily="34" charset="0"/>
                <a:cs typeface="Arial" panose="020B0604020202020204" pitchFamily="34" charset="0"/>
              </a:defRPr>
            </a:lvl1pPr>
            <a:lvl2pPr lvl="1">
              <a:spcBef>
                <a:spcPts val="0"/>
              </a:spcBef>
              <a:spcAft>
                <a:spcPts val="0"/>
              </a:spcAft>
              <a:buSzPts val="5800"/>
              <a:buNone/>
              <a:defRPr/>
            </a:lvl2pPr>
            <a:lvl3pPr lvl="2">
              <a:spcBef>
                <a:spcPts val="0"/>
              </a:spcBef>
              <a:spcAft>
                <a:spcPts val="0"/>
              </a:spcAft>
              <a:buSzPts val="5800"/>
              <a:buNone/>
              <a:defRPr/>
            </a:lvl3pPr>
            <a:lvl4pPr lvl="3">
              <a:spcBef>
                <a:spcPts val="0"/>
              </a:spcBef>
              <a:spcAft>
                <a:spcPts val="0"/>
              </a:spcAft>
              <a:buSzPts val="5800"/>
              <a:buNone/>
              <a:defRPr/>
            </a:lvl4pPr>
            <a:lvl5pPr lvl="4">
              <a:spcBef>
                <a:spcPts val="0"/>
              </a:spcBef>
              <a:spcAft>
                <a:spcPts val="0"/>
              </a:spcAft>
              <a:buSzPts val="5800"/>
              <a:buNone/>
              <a:defRPr/>
            </a:lvl5pPr>
            <a:lvl6pPr lvl="5">
              <a:spcBef>
                <a:spcPts val="0"/>
              </a:spcBef>
              <a:spcAft>
                <a:spcPts val="0"/>
              </a:spcAft>
              <a:buSzPts val="5800"/>
              <a:buNone/>
              <a:defRPr/>
            </a:lvl6pPr>
            <a:lvl7pPr lvl="6">
              <a:spcBef>
                <a:spcPts val="0"/>
              </a:spcBef>
              <a:spcAft>
                <a:spcPts val="0"/>
              </a:spcAft>
              <a:buSzPts val="5800"/>
              <a:buNone/>
              <a:defRPr/>
            </a:lvl7pPr>
            <a:lvl8pPr lvl="7">
              <a:spcBef>
                <a:spcPts val="0"/>
              </a:spcBef>
              <a:spcAft>
                <a:spcPts val="0"/>
              </a:spcAft>
              <a:buSzPts val="5800"/>
              <a:buNone/>
              <a:defRPr/>
            </a:lvl8pPr>
            <a:lvl9pPr lvl="8">
              <a:spcBef>
                <a:spcPts val="0"/>
              </a:spcBef>
              <a:spcAft>
                <a:spcPts val="0"/>
              </a:spcAft>
              <a:buSzPts val="5800"/>
              <a:buNone/>
              <a:defRPr/>
            </a:lvl9pPr>
          </a:lstStyle>
          <a:p>
            <a:endParaRPr dirty="0"/>
          </a:p>
        </p:txBody>
      </p:sp>
      <p:sp>
        <p:nvSpPr>
          <p:cNvPr id="24" name="Google Shape;24;p5"/>
          <p:cNvSpPr txBox="1">
            <a:spLocks noGrp="1"/>
          </p:cNvSpPr>
          <p:nvPr>
            <p:ph type="body" idx="1"/>
          </p:nvPr>
        </p:nvSpPr>
        <p:spPr>
          <a:xfrm>
            <a:off x="922001" y="1885951"/>
            <a:ext cx="6866100" cy="2366100"/>
          </a:xfrm>
          <a:prstGeom prst="rect">
            <a:avLst/>
          </a:prstGeom>
        </p:spPr>
        <p:txBody>
          <a:bodyPr spcFirstLastPara="1" wrap="square" lIns="91425" tIns="91425" rIns="91425" bIns="91425" anchor="t" anchorCtr="0">
            <a:noAutofit/>
          </a:bodyPr>
          <a:lstStyle>
            <a:lvl1pPr marL="457206" lvl="0" indent="-342904">
              <a:spcBef>
                <a:spcPts val="601"/>
              </a:spcBef>
              <a:spcAft>
                <a:spcPts val="0"/>
              </a:spcAft>
              <a:buClr>
                <a:srgbClr val="FFB600"/>
              </a:buClr>
              <a:buSzPts val="1800"/>
              <a:buChar char="●"/>
              <a:defRPr>
                <a:latin typeface="Arial" panose="020B0604020202020204" pitchFamily="34" charset="0"/>
                <a:cs typeface="Arial" panose="020B0604020202020204" pitchFamily="34" charset="0"/>
              </a:defRPr>
            </a:lvl1pPr>
            <a:lvl2pPr marL="914411" lvl="1" indent="-342904">
              <a:spcBef>
                <a:spcPts val="0"/>
              </a:spcBef>
              <a:spcAft>
                <a:spcPts val="0"/>
              </a:spcAft>
              <a:buClr>
                <a:srgbClr val="FFB600"/>
              </a:buClr>
              <a:buSzPts val="1800"/>
              <a:buChar char="○"/>
              <a:defRPr/>
            </a:lvl2pPr>
            <a:lvl3pPr marL="1371617" lvl="2" indent="-342904">
              <a:spcBef>
                <a:spcPts val="0"/>
              </a:spcBef>
              <a:spcAft>
                <a:spcPts val="0"/>
              </a:spcAft>
              <a:buClr>
                <a:srgbClr val="FFB600"/>
              </a:buClr>
              <a:buSzPts val="1800"/>
              <a:buChar char="■"/>
              <a:defRPr/>
            </a:lvl3pPr>
            <a:lvl4pPr marL="1828823" lvl="3" indent="-342904">
              <a:spcBef>
                <a:spcPts val="0"/>
              </a:spcBef>
              <a:spcAft>
                <a:spcPts val="0"/>
              </a:spcAft>
              <a:buSzPts val="1800"/>
              <a:buChar char="●"/>
              <a:defRPr/>
            </a:lvl4pPr>
            <a:lvl5pPr marL="2286029" lvl="4" indent="-342904">
              <a:spcBef>
                <a:spcPts val="0"/>
              </a:spcBef>
              <a:spcAft>
                <a:spcPts val="0"/>
              </a:spcAft>
              <a:buSzPts val="1800"/>
              <a:buChar char="○"/>
              <a:defRPr/>
            </a:lvl5pPr>
            <a:lvl6pPr marL="2743234" lvl="5" indent="-342904">
              <a:spcBef>
                <a:spcPts val="0"/>
              </a:spcBef>
              <a:spcAft>
                <a:spcPts val="0"/>
              </a:spcAft>
              <a:buSzPts val="1800"/>
              <a:buChar char="■"/>
              <a:defRPr/>
            </a:lvl6pPr>
            <a:lvl7pPr marL="3200440" lvl="6" indent="-342904">
              <a:spcBef>
                <a:spcPts val="0"/>
              </a:spcBef>
              <a:spcAft>
                <a:spcPts val="0"/>
              </a:spcAft>
              <a:buSzPts val="1800"/>
              <a:buChar char="●"/>
              <a:defRPr/>
            </a:lvl7pPr>
            <a:lvl8pPr marL="3657646" lvl="7" indent="-342904">
              <a:spcBef>
                <a:spcPts val="0"/>
              </a:spcBef>
              <a:spcAft>
                <a:spcPts val="0"/>
              </a:spcAft>
              <a:buSzPts val="1800"/>
              <a:buChar char="○"/>
              <a:defRPr/>
            </a:lvl8pPr>
            <a:lvl9pPr marL="4114851" lvl="8" indent="-342904">
              <a:spcBef>
                <a:spcPts val="0"/>
              </a:spcBef>
              <a:spcAft>
                <a:spcPts val="0"/>
              </a:spcAft>
              <a:buSzPts val="1800"/>
              <a:buChar char="■"/>
              <a:defRPr/>
            </a:lvl9pPr>
          </a:lstStyle>
          <a:p>
            <a:endParaRPr dirty="0"/>
          </a:p>
        </p:txBody>
      </p:sp>
      <p:sp>
        <p:nvSpPr>
          <p:cNvPr id="25" name="Google Shape;25;p5"/>
          <p:cNvSpPr txBox="1">
            <a:spLocks noGrp="1"/>
          </p:cNvSpPr>
          <p:nvPr>
            <p:ph type="sldNum" idx="12"/>
          </p:nvPr>
        </p:nvSpPr>
        <p:spPr>
          <a:xfrm>
            <a:off x="8604401" y="4590300"/>
            <a:ext cx="539700" cy="553200"/>
          </a:xfrm>
          <a:prstGeom prst="rect">
            <a:avLst/>
          </a:prstGeom>
        </p:spPr>
        <p:txBody>
          <a:bodyPr spcFirstLastPara="1" wrap="square" lIns="91425" tIns="91425" rIns="91425" bIns="91425" anchor="ctr" anchorCtr="0">
            <a:noAutofit/>
          </a:bodyPr>
          <a:lstStyle>
            <a:lvl1pPr lvl="0">
              <a:buNone/>
              <a:defRPr>
                <a:solidFill>
                  <a:srgbClr val="FFB600"/>
                </a:solidFill>
              </a:defRPr>
            </a:lvl1pPr>
            <a:lvl2pPr lvl="1">
              <a:buNone/>
              <a:defRPr>
                <a:solidFill>
                  <a:srgbClr val="FFB600"/>
                </a:solidFill>
              </a:defRPr>
            </a:lvl2pPr>
            <a:lvl3pPr lvl="2">
              <a:buNone/>
              <a:defRPr>
                <a:solidFill>
                  <a:srgbClr val="FFB600"/>
                </a:solidFill>
              </a:defRPr>
            </a:lvl3pPr>
            <a:lvl4pPr lvl="3">
              <a:buNone/>
              <a:defRPr>
                <a:solidFill>
                  <a:srgbClr val="FFB600"/>
                </a:solidFill>
              </a:defRPr>
            </a:lvl4pPr>
            <a:lvl5pPr lvl="4">
              <a:buNone/>
              <a:defRPr>
                <a:solidFill>
                  <a:srgbClr val="FFB600"/>
                </a:solidFill>
              </a:defRPr>
            </a:lvl5pPr>
            <a:lvl6pPr lvl="5">
              <a:buNone/>
              <a:defRPr>
                <a:solidFill>
                  <a:srgbClr val="FFB600"/>
                </a:solidFill>
              </a:defRPr>
            </a:lvl6pPr>
            <a:lvl7pPr lvl="6">
              <a:buNone/>
              <a:defRPr>
                <a:solidFill>
                  <a:srgbClr val="FFB600"/>
                </a:solidFill>
              </a:defRPr>
            </a:lvl7pPr>
            <a:lvl8pPr lvl="7">
              <a:buNone/>
              <a:defRPr>
                <a:solidFill>
                  <a:srgbClr val="FFB600"/>
                </a:solidFill>
              </a:defRPr>
            </a:lvl8pPr>
            <a:lvl9pPr lvl="8">
              <a:buNone/>
              <a:defRPr>
                <a:solidFill>
                  <a:srgbClr val="FFB600"/>
                </a:solidFill>
              </a:defRPr>
            </a:lvl9pPr>
          </a:lstStyle>
          <a:p>
            <a:fld id="{00000000-1234-1234-1234-123412341234}" type="slidenum">
              <a:rPr lang="en" smtClean="0"/>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6"/>
        <p:cNvGrpSpPr/>
        <p:nvPr/>
      </p:nvGrpSpPr>
      <p:grpSpPr>
        <a:xfrm>
          <a:off x="0" y="0"/>
          <a:ext cx="0" cy="0"/>
          <a:chOff x="0" y="0"/>
          <a:chExt cx="0" cy="0"/>
        </a:xfrm>
      </p:grpSpPr>
      <p:sp>
        <p:nvSpPr>
          <p:cNvPr id="27" name="Google Shape;27;p6"/>
          <p:cNvSpPr/>
          <p:nvPr/>
        </p:nvSpPr>
        <p:spPr>
          <a:xfrm>
            <a:off x="390737" y="379877"/>
            <a:ext cx="8362530"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solidFill>
            <a:srgbClr val="0A8C6D"/>
          </a:solidFill>
          <a:ln w="19050" cap="flat" cmpd="sng">
            <a:solidFill>
              <a:srgbClr val="0A8C6D"/>
            </a:solidFill>
            <a:prstDash val="dot"/>
            <a:round/>
            <a:headEnd type="none" w="sm" len="sm"/>
            <a:tailEnd type="none" w="sm" len="sm"/>
          </a:ln>
        </p:spPr>
        <p:txBody>
          <a:bodyPr spcFirstLastPara="1" wrap="square" lIns="91426" tIns="91426" rIns="91426" bIns="91426" anchor="ctr" anchorCtr="0">
            <a:noAutofit/>
          </a:bodyPr>
          <a:lstStyle/>
          <a:p>
            <a:pPr marL="0" lvl="0" indent="0" algn="l" rtl="0">
              <a:spcBef>
                <a:spcPts val="0"/>
              </a:spcBef>
              <a:spcAft>
                <a:spcPts val="0"/>
              </a:spcAft>
              <a:buNone/>
            </a:pPr>
            <a:endParaRPr sz="1401"/>
          </a:p>
        </p:txBody>
      </p:sp>
      <p:sp>
        <p:nvSpPr>
          <p:cNvPr id="28" name="Google Shape;28;p6"/>
          <p:cNvSpPr txBox="1">
            <a:spLocks noGrp="1"/>
          </p:cNvSpPr>
          <p:nvPr>
            <p:ph type="title"/>
          </p:nvPr>
        </p:nvSpPr>
        <p:spPr>
          <a:xfrm>
            <a:off x="922001" y="891776"/>
            <a:ext cx="6866100" cy="857400"/>
          </a:xfrm>
          <a:prstGeom prst="rect">
            <a:avLst/>
          </a:prstGeom>
        </p:spPr>
        <p:txBody>
          <a:bodyPr spcFirstLastPara="1" wrap="square" lIns="91425" tIns="91425" rIns="91425" bIns="91425" anchor="t" anchorCtr="0">
            <a:noAutofit/>
          </a:bodyPr>
          <a:lstStyle>
            <a:lvl1pPr lvl="0">
              <a:spcBef>
                <a:spcPts val="0"/>
              </a:spcBef>
              <a:spcAft>
                <a:spcPts val="0"/>
              </a:spcAft>
              <a:buSzPts val="5800"/>
              <a:buNone/>
              <a:defRPr>
                <a:latin typeface="Arial" panose="020B0604020202020204" pitchFamily="34" charset="0"/>
                <a:cs typeface="Arial" panose="020B0604020202020204" pitchFamily="34" charset="0"/>
              </a:defRPr>
            </a:lvl1pPr>
            <a:lvl2pPr lvl="1">
              <a:spcBef>
                <a:spcPts val="0"/>
              </a:spcBef>
              <a:spcAft>
                <a:spcPts val="0"/>
              </a:spcAft>
              <a:buSzPts val="5800"/>
              <a:buNone/>
              <a:defRPr/>
            </a:lvl2pPr>
            <a:lvl3pPr lvl="2">
              <a:spcBef>
                <a:spcPts val="0"/>
              </a:spcBef>
              <a:spcAft>
                <a:spcPts val="0"/>
              </a:spcAft>
              <a:buSzPts val="5800"/>
              <a:buNone/>
              <a:defRPr/>
            </a:lvl3pPr>
            <a:lvl4pPr lvl="3">
              <a:spcBef>
                <a:spcPts val="0"/>
              </a:spcBef>
              <a:spcAft>
                <a:spcPts val="0"/>
              </a:spcAft>
              <a:buSzPts val="5800"/>
              <a:buNone/>
              <a:defRPr/>
            </a:lvl4pPr>
            <a:lvl5pPr lvl="4">
              <a:spcBef>
                <a:spcPts val="0"/>
              </a:spcBef>
              <a:spcAft>
                <a:spcPts val="0"/>
              </a:spcAft>
              <a:buSzPts val="5800"/>
              <a:buNone/>
              <a:defRPr/>
            </a:lvl5pPr>
            <a:lvl6pPr lvl="5">
              <a:spcBef>
                <a:spcPts val="0"/>
              </a:spcBef>
              <a:spcAft>
                <a:spcPts val="0"/>
              </a:spcAft>
              <a:buSzPts val="5800"/>
              <a:buNone/>
              <a:defRPr/>
            </a:lvl6pPr>
            <a:lvl7pPr lvl="6">
              <a:spcBef>
                <a:spcPts val="0"/>
              </a:spcBef>
              <a:spcAft>
                <a:spcPts val="0"/>
              </a:spcAft>
              <a:buSzPts val="5800"/>
              <a:buNone/>
              <a:defRPr/>
            </a:lvl7pPr>
            <a:lvl8pPr lvl="7">
              <a:spcBef>
                <a:spcPts val="0"/>
              </a:spcBef>
              <a:spcAft>
                <a:spcPts val="0"/>
              </a:spcAft>
              <a:buSzPts val="5800"/>
              <a:buNone/>
              <a:defRPr/>
            </a:lvl8pPr>
            <a:lvl9pPr lvl="8">
              <a:spcBef>
                <a:spcPts val="0"/>
              </a:spcBef>
              <a:spcAft>
                <a:spcPts val="0"/>
              </a:spcAft>
              <a:buSzPts val="5800"/>
              <a:buNone/>
              <a:defRPr/>
            </a:lvl9pPr>
          </a:lstStyle>
          <a:p>
            <a:endParaRPr dirty="0"/>
          </a:p>
        </p:txBody>
      </p:sp>
      <p:sp>
        <p:nvSpPr>
          <p:cNvPr id="29" name="Google Shape;29;p6"/>
          <p:cNvSpPr txBox="1">
            <a:spLocks noGrp="1"/>
          </p:cNvSpPr>
          <p:nvPr>
            <p:ph type="body" idx="1"/>
          </p:nvPr>
        </p:nvSpPr>
        <p:spPr>
          <a:xfrm>
            <a:off x="922000" y="1887378"/>
            <a:ext cx="3543300" cy="3027600"/>
          </a:xfrm>
          <a:prstGeom prst="rect">
            <a:avLst/>
          </a:prstGeom>
        </p:spPr>
        <p:txBody>
          <a:bodyPr spcFirstLastPara="1" wrap="square" lIns="91425" tIns="91425" rIns="91425" bIns="91425" anchor="t" anchorCtr="0">
            <a:noAutofit/>
          </a:bodyPr>
          <a:lstStyle>
            <a:lvl1pPr marL="457206" lvl="0" indent="-342904">
              <a:spcBef>
                <a:spcPts val="601"/>
              </a:spcBef>
              <a:spcAft>
                <a:spcPts val="0"/>
              </a:spcAft>
              <a:buSzPts val="1800"/>
              <a:buChar char="●"/>
              <a:defRPr>
                <a:latin typeface="Arial" panose="020B0604020202020204" pitchFamily="34" charset="0"/>
                <a:cs typeface="Arial" panose="020B0604020202020204" pitchFamily="34" charset="0"/>
              </a:defRPr>
            </a:lvl1pPr>
            <a:lvl2pPr marL="914411" lvl="1" indent="-342904">
              <a:spcBef>
                <a:spcPts val="0"/>
              </a:spcBef>
              <a:spcAft>
                <a:spcPts val="0"/>
              </a:spcAft>
              <a:buSzPts val="1800"/>
              <a:buChar char="○"/>
              <a:defRPr/>
            </a:lvl2pPr>
            <a:lvl3pPr marL="1371617" lvl="2" indent="-342904">
              <a:spcBef>
                <a:spcPts val="0"/>
              </a:spcBef>
              <a:spcAft>
                <a:spcPts val="0"/>
              </a:spcAft>
              <a:buSzPts val="1800"/>
              <a:buChar char="■"/>
              <a:defRPr/>
            </a:lvl3pPr>
            <a:lvl4pPr marL="1828823" lvl="3" indent="-342904">
              <a:spcBef>
                <a:spcPts val="0"/>
              </a:spcBef>
              <a:spcAft>
                <a:spcPts val="0"/>
              </a:spcAft>
              <a:buSzPts val="1800"/>
              <a:buChar char="●"/>
              <a:defRPr/>
            </a:lvl4pPr>
            <a:lvl5pPr marL="2286029" lvl="4" indent="-342904">
              <a:spcBef>
                <a:spcPts val="0"/>
              </a:spcBef>
              <a:spcAft>
                <a:spcPts val="0"/>
              </a:spcAft>
              <a:buSzPts val="1800"/>
              <a:buChar char="○"/>
              <a:defRPr/>
            </a:lvl5pPr>
            <a:lvl6pPr marL="2743234" lvl="5" indent="-342904">
              <a:spcBef>
                <a:spcPts val="0"/>
              </a:spcBef>
              <a:spcAft>
                <a:spcPts val="0"/>
              </a:spcAft>
              <a:buSzPts val="1800"/>
              <a:buChar char="■"/>
              <a:defRPr/>
            </a:lvl6pPr>
            <a:lvl7pPr marL="3200440" lvl="6" indent="-342904">
              <a:spcBef>
                <a:spcPts val="0"/>
              </a:spcBef>
              <a:spcAft>
                <a:spcPts val="0"/>
              </a:spcAft>
              <a:buSzPts val="1800"/>
              <a:buChar char="●"/>
              <a:defRPr/>
            </a:lvl7pPr>
            <a:lvl8pPr marL="3657646" lvl="7" indent="-342904">
              <a:spcBef>
                <a:spcPts val="0"/>
              </a:spcBef>
              <a:spcAft>
                <a:spcPts val="0"/>
              </a:spcAft>
              <a:buSzPts val="1800"/>
              <a:buChar char="○"/>
              <a:defRPr/>
            </a:lvl8pPr>
            <a:lvl9pPr marL="4114851" lvl="8" indent="-342904">
              <a:spcBef>
                <a:spcPts val="0"/>
              </a:spcBef>
              <a:spcAft>
                <a:spcPts val="0"/>
              </a:spcAft>
              <a:buSzPts val="1800"/>
              <a:buChar char="■"/>
              <a:defRPr/>
            </a:lvl9pPr>
          </a:lstStyle>
          <a:p>
            <a:endParaRPr dirty="0"/>
          </a:p>
        </p:txBody>
      </p:sp>
      <p:sp>
        <p:nvSpPr>
          <p:cNvPr id="30" name="Google Shape;30;p6"/>
          <p:cNvSpPr txBox="1">
            <a:spLocks noGrp="1"/>
          </p:cNvSpPr>
          <p:nvPr>
            <p:ph type="body" idx="2"/>
          </p:nvPr>
        </p:nvSpPr>
        <p:spPr>
          <a:xfrm>
            <a:off x="4678688" y="1887378"/>
            <a:ext cx="3543300" cy="3027600"/>
          </a:xfrm>
          <a:prstGeom prst="rect">
            <a:avLst/>
          </a:prstGeom>
        </p:spPr>
        <p:txBody>
          <a:bodyPr spcFirstLastPara="1" wrap="square" lIns="91425" tIns="91425" rIns="91425" bIns="91425" anchor="t" anchorCtr="0">
            <a:noAutofit/>
          </a:bodyPr>
          <a:lstStyle>
            <a:lvl1pPr marL="457206" lvl="0" indent="-342904">
              <a:spcBef>
                <a:spcPts val="601"/>
              </a:spcBef>
              <a:spcAft>
                <a:spcPts val="0"/>
              </a:spcAft>
              <a:buSzPts val="1800"/>
              <a:buChar char="●"/>
              <a:defRPr>
                <a:latin typeface="Arial" panose="020B0604020202020204" pitchFamily="34" charset="0"/>
                <a:cs typeface="Arial" panose="020B0604020202020204" pitchFamily="34" charset="0"/>
              </a:defRPr>
            </a:lvl1pPr>
            <a:lvl2pPr marL="914411" lvl="1" indent="-342904">
              <a:spcBef>
                <a:spcPts val="0"/>
              </a:spcBef>
              <a:spcAft>
                <a:spcPts val="0"/>
              </a:spcAft>
              <a:buSzPts val="1800"/>
              <a:buChar char="○"/>
              <a:defRPr/>
            </a:lvl2pPr>
            <a:lvl3pPr marL="1371617" lvl="2" indent="-342904">
              <a:spcBef>
                <a:spcPts val="0"/>
              </a:spcBef>
              <a:spcAft>
                <a:spcPts val="0"/>
              </a:spcAft>
              <a:buSzPts val="1800"/>
              <a:buChar char="■"/>
              <a:defRPr/>
            </a:lvl3pPr>
            <a:lvl4pPr marL="1828823" lvl="3" indent="-342904">
              <a:spcBef>
                <a:spcPts val="0"/>
              </a:spcBef>
              <a:spcAft>
                <a:spcPts val="0"/>
              </a:spcAft>
              <a:buSzPts val="1800"/>
              <a:buChar char="●"/>
              <a:defRPr/>
            </a:lvl4pPr>
            <a:lvl5pPr marL="2286029" lvl="4" indent="-342904">
              <a:spcBef>
                <a:spcPts val="0"/>
              </a:spcBef>
              <a:spcAft>
                <a:spcPts val="0"/>
              </a:spcAft>
              <a:buSzPts val="1800"/>
              <a:buChar char="○"/>
              <a:defRPr/>
            </a:lvl5pPr>
            <a:lvl6pPr marL="2743234" lvl="5" indent="-342904">
              <a:spcBef>
                <a:spcPts val="0"/>
              </a:spcBef>
              <a:spcAft>
                <a:spcPts val="0"/>
              </a:spcAft>
              <a:buSzPts val="1800"/>
              <a:buChar char="■"/>
              <a:defRPr/>
            </a:lvl6pPr>
            <a:lvl7pPr marL="3200440" lvl="6" indent="-342904">
              <a:spcBef>
                <a:spcPts val="0"/>
              </a:spcBef>
              <a:spcAft>
                <a:spcPts val="0"/>
              </a:spcAft>
              <a:buSzPts val="1800"/>
              <a:buChar char="●"/>
              <a:defRPr/>
            </a:lvl7pPr>
            <a:lvl8pPr marL="3657646" lvl="7" indent="-342904">
              <a:spcBef>
                <a:spcPts val="0"/>
              </a:spcBef>
              <a:spcAft>
                <a:spcPts val="0"/>
              </a:spcAft>
              <a:buSzPts val="1800"/>
              <a:buChar char="○"/>
              <a:defRPr/>
            </a:lvl8pPr>
            <a:lvl9pPr marL="4114851" lvl="8" indent="-342904">
              <a:spcBef>
                <a:spcPts val="0"/>
              </a:spcBef>
              <a:spcAft>
                <a:spcPts val="0"/>
              </a:spcAft>
              <a:buSzPts val="1800"/>
              <a:buChar char="■"/>
              <a:defRPr/>
            </a:lvl9pPr>
          </a:lstStyle>
          <a:p>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2"/>
        <p:cNvGrpSpPr/>
        <p:nvPr/>
      </p:nvGrpSpPr>
      <p:grpSpPr>
        <a:xfrm>
          <a:off x="0" y="0"/>
          <a:ext cx="0" cy="0"/>
          <a:chOff x="0" y="0"/>
          <a:chExt cx="0" cy="0"/>
        </a:xfrm>
      </p:grpSpPr>
      <p:sp>
        <p:nvSpPr>
          <p:cNvPr id="33" name="Google Shape;33;p7"/>
          <p:cNvSpPr/>
          <p:nvPr/>
        </p:nvSpPr>
        <p:spPr>
          <a:xfrm>
            <a:off x="390737" y="379877"/>
            <a:ext cx="8362530"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0A8C6D"/>
            </a:solidFill>
            <a:prstDash val="dot"/>
            <a:round/>
            <a:headEnd type="none" w="sm" len="sm"/>
            <a:tailEnd type="none" w="sm" len="sm"/>
          </a:ln>
        </p:spPr>
        <p:txBody>
          <a:bodyPr spcFirstLastPara="1" wrap="square" lIns="91426" tIns="91426" rIns="91426" bIns="91426" anchor="ctr" anchorCtr="0">
            <a:noAutofit/>
          </a:bodyPr>
          <a:lstStyle/>
          <a:p>
            <a:pPr marL="0" lvl="0" indent="0" algn="l" rtl="0">
              <a:spcBef>
                <a:spcPts val="0"/>
              </a:spcBef>
              <a:spcAft>
                <a:spcPts val="0"/>
              </a:spcAft>
              <a:buNone/>
            </a:pPr>
            <a:endParaRPr sz="1401"/>
          </a:p>
        </p:txBody>
      </p:sp>
      <p:sp>
        <p:nvSpPr>
          <p:cNvPr id="34" name="Google Shape;34;p7"/>
          <p:cNvSpPr txBox="1">
            <a:spLocks noGrp="1"/>
          </p:cNvSpPr>
          <p:nvPr>
            <p:ph type="title"/>
          </p:nvPr>
        </p:nvSpPr>
        <p:spPr>
          <a:xfrm>
            <a:off x="922001" y="891776"/>
            <a:ext cx="6866100" cy="857400"/>
          </a:xfrm>
          <a:prstGeom prst="rect">
            <a:avLst/>
          </a:prstGeom>
        </p:spPr>
        <p:txBody>
          <a:bodyPr spcFirstLastPara="1" wrap="square" lIns="91425" tIns="91425" rIns="91425" bIns="91425" anchor="t" anchorCtr="0">
            <a:noAutofit/>
          </a:bodyPr>
          <a:lstStyle>
            <a:lvl1pPr lvl="0" rtl="0">
              <a:spcBef>
                <a:spcPts val="0"/>
              </a:spcBef>
              <a:spcAft>
                <a:spcPts val="0"/>
              </a:spcAft>
              <a:buSzPts val="5800"/>
              <a:buNone/>
              <a:defRPr>
                <a:latin typeface="Arial" panose="020B0604020202020204" pitchFamily="34" charset="0"/>
                <a:cs typeface="Arial" panose="020B0604020202020204" pitchFamily="34" charset="0"/>
              </a:defRPr>
            </a:lvl1pPr>
            <a:lvl2pPr lvl="1" rtl="0">
              <a:spcBef>
                <a:spcPts val="0"/>
              </a:spcBef>
              <a:spcAft>
                <a:spcPts val="0"/>
              </a:spcAft>
              <a:buSzPts val="5800"/>
              <a:buNone/>
              <a:defRPr/>
            </a:lvl2pPr>
            <a:lvl3pPr lvl="2" rtl="0">
              <a:spcBef>
                <a:spcPts val="0"/>
              </a:spcBef>
              <a:spcAft>
                <a:spcPts val="0"/>
              </a:spcAft>
              <a:buSzPts val="5800"/>
              <a:buNone/>
              <a:defRPr/>
            </a:lvl3pPr>
            <a:lvl4pPr lvl="3" rtl="0">
              <a:spcBef>
                <a:spcPts val="0"/>
              </a:spcBef>
              <a:spcAft>
                <a:spcPts val="0"/>
              </a:spcAft>
              <a:buSzPts val="5800"/>
              <a:buNone/>
              <a:defRPr/>
            </a:lvl4pPr>
            <a:lvl5pPr lvl="4" rtl="0">
              <a:spcBef>
                <a:spcPts val="0"/>
              </a:spcBef>
              <a:spcAft>
                <a:spcPts val="0"/>
              </a:spcAft>
              <a:buSzPts val="5800"/>
              <a:buNone/>
              <a:defRPr/>
            </a:lvl5pPr>
            <a:lvl6pPr lvl="5" rtl="0">
              <a:spcBef>
                <a:spcPts val="0"/>
              </a:spcBef>
              <a:spcAft>
                <a:spcPts val="0"/>
              </a:spcAft>
              <a:buSzPts val="5800"/>
              <a:buNone/>
              <a:defRPr/>
            </a:lvl6pPr>
            <a:lvl7pPr lvl="6" rtl="0">
              <a:spcBef>
                <a:spcPts val="0"/>
              </a:spcBef>
              <a:spcAft>
                <a:spcPts val="0"/>
              </a:spcAft>
              <a:buSzPts val="5800"/>
              <a:buNone/>
              <a:defRPr/>
            </a:lvl7pPr>
            <a:lvl8pPr lvl="7" rtl="0">
              <a:spcBef>
                <a:spcPts val="0"/>
              </a:spcBef>
              <a:spcAft>
                <a:spcPts val="0"/>
              </a:spcAft>
              <a:buSzPts val="5800"/>
              <a:buNone/>
              <a:defRPr/>
            </a:lvl8pPr>
            <a:lvl9pPr lvl="8" rtl="0">
              <a:spcBef>
                <a:spcPts val="0"/>
              </a:spcBef>
              <a:spcAft>
                <a:spcPts val="0"/>
              </a:spcAft>
              <a:buSzPts val="5800"/>
              <a:buNone/>
              <a:defRPr/>
            </a:lvl9pPr>
          </a:lstStyle>
          <a:p>
            <a:endParaRPr dirty="0"/>
          </a:p>
        </p:txBody>
      </p:sp>
      <p:sp>
        <p:nvSpPr>
          <p:cNvPr id="35" name="Google Shape;35;p7"/>
          <p:cNvSpPr txBox="1">
            <a:spLocks noGrp="1"/>
          </p:cNvSpPr>
          <p:nvPr>
            <p:ph type="body" idx="1"/>
          </p:nvPr>
        </p:nvSpPr>
        <p:spPr>
          <a:xfrm>
            <a:off x="922001" y="1930500"/>
            <a:ext cx="2332201" cy="2919000"/>
          </a:xfrm>
          <a:prstGeom prst="rect">
            <a:avLst/>
          </a:prstGeom>
        </p:spPr>
        <p:txBody>
          <a:bodyPr spcFirstLastPara="1" wrap="square" lIns="91425" tIns="91425" rIns="91425" bIns="91425" anchor="t" anchorCtr="0">
            <a:noAutofit/>
          </a:bodyPr>
          <a:lstStyle>
            <a:lvl1pPr marL="457206" lvl="0" indent="-317504" rtl="0">
              <a:spcBef>
                <a:spcPts val="601"/>
              </a:spcBef>
              <a:spcAft>
                <a:spcPts val="0"/>
              </a:spcAft>
              <a:buSzPts val="1400"/>
              <a:buChar char="●"/>
              <a:defRPr sz="1401">
                <a:latin typeface="Arial" panose="020B0604020202020204" pitchFamily="34" charset="0"/>
                <a:cs typeface="Arial" panose="020B0604020202020204" pitchFamily="34" charset="0"/>
              </a:defRPr>
            </a:lvl1pPr>
            <a:lvl2pPr marL="914411" lvl="1" indent="-317504" rtl="0">
              <a:spcBef>
                <a:spcPts val="0"/>
              </a:spcBef>
              <a:spcAft>
                <a:spcPts val="0"/>
              </a:spcAft>
              <a:buSzPts val="1400"/>
              <a:buChar char="○"/>
              <a:defRPr sz="1401"/>
            </a:lvl2pPr>
            <a:lvl3pPr marL="1371617" lvl="2" indent="-317504" rtl="0">
              <a:spcBef>
                <a:spcPts val="0"/>
              </a:spcBef>
              <a:spcAft>
                <a:spcPts val="0"/>
              </a:spcAft>
              <a:buSzPts val="1400"/>
              <a:buChar char="■"/>
              <a:defRPr sz="1401"/>
            </a:lvl3pPr>
            <a:lvl4pPr marL="1828823" lvl="3" indent="-317504" rtl="0">
              <a:spcBef>
                <a:spcPts val="0"/>
              </a:spcBef>
              <a:spcAft>
                <a:spcPts val="0"/>
              </a:spcAft>
              <a:buSzPts val="1400"/>
              <a:buChar char="●"/>
              <a:defRPr sz="1401"/>
            </a:lvl4pPr>
            <a:lvl5pPr marL="2286029" lvl="4" indent="-317504" rtl="0">
              <a:spcBef>
                <a:spcPts val="0"/>
              </a:spcBef>
              <a:spcAft>
                <a:spcPts val="0"/>
              </a:spcAft>
              <a:buSzPts val="1400"/>
              <a:buChar char="○"/>
              <a:defRPr sz="1401"/>
            </a:lvl5pPr>
            <a:lvl6pPr marL="2743234" lvl="5" indent="-317504" rtl="0">
              <a:spcBef>
                <a:spcPts val="0"/>
              </a:spcBef>
              <a:spcAft>
                <a:spcPts val="0"/>
              </a:spcAft>
              <a:buSzPts val="1400"/>
              <a:buChar char="■"/>
              <a:defRPr sz="1401"/>
            </a:lvl6pPr>
            <a:lvl7pPr marL="3200440" lvl="6" indent="-317504" rtl="0">
              <a:spcBef>
                <a:spcPts val="0"/>
              </a:spcBef>
              <a:spcAft>
                <a:spcPts val="0"/>
              </a:spcAft>
              <a:buSzPts val="1400"/>
              <a:buChar char="●"/>
              <a:defRPr sz="1401"/>
            </a:lvl7pPr>
            <a:lvl8pPr marL="3657646" lvl="7" indent="-317504" rtl="0">
              <a:spcBef>
                <a:spcPts val="0"/>
              </a:spcBef>
              <a:spcAft>
                <a:spcPts val="0"/>
              </a:spcAft>
              <a:buSzPts val="1400"/>
              <a:buChar char="○"/>
              <a:defRPr sz="1401"/>
            </a:lvl8pPr>
            <a:lvl9pPr marL="4114851" lvl="8" indent="-317504" rtl="0">
              <a:spcBef>
                <a:spcPts val="0"/>
              </a:spcBef>
              <a:spcAft>
                <a:spcPts val="0"/>
              </a:spcAft>
              <a:buSzPts val="1400"/>
              <a:buChar char="■"/>
              <a:defRPr sz="1401"/>
            </a:lvl9pPr>
          </a:lstStyle>
          <a:p>
            <a:endParaRPr dirty="0"/>
          </a:p>
        </p:txBody>
      </p:sp>
      <p:sp>
        <p:nvSpPr>
          <p:cNvPr id="36" name="Google Shape;36;p7"/>
          <p:cNvSpPr txBox="1">
            <a:spLocks noGrp="1"/>
          </p:cNvSpPr>
          <p:nvPr>
            <p:ph type="body" idx="2"/>
          </p:nvPr>
        </p:nvSpPr>
        <p:spPr>
          <a:xfrm>
            <a:off x="3373779" y="1930500"/>
            <a:ext cx="2332201" cy="2919000"/>
          </a:xfrm>
          <a:prstGeom prst="rect">
            <a:avLst/>
          </a:prstGeom>
        </p:spPr>
        <p:txBody>
          <a:bodyPr spcFirstLastPara="1" wrap="square" lIns="91425" tIns="91425" rIns="91425" bIns="91425" anchor="t" anchorCtr="0">
            <a:noAutofit/>
          </a:bodyPr>
          <a:lstStyle>
            <a:lvl1pPr marL="457206" lvl="0" indent="-317504" rtl="0">
              <a:spcBef>
                <a:spcPts val="601"/>
              </a:spcBef>
              <a:spcAft>
                <a:spcPts val="0"/>
              </a:spcAft>
              <a:buSzPts val="1400"/>
              <a:buChar char="●"/>
              <a:defRPr sz="1401">
                <a:latin typeface="Arial" panose="020B0604020202020204" pitchFamily="34" charset="0"/>
                <a:cs typeface="Arial" panose="020B0604020202020204" pitchFamily="34" charset="0"/>
              </a:defRPr>
            </a:lvl1pPr>
            <a:lvl2pPr marL="914411" lvl="1" indent="-317504" rtl="0">
              <a:spcBef>
                <a:spcPts val="0"/>
              </a:spcBef>
              <a:spcAft>
                <a:spcPts val="0"/>
              </a:spcAft>
              <a:buSzPts val="1400"/>
              <a:buChar char="○"/>
              <a:defRPr sz="1401"/>
            </a:lvl2pPr>
            <a:lvl3pPr marL="1371617" lvl="2" indent="-317504" rtl="0">
              <a:spcBef>
                <a:spcPts val="0"/>
              </a:spcBef>
              <a:spcAft>
                <a:spcPts val="0"/>
              </a:spcAft>
              <a:buSzPts val="1400"/>
              <a:buChar char="■"/>
              <a:defRPr sz="1401"/>
            </a:lvl3pPr>
            <a:lvl4pPr marL="1828823" lvl="3" indent="-317504" rtl="0">
              <a:spcBef>
                <a:spcPts val="0"/>
              </a:spcBef>
              <a:spcAft>
                <a:spcPts val="0"/>
              </a:spcAft>
              <a:buSzPts val="1400"/>
              <a:buChar char="●"/>
              <a:defRPr sz="1401"/>
            </a:lvl4pPr>
            <a:lvl5pPr marL="2286029" lvl="4" indent="-317504" rtl="0">
              <a:spcBef>
                <a:spcPts val="0"/>
              </a:spcBef>
              <a:spcAft>
                <a:spcPts val="0"/>
              </a:spcAft>
              <a:buSzPts val="1400"/>
              <a:buChar char="○"/>
              <a:defRPr sz="1401"/>
            </a:lvl5pPr>
            <a:lvl6pPr marL="2743234" lvl="5" indent="-317504" rtl="0">
              <a:spcBef>
                <a:spcPts val="0"/>
              </a:spcBef>
              <a:spcAft>
                <a:spcPts val="0"/>
              </a:spcAft>
              <a:buSzPts val="1400"/>
              <a:buChar char="■"/>
              <a:defRPr sz="1401"/>
            </a:lvl6pPr>
            <a:lvl7pPr marL="3200440" lvl="6" indent="-317504" rtl="0">
              <a:spcBef>
                <a:spcPts val="0"/>
              </a:spcBef>
              <a:spcAft>
                <a:spcPts val="0"/>
              </a:spcAft>
              <a:buSzPts val="1400"/>
              <a:buChar char="●"/>
              <a:defRPr sz="1401"/>
            </a:lvl7pPr>
            <a:lvl8pPr marL="3657646" lvl="7" indent="-317504" rtl="0">
              <a:spcBef>
                <a:spcPts val="0"/>
              </a:spcBef>
              <a:spcAft>
                <a:spcPts val="0"/>
              </a:spcAft>
              <a:buSzPts val="1400"/>
              <a:buChar char="○"/>
              <a:defRPr sz="1401"/>
            </a:lvl8pPr>
            <a:lvl9pPr marL="4114851" lvl="8" indent="-317504" rtl="0">
              <a:spcBef>
                <a:spcPts val="0"/>
              </a:spcBef>
              <a:spcAft>
                <a:spcPts val="0"/>
              </a:spcAft>
              <a:buSzPts val="1400"/>
              <a:buChar char="■"/>
              <a:defRPr sz="1401"/>
            </a:lvl9pPr>
          </a:lstStyle>
          <a:p>
            <a:endParaRPr dirty="0"/>
          </a:p>
        </p:txBody>
      </p:sp>
      <p:sp>
        <p:nvSpPr>
          <p:cNvPr id="37" name="Google Shape;37;p7"/>
          <p:cNvSpPr txBox="1">
            <a:spLocks noGrp="1"/>
          </p:cNvSpPr>
          <p:nvPr>
            <p:ph type="body" idx="3"/>
          </p:nvPr>
        </p:nvSpPr>
        <p:spPr>
          <a:xfrm>
            <a:off x="5825558" y="1930500"/>
            <a:ext cx="2332201" cy="2919000"/>
          </a:xfrm>
          <a:prstGeom prst="rect">
            <a:avLst/>
          </a:prstGeom>
        </p:spPr>
        <p:txBody>
          <a:bodyPr spcFirstLastPara="1" wrap="square" lIns="91425" tIns="91425" rIns="91425" bIns="91425" anchor="t" anchorCtr="0">
            <a:noAutofit/>
          </a:bodyPr>
          <a:lstStyle>
            <a:lvl1pPr marL="457206" lvl="0" indent="-317504" rtl="0">
              <a:spcBef>
                <a:spcPts val="601"/>
              </a:spcBef>
              <a:spcAft>
                <a:spcPts val="0"/>
              </a:spcAft>
              <a:buSzPts val="1400"/>
              <a:buChar char="●"/>
              <a:defRPr sz="1401">
                <a:latin typeface="Arial" panose="020B0604020202020204" pitchFamily="34" charset="0"/>
                <a:cs typeface="Arial" panose="020B0604020202020204" pitchFamily="34" charset="0"/>
              </a:defRPr>
            </a:lvl1pPr>
            <a:lvl2pPr marL="914411" lvl="1" indent="-317504" rtl="0">
              <a:spcBef>
                <a:spcPts val="0"/>
              </a:spcBef>
              <a:spcAft>
                <a:spcPts val="0"/>
              </a:spcAft>
              <a:buSzPts val="1400"/>
              <a:buChar char="○"/>
              <a:defRPr sz="1401"/>
            </a:lvl2pPr>
            <a:lvl3pPr marL="1371617" lvl="2" indent="-317504" rtl="0">
              <a:spcBef>
                <a:spcPts val="0"/>
              </a:spcBef>
              <a:spcAft>
                <a:spcPts val="0"/>
              </a:spcAft>
              <a:buSzPts val="1400"/>
              <a:buChar char="■"/>
              <a:defRPr sz="1401"/>
            </a:lvl3pPr>
            <a:lvl4pPr marL="1828823" lvl="3" indent="-317504" rtl="0">
              <a:spcBef>
                <a:spcPts val="0"/>
              </a:spcBef>
              <a:spcAft>
                <a:spcPts val="0"/>
              </a:spcAft>
              <a:buSzPts val="1400"/>
              <a:buChar char="●"/>
              <a:defRPr sz="1401"/>
            </a:lvl4pPr>
            <a:lvl5pPr marL="2286029" lvl="4" indent="-317504" rtl="0">
              <a:spcBef>
                <a:spcPts val="0"/>
              </a:spcBef>
              <a:spcAft>
                <a:spcPts val="0"/>
              </a:spcAft>
              <a:buSzPts val="1400"/>
              <a:buChar char="○"/>
              <a:defRPr sz="1401"/>
            </a:lvl5pPr>
            <a:lvl6pPr marL="2743234" lvl="5" indent="-317504" rtl="0">
              <a:spcBef>
                <a:spcPts val="0"/>
              </a:spcBef>
              <a:spcAft>
                <a:spcPts val="0"/>
              </a:spcAft>
              <a:buSzPts val="1400"/>
              <a:buChar char="■"/>
              <a:defRPr sz="1401"/>
            </a:lvl6pPr>
            <a:lvl7pPr marL="3200440" lvl="6" indent="-317504" rtl="0">
              <a:spcBef>
                <a:spcPts val="0"/>
              </a:spcBef>
              <a:spcAft>
                <a:spcPts val="0"/>
              </a:spcAft>
              <a:buSzPts val="1400"/>
              <a:buChar char="●"/>
              <a:defRPr sz="1401"/>
            </a:lvl7pPr>
            <a:lvl8pPr marL="3657646" lvl="7" indent="-317504" rtl="0">
              <a:spcBef>
                <a:spcPts val="0"/>
              </a:spcBef>
              <a:spcAft>
                <a:spcPts val="0"/>
              </a:spcAft>
              <a:buSzPts val="1400"/>
              <a:buChar char="○"/>
              <a:defRPr sz="1401"/>
            </a:lvl8pPr>
            <a:lvl9pPr marL="4114851" lvl="8" indent="-317504" rtl="0">
              <a:spcBef>
                <a:spcPts val="0"/>
              </a:spcBef>
              <a:spcAft>
                <a:spcPts val="0"/>
              </a:spcAft>
              <a:buSzPts val="1400"/>
              <a:buChar char="■"/>
              <a:defRPr sz="1401"/>
            </a:lvl9pPr>
          </a:lstStyle>
          <a:p>
            <a:endParaRPr dirty="0"/>
          </a:p>
        </p:txBody>
      </p:sp>
      <p:sp>
        <p:nvSpPr>
          <p:cNvPr id="38" name="Google Shape;38;p7"/>
          <p:cNvSpPr txBox="1">
            <a:spLocks noGrp="1"/>
          </p:cNvSpPr>
          <p:nvPr>
            <p:ph type="sldNum" idx="12"/>
          </p:nvPr>
        </p:nvSpPr>
        <p:spPr>
          <a:xfrm>
            <a:off x="8604401" y="4590300"/>
            <a:ext cx="539700" cy="553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8"/>
          <p:cNvSpPr/>
          <p:nvPr/>
        </p:nvSpPr>
        <p:spPr>
          <a:xfrm>
            <a:off x="390737" y="379877"/>
            <a:ext cx="8362530"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solidFill>
            <a:srgbClr val="0A8C6D"/>
          </a:solidFill>
          <a:ln w="19050" cap="flat" cmpd="sng">
            <a:solidFill>
              <a:srgbClr val="0A8C6D"/>
            </a:solidFill>
            <a:prstDash val="dot"/>
            <a:round/>
            <a:headEnd type="none" w="sm" len="sm"/>
            <a:tailEnd type="none" w="sm" len="sm"/>
          </a:ln>
        </p:spPr>
        <p:txBody>
          <a:bodyPr spcFirstLastPara="1" wrap="square" lIns="91426" tIns="91426" rIns="91426" bIns="91426" anchor="ctr" anchorCtr="0">
            <a:noAutofit/>
          </a:bodyPr>
          <a:lstStyle/>
          <a:p>
            <a:pPr marL="0" lvl="0" indent="0" algn="l" rtl="0">
              <a:spcBef>
                <a:spcPts val="0"/>
              </a:spcBef>
              <a:spcAft>
                <a:spcPts val="0"/>
              </a:spcAft>
              <a:buNone/>
            </a:pPr>
            <a:endParaRPr sz="1401"/>
          </a:p>
        </p:txBody>
      </p:sp>
      <p:sp>
        <p:nvSpPr>
          <p:cNvPr id="41" name="Google Shape;41;p8"/>
          <p:cNvSpPr txBox="1">
            <a:spLocks noGrp="1"/>
          </p:cNvSpPr>
          <p:nvPr>
            <p:ph type="title"/>
          </p:nvPr>
        </p:nvSpPr>
        <p:spPr>
          <a:xfrm>
            <a:off x="922001" y="891776"/>
            <a:ext cx="6866100" cy="857400"/>
          </a:xfrm>
          <a:prstGeom prst="rect">
            <a:avLst/>
          </a:prstGeom>
        </p:spPr>
        <p:txBody>
          <a:bodyPr spcFirstLastPara="1" wrap="square" lIns="91425" tIns="91425" rIns="91425" bIns="91425" anchor="t" anchorCtr="0">
            <a:noAutofit/>
          </a:bodyPr>
          <a:lstStyle>
            <a:lvl1pPr lvl="0">
              <a:spcBef>
                <a:spcPts val="0"/>
              </a:spcBef>
              <a:spcAft>
                <a:spcPts val="0"/>
              </a:spcAft>
              <a:buSzPts val="5800"/>
              <a:buNone/>
              <a:defRPr>
                <a:latin typeface="Arial" panose="020B0604020202020204" pitchFamily="34" charset="0"/>
                <a:cs typeface="Arial" panose="020B0604020202020204" pitchFamily="34" charset="0"/>
              </a:defRPr>
            </a:lvl1pPr>
            <a:lvl2pPr lvl="1">
              <a:spcBef>
                <a:spcPts val="0"/>
              </a:spcBef>
              <a:spcAft>
                <a:spcPts val="0"/>
              </a:spcAft>
              <a:buSzPts val="5800"/>
              <a:buNone/>
              <a:defRPr/>
            </a:lvl2pPr>
            <a:lvl3pPr lvl="2">
              <a:spcBef>
                <a:spcPts val="0"/>
              </a:spcBef>
              <a:spcAft>
                <a:spcPts val="0"/>
              </a:spcAft>
              <a:buSzPts val="5800"/>
              <a:buNone/>
              <a:defRPr/>
            </a:lvl3pPr>
            <a:lvl4pPr lvl="3">
              <a:spcBef>
                <a:spcPts val="0"/>
              </a:spcBef>
              <a:spcAft>
                <a:spcPts val="0"/>
              </a:spcAft>
              <a:buSzPts val="5800"/>
              <a:buNone/>
              <a:defRPr/>
            </a:lvl4pPr>
            <a:lvl5pPr lvl="4">
              <a:spcBef>
                <a:spcPts val="0"/>
              </a:spcBef>
              <a:spcAft>
                <a:spcPts val="0"/>
              </a:spcAft>
              <a:buSzPts val="5800"/>
              <a:buNone/>
              <a:defRPr/>
            </a:lvl5pPr>
            <a:lvl6pPr lvl="5">
              <a:spcBef>
                <a:spcPts val="0"/>
              </a:spcBef>
              <a:spcAft>
                <a:spcPts val="0"/>
              </a:spcAft>
              <a:buSzPts val="5800"/>
              <a:buNone/>
              <a:defRPr/>
            </a:lvl6pPr>
            <a:lvl7pPr lvl="6">
              <a:spcBef>
                <a:spcPts val="0"/>
              </a:spcBef>
              <a:spcAft>
                <a:spcPts val="0"/>
              </a:spcAft>
              <a:buSzPts val="5800"/>
              <a:buNone/>
              <a:defRPr/>
            </a:lvl7pPr>
            <a:lvl8pPr lvl="7">
              <a:spcBef>
                <a:spcPts val="0"/>
              </a:spcBef>
              <a:spcAft>
                <a:spcPts val="0"/>
              </a:spcAft>
              <a:buSzPts val="5800"/>
              <a:buNone/>
              <a:defRPr/>
            </a:lvl8pPr>
            <a:lvl9pPr lvl="8">
              <a:spcBef>
                <a:spcPts val="0"/>
              </a:spcBef>
              <a:spcAft>
                <a:spcPts val="0"/>
              </a:spcAft>
              <a:buSzPts val="5800"/>
              <a:buNone/>
              <a:defRPr/>
            </a:lvl9pPr>
          </a:lstStyle>
          <a:p>
            <a:endParaRPr dirty="0"/>
          </a:p>
        </p:txBody>
      </p:sp>
      <p:sp>
        <p:nvSpPr>
          <p:cNvPr id="42" name="Google Shape;42;p8"/>
          <p:cNvSpPr txBox="1">
            <a:spLocks noGrp="1"/>
          </p:cNvSpPr>
          <p:nvPr>
            <p:ph type="sldNum" idx="12"/>
          </p:nvPr>
        </p:nvSpPr>
        <p:spPr>
          <a:xfrm>
            <a:off x="8604401" y="4590300"/>
            <a:ext cx="539700" cy="553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ext Slide">
    <p:spTree>
      <p:nvGrpSpPr>
        <p:cNvPr id="1" name=""/>
        <p:cNvGrpSpPr/>
        <p:nvPr/>
      </p:nvGrpSpPr>
      <p:grpSpPr>
        <a:xfrm>
          <a:off x="0" y="0"/>
          <a:ext cx="0" cy="0"/>
          <a:chOff x="0" y="0"/>
          <a:chExt cx="0" cy="0"/>
        </a:xfrm>
      </p:grpSpPr>
      <p:sp>
        <p:nvSpPr>
          <p:cNvPr id="7" name="Rectangle 6"/>
          <p:cNvSpPr/>
          <p:nvPr userDrawn="1"/>
        </p:nvSpPr>
        <p:spPr>
          <a:xfrm>
            <a:off x="0" y="453578"/>
            <a:ext cx="77395" cy="608710"/>
          </a:xfrm>
          <a:prstGeom prst="rect">
            <a:avLst/>
          </a:prstGeom>
          <a:solidFill>
            <a:srgbClr val="D3D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26">
              <a:latin typeface="Open Sans" panose="020B0606030504020204" pitchFamily="34" charset="0"/>
            </a:endParaRPr>
          </a:p>
        </p:txBody>
      </p:sp>
      <p:grpSp>
        <p:nvGrpSpPr>
          <p:cNvPr id="10" name="Group 9">
            <a:extLst>
              <a:ext uri="{FF2B5EF4-FFF2-40B4-BE49-F238E27FC236}">
                <a16:creationId xmlns:a16="http://schemas.microsoft.com/office/drawing/2014/main" id="{74ECC7D9-B661-8649-B95B-B74A2AC0D058}"/>
              </a:ext>
            </a:extLst>
          </p:cNvPr>
          <p:cNvGrpSpPr/>
          <p:nvPr userDrawn="1"/>
        </p:nvGrpSpPr>
        <p:grpSpPr>
          <a:xfrm rot="5400000" flipH="1">
            <a:off x="-695387" y="4060064"/>
            <a:ext cx="2038349" cy="2166872"/>
            <a:chOff x="7785102" y="1568449"/>
            <a:chExt cx="2717799" cy="2603500"/>
          </a:xfrm>
        </p:grpSpPr>
        <p:sp>
          <p:nvSpPr>
            <p:cNvPr id="11" name="Oval 10">
              <a:extLst>
                <a:ext uri="{FF2B5EF4-FFF2-40B4-BE49-F238E27FC236}">
                  <a16:creationId xmlns:a16="http://schemas.microsoft.com/office/drawing/2014/main" id="{58E7074E-E5FA-C74B-94CF-20608FA751CD}"/>
                </a:ext>
              </a:extLst>
            </p:cNvPr>
            <p:cNvSpPr/>
            <p:nvPr/>
          </p:nvSpPr>
          <p:spPr>
            <a:xfrm>
              <a:off x="7785102" y="1568449"/>
              <a:ext cx="2603500" cy="2603500"/>
            </a:xfrm>
            <a:prstGeom prst="ellipse">
              <a:avLst/>
            </a:prstGeom>
            <a:noFill/>
            <a:ln w="6350">
              <a:solidFill>
                <a:schemeClr val="bg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sz="2126">
                <a:latin typeface="Open Sans" panose="020B0606030504020204" pitchFamily="34" charset="0"/>
              </a:endParaRPr>
            </a:p>
          </p:txBody>
        </p:sp>
        <p:sp>
          <p:nvSpPr>
            <p:cNvPr id="12" name="Oval 11">
              <a:extLst>
                <a:ext uri="{FF2B5EF4-FFF2-40B4-BE49-F238E27FC236}">
                  <a16:creationId xmlns:a16="http://schemas.microsoft.com/office/drawing/2014/main" id="{415B3960-2B8E-6C4D-9DBC-EBA51B70410D}"/>
                </a:ext>
              </a:extLst>
            </p:cNvPr>
            <p:cNvSpPr/>
            <p:nvPr/>
          </p:nvSpPr>
          <p:spPr>
            <a:xfrm>
              <a:off x="10238836" y="1780116"/>
              <a:ext cx="186009" cy="18600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sz="2126">
                <a:latin typeface="Open Sans" panose="020B0606030504020204" pitchFamily="34" charset="0"/>
              </a:endParaRPr>
            </a:p>
          </p:txBody>
        </p:sp>
        <p:sp>
          <p:nvSpPr>
            <p:cNvPr id="13" name="Oval 12">
              <a:extLst>
                <a:ext uri="{FF2B5EF4-FFF2-40B4-BE49-F238E27FC236}">
                  <a16:creationId xmlns:a16="http://schemas.microsoft.com/office/drawing/2014/main" id="{57EE0B1C-5EC9-3842-8E29-167C6F77ED7B}"/>
                </a:ext>
              </a:extLst>
            </p:cNvPr>
            <p:cNvSpPr/>
            <p:nvPr/>
          </p:nvSpPr>
          <p:spPr>
            <a:xfrm>
              <a:off x="10432512" y="2003686"/>
              <a:ext cx="70389" cy="7038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sz="2126">
                <a:latin typeface="Open Sans" panose="020B0606030504020204" pitchFamily="34" charset="0"/>
              </a:endParaRPr>
            </a:p>
          </p:txBody>
        </p:sp>
        <p:sp>
          <p:nvSpPr>
            <p:cNvPr id="14" name="Oval 13">
              <a:extLst>
                <a:ext uri="{FF2B5EF4-FFF2-40B4-BE49-F238E27FC236}">
                  <a16:creationId xmlns:a16="http://schemas.microsoft.com/office/drawing/2014/main" id="{09483E70-4889-6044-A350-5DC81AF4D685}"/>
                </a:ext>
              </a:extLst>
            </p:cNvPr>
            <p:cNvSpPr/>
            <p:nvPr/>
          </p:nvSpPr>
          <p:spPr>
            <a:xfrm>
              <a:off x="10226526" y="2021418"/>
              <a:ext cx="105314" cy="10531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sz="2126">
                <a:latin typeface="Open Sans" panose="020B0606030504020204" pitchFamily="34" charset="0"/>
              </a:endParaRPr>
            </a:p>
          </p:txBody>
        </p:sp>
        <p:sp>
          <p:nvSpPr>
            <p:cNvPr id="15" name="Oval 14">
              <a:extLst>
                <a:ext uri="{FF2B5EF4-FFF2-40B4-BE49-F238E27FC236}">
                  <a16:creationId xmlns:a16="http://schemas.microsoft.com/office/drawing/2014/main" id="{6FFA0777-5A42-4048-A612-B9C95AEBE561}"/>
                </a:ext>
              </a:extLst>
            </p:cNvPr>
            <p:cNvSpPr/>
            <p:nvPr/>
          </p:nvSpPr>
          <p:spPr>
            <a:xfrm>
              <a:off x="9704116" y="1684867"/>
              <a:ext cx="430484" cy="430484"/>
            </a:xfrm>
            <a:prstGeom prst="ellipse">
              <a:avLst/>
            </a:prstGeom>
            <a:solidFill>
              <a:srgbClr val="EC22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R" sz="2126">
                <a:latin typeface="Open Sans" panose="020B0606030504020204" pitchFamily="34" charset="0"/>
              </a:endParaRPr>
            </a:p>
          </p:txBody>
        </p:sp>
      </p:grpSp>
      <p:pic>
        <p:nvPicPr>
          <p:cNvPr id="2" name="Picture 1" descr="Picture 2">
            <a:extLst>
              <a:ext uri="{FF2B5EF4-FFF2-40B4-BE49-F238E27FC236}">
                <a16:creationId xmlns:a16="http://schemas.microsoft.com/office/drawing/2014/main" id="{BF18BF4B-0BED-B36F-7EE5-E32D81E2F65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742631" y="98786"/>
            <a:ext cx="247408" cy="220332"/>
          </a:xfrm>
          <a:prstGeom prst="rect">
            <a:avLst/>
          </a:prstGeom>
          <a:ln w="12700">
            <a:miter lim="400000"/>
          </a:ln>
        </p:spPr>
      </p:pic>
    </p:spTree>
    <p:extLst>
      <p:ext uri="{BB962C8B-B14F-4D97-AF65-F5344CB8AC3E}">
        <p14:creationId xmlns:p14="http://schemas.microsoft.com/office/powerpoint/2010/main" val="3525385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22001" y="891776"/>
            <a:ext cx="6866100" cy="85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1pPr>
            <a:lvl2pPr lvl="1">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2pPr>
            <a:lvl3pPr lvl="2">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3pPr>
            <a:lvl4pPr lvl="3">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4pPr>
            <a:lvl5pPr lvl="4">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5pPr>
            <a:lvl6pPr lvl="5">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6pPr>
            <a:lvl7pPr lvl="6">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7pPr>
            <a:lvl8pPr lvl="7">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8pPr>
            <a:lvl9pPr lvl="8">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9pPr>
          </a:lstStyle>
          <a:p>
            <a:endParaRPr dirty="0"/>
          </a:p>
        </p:txBody>
      </p:sp>
      <p:sp>
        <p:nvSpPr>
          <p:cNvPr id="7" name="Google Shape;7;p1"/>
          <p:cNvSpPr txBox="1">
            <a:spLocks noGrp="1"/>
          </p:cNvSpPr>
          <p:nvPr>
            <p:ph type="body" idx="1"/>
          </p:nvPr>
        </p:nvSpPr>
        <p:spPr>
          <a:xfrm>
            <a:off x="922001" y="1885951"/>
            <a:ext cx="6866100" cy="2366100"/>
          </a:xfrm>
          <a:prstGeom prst="rect">
            <a:avLst/>
          </a:prstGeom>
          <a:noFill/>
          <a:ln>
            <a:noFill/>
          </a:ln>
        </p:spPr>
        <p:txBody>
          <a:bodyPr spcFirstLastPara="1" wrap="square" lIns="91425" tIns="91425" rIns="91425" bIns="91425" anchor="t" anchorCtr="0">
            <a:noAutofit/>
          </a:bodyPr>
          <a:lstStyle>
            <a:lvl1pPr marL="457200" lvl="0" indent="-342900">
              <a:spcBef>
                <a:spcPts val="600"/>
              </a:spcBef>
              <a:spcAft>
                <a:spcPts val="0"/>
              </a:spcAft>
              <a:buClr>
                <a:schemeClr val="accent1"/>
              </a:buClr>
              <a:buSzPts val="1800"/>
              <a:buFont typeface="Raleway Thin"/>
              <a:buChar char="●"/>
              <a:defRPr sz="1800">
                <a:solidFill>
                  <a:schemeClr val="dk2"/>
                </a:solidFill>
                <a:latin typeface="Raleway Thin"/>
                <a:ea typeface="Raleway Thin"/>
                <a:cs typeface="Raleway Thin"/>
                <a:sym typeface="Raleway Thin"/>
              </a:defRPr>
            </a:lvl1pPr>
            <a:lvl2pPr marL="914400" lvl="1" indent="-342900">
              <a:spcBef>
                <a:spcPts val="0"/>
              </a:spcBef>
              <a:spcAft>
                <a:spcPts val="0"/>
              </a:spcAft>
              <a:buClr>
                <a:schemeClr val="accent1"/>
              </a:buClr>
              <a:buSzPts val="1800"/>
              <a:buFont typeface="Raleway Thin"/>
              <a:buChar char="○"/>
              <a:defRPr sz="1800">
                <a:solidFill>
                  <a:schemeClr val="dk2"/>
                </a:solidFill>
                <a:latin typeface="Raleway Thin"/>
                <a:ea typeface="Raleway Thin"/>
                <a:cs typeface="Raleway Thin"/>
                <a:sym typeface="Raleway Thin"/>
              </a:defRPr>
            </a:lvl2pPr>
            <a:lvl3pPr marL="1371600" lvl="2" indent="-342900">
              <a:spcBef>
                <a:spcPts val="0"/>
              </a:spcBef>
              <a:spcAft>
                <a:spcPts val="0"/>
              </a:spcAft>
              <a:buClr>
                <a:schemeClr val="accent1"/>
              </a:buClr>
              <a:buSzPts val="1800"/>
              <a:buFont typeface="Raleway Thin"/>
              <a:buChar char="■"/>
              <a:defRPr sz="1800">
                <a:solidFill>
                  <a:schemeClr val="dk2"/>
                </a:solidFill>
                <a:latin typeface="Raleway Thin"/>
                <a:ea typeface="Raleway Thin"/>
                <a:cs typeface="Raleway Thin"/>
                <a:sym typeface="Raleway Thin"/>
              </a:defRPr>
            </a:lvl3pPr>
            <a:lvl4pPr marL="1828800" lvl="3" indent="-342900">
              <a:spcBef>
                <a:spcPts val="0"/>
              </a:spcBef>
              <a:spcAft>
                <a:spcPts val="0"/>
              </a:spcAft>
              <a:buClr>
                <a:schemeClr val="dk2"/>
              </a:buClr>
              <a:buSzPts val="1800"/>
              <a:buFont typeface="Raleway Thin"/>
              <a:buChar char="●"/>
              <a:defRPr sz="1800">
                <a:solidFill>
                  <a:schemeClr val="dk2"/>
                </a:solidFill>
                <a:latin typeface="Raleway Thin"/>
                <a:ea typeface="Raleway Thin"/>
                <a:cs typeface="Raleway Thin"/>
                <a:sym typeface="Raleway Thin"/>
              </a:defRPr>
            </a:lvl4pPr>
            <a:lvl5pPr marL="2286000" lvl="4" indent="-342900">
              <a:spcBef>
                <a:spcPts val="0"/>
              </a:spcBef>
              <a:spcAft>
                <a:spcPts val="0"/>
              </a:spcAft>
              <a:buClr>
                <a:schemeClr val="dk2"/>
              </a:buClr>
              <a:buSzPts val="1800"/>
              <a:buFont typeface="Raleway Thin"/>
              <a:buChar char="○"/>
              <a:defRPr sz="1800">
                <a:solidFill>
                  <a:schemeClr val="dk2"/>
                </a:solidFill>
                <a:latin typeface="Raleway Thin"/>
                <a:ea typeface="Raleway Thin"/>
                <a:cs typeface="Raleway Thin"/>
                <a:sym typeface="Raleway Thin"/>
              </a:defRPr>
            </a:lvl5pPr>
            <a:lvl6pPr marL="2743200" lvl="5" indent="-342900">
              <a:spcBef>
                <a:spcPts val="0"/>
              </a:spcBef>
              <a:spcAft>
                <a:spcPts val="0"/>
              </a:spcAft>
              <a:buClr>
                <a:schemeClr val="dk2"/>
              </a:buClr>
              <a:buSzPts val="1800"/>
              <a:buFont typeface="Raleway Thin"/>
              <a:buChar char="■"/>
              <a:defRPr sz="1800">
                <a:solidFill>
                  <a:schemeClr val="dk2"/>
                </a:solidFill>
                <a:latin typeface="Raleway Thin"/>
                <a:ea typeface="Raleway Thin"/>
                <a:cs typeface="Raleway Thin"/>
                <a:sym typeface="Raleway Thin"/>
              </a:defRPr>
            </a:lvl6pPr>
            <a:lvl7pPr marL="3200400" lvl="6" indent="-342900">
              <a:spcBef>
                <a:spcPts val="0"/>
              </a:spcBef>
              <a:spcAft>
                <a:spcPts val="0"/>
              </a:spcAft>
              <a:buClr>
                <a:schemeClr val="dk2"/>
              </a:buClr>
              <a:buSzPts val="1800"/>
              <a:buFont typeface="Raleway Thin"/>
              <a:buChar char="●"/>
              <a:defRPr sz="1800">
                <a:solidFill>
                  <a:schemeClr val="dk2"/>
                </a:solidFill>
                <a:latin typeface="Raleway Thin"/>
                <a:ea typeface="Raleway Thin"/>
                <a:cs typeface="Raleway Thin"/>
                <a:sym typeface="Raleway Thin"/>
              </a:defRPr>
            </a:lvl7pPr>
            <a:lvl8pPr marL="3657600" lvl="7" indent="-342900">
              <a:spcBef>
                <a:spcPts val="0"/>
              </a:spcBef>
              <a:spcAft>
                <a:spcPts val="0"/>
              </a:spcAft>
              <a:buClr>
                <a:schemeClr val="dk2"/>
              </a:buClr>
              <a:buSzPts val="1800"/>
              <a:buFont typeface="Raleway Thin"/>
              <a:buChar char="○"/>
              <a:defRPr sz="1800">
                <a:solidFill>
                  <a:schemeClr val="dk2"/>
                </a:solidFill>
                <a:latin typeface="Raleway Thin"/>
                <a:ea typeface="Raleway Thin"/>
                <a:cs typeface="Raleway Thin"/>
                <a:sym typeface="Raleway Thin"/>
              </a:defRPr>
            </a:lvl8pPr>
            <a:lvl9pPr marL="4114800" lvl="8" indent="-342900">
              <a:spcBef>
                <a:spcPts val="0"/>
              </a:spcBef>
              <a:spcAft>
                <a:spcPts val="0"/>
              </a:spcAft>
              <a:buClr>
                <a:schemeClr val="dk2"/>
              </a:buClr>
              <a:buSzPts val="1800"/>
              <a:buFont typeface="Raleway Thin"/>
              <a:buChar char="■"/>
              <a:defRPr sz="1800">
                <a:solidFill>
                  <a:schemeClr val="dk2"/>
                </a:solidFill>
                <a:latin typeface="Raleway Thin"/>
                <a:ea typeface="Raleway Thin"/>
                <a:cs typeface="Raleway Thin"/>
                <a:sym typeface="Raleway Thin"/>
              </a:defRPr>
            </a:lvl9pPr>
          </a:lstStyle>
          <a:p>
            <a:endParaRPr dirty="0"/>
          </a:p>
        </p:txBody>
      </p:sp>
      <p:sp>
        <p:nvSpPr>
          <p:cNvPr id="8" name="Google Shape;8;p1"/>
          <p:cNvSpPr txBox="1">
            <a:spLocks noGrp="1"/>
          </p:cNvSpPr>
          <p:nvPr>
            <p:ph type="sldNum" idx="12"/>
          </p:nvPr>
        </p:nvSpPr>
        <p:spPr>
          <a:xfrm>
            <a:off x="8604401" y="4590300"/>
            <a:ext cx="539700" cy="553200"/>
          </a:xfrm>
          <a:prstGeom prst="rect">
            <a:avLst/>
          </a:prstGeom>
          <a:noFill/>
          <a:ln>
            <a:noFill/>
          </a:ln>
        </p:spPr>
        <p:txBody>
          <a:bodyPr spcFirstLastPara="1" wrap="square" lIns="91425" tIns="91425" rIns="91425" bIns="91425" anchor="ctr" anchorCtr="0">
            <a:noAutofit/>
          </a:bodyPr>
          <a:lstStyle>
            <a:lvl1pPr lvl="0" algn="ctr">
              <a:buNone/>
              <a:defRPr sz="1300">
                <a:solidFill>
                  <a:schemeClr val="accent1"/>
                </a:solidFill>
                <a:latin typeface="Arial" panose="020B0604020202020204" pitchFamily="34" charset="0"/>
                <a:ea typeface="Arial" panose="020B0604020202020204" pitchFamily="34" charset="0"/>
                <a:cs typeface="Arial" panose="020B0604020202020204" pitchFamily="34" charset="0"/>
                <a:sym typeface="Raleway Thin"/>
              </a:defRPr>
            </a:lvl1pPr>
            <a:lvl2pPr lvl="1" algn="ctr">
              <a:buNone/>
              <a:defRPr sz="1300">
                <a:solidFill>
                  <a:schemeClr val="accent1"/>
                </a:solidFill>
                <a:latin typeface="Raleway Thin"/>
                <a:ea typeface="Raleway Thin"/>
                <a:cs typeface="Raleway Thin"/>
                <a:sym typeface="Raleway Thin"/>
              </a:defRPr>
            </a:lvl2pPr>
            <a:lvl3pPr lvl="2" algn="ctr">
              <a:buNone/>
              <a:defRPr sz="1300">
                <a:solidFill>
                  <a:schemeClr val="accent1"/>
                </a:solidFill>
                <a:latin typeface="Raleway Thin"/>
                <a:ea typeface="Raleway Thin"/>
                <a:cs typeface="Raleway Thin"/>
                <a:sym typeface="Raleway Thin"/>
              </a:defRPr>
            </a:lvl3pPr>
            <a:lvl4pPr lvl="3" algn="ctr">
              <a:buNone/>
              <a:defRPr sz="1300">
                <a:solidFill>
                  <a:schemeClr val="accent1"/>
                </a:solidFill>
                <a:latin typeface="Raleway Thin"/>
                <a:ea typeface="Raleway Thin"/>
                <a:cs typeface="Raleway Thin"/>
                <a:sym typeface="Raleway Thin"/>
              </a:defRPr>
            </a:lvl4pPr>
            <a:lvl5pPr lvl="4" algn="ctr">
              <a:buNone/>
              <a:defRPr sz="1300">
                <a:solidFill>
                  <a:schemeClr val="accent1"/>
                </a:solidFill>
                <a:latin typeface="Raleway Thin"/>
                <a:ea typeface="Raleway Thin"/>
                <a:cs typeface="Raleway Thin"/>
                <a:sym typeface="Raleway Thin"/>
              </a:defRPr>
            </a:lvl5pPr>
            <a:lvl6pPr lvl="5" algn="ctr">
              <a:buNone/>
              <a:defRPr sz="1300">
                <a:solidFill>
                  <a:schemeClr val="accent1"/>
                </a:solidFill>
                <a:latin typeface="Raleway Thin"/>
                <a:ea typeface="Raleway Thin"/>
                <a:cs typeface="Raleway Thin"/>
                <a:sym typeface="Raleway Thin"/>
              </a:defRPr>
            </a:lvl6pPr>
            <a:lvl7pPr lvl="6" algn="ctr">
              <a:buNone/>
              <a:defRPr sz="1300">
                <a:solidFill>
                  <a:schemeClr val="accent1"/>
                </a:solidFill>
                <a:latin typeface="Raleway Thin"/>
                <a:ea typeface="Raleway Thin"/>
                <a:cs typeface="Raleway Thin"/>
                <a:sym typeface="Raleway Thin"/>
              </a:defRPr>
            </a:lvl7pPr>
            <a:lvl8pPr lvl="7" algn="ctr">
              <a:buNone/>
              <a:defRPr sz="1300">
                <a:solidFill>
                  <a:schemeClr val="accent1"/>
                </a:solidFill>
                <a:latin typeface="Raleway Thin"/>
                <a:ea typeface="Raleway Thin"/>
                <a:cs typeface="Raleway Thin"/>
                <a:sym typeface="Raleway Thin"/>
              </a:defRPr>
            </a:lvl8pPr>
            <a:lvl9pPr lvl="8" algn="ctr">
              <a:buNone/>
              <a:defRPr sz="1300">
                <a:solidFill>
                  <a:schemeClr val="accent1"/>
                </a:solidFill>
                <a:latin typeface="Raleway Thin"/>
                <a:ea typeface="Raleway Thin"/>
                <a:cs typeface="Raleway Thin"/>
                <a:sym typeface="Raleway Thin"/>
              </a:defRPr>
            </a:lvl9pPr>
          </a:lstStyle>
          <a:p>
            <a:fld id="{00000000-1234-1234-1234-123412341234}" type="slidenum">
              <a:rPr lang="en" smtClean="0"/>
              <a:pPr/>
              <a:t>‹#›</a:t>
            </a:fld>
            <a:endParaRPr lang="en"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62" r:id="rId3"/>
    <p:sldLayoutId id="2147483655" r:id="rId4"/>
    <p:sldLayoutId id="2147483651" r:id="rId5"/>
    <p:sldLayoutId id="2147483652" r:id="rId6"/>
    <p:sldLayoutId id="2147483653" r:id="rId7"/>
    <p:sldLayoutId id="2147483654" r:id="rId8"/>
    <p:sldLayoutId id="2147483660" r:id="rId9"/>
    <p:sldLayoutId id="2147483661"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1"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1"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yjYrxcGSWX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hyperlink" Target="https://www.nytimes.com/guides/year-of-living-better/how-to-be-creativ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Q7chxarBJ98"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hyperlink" Target="https://www.youtube.com/watch?v=Mtjatz9r-Vc"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5hENFA3CJUY"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hyperlink" Target="https://www.indeed.com/career-advice/career-development/characteristics-of-culture-of-innovation"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A8C6D"/>
        </a:solidFill>
        <a:effectLst/>
      </p:bgPr>
    </p:bg>
    <p:spTree>
      <p:nvGrpSpPr>
        <p:cNvPr id="1" name="Shape 60"/>
        <p:cNvGrpSpPr/>
        <p:nvPr/>
      </p:nvGrpSpPr>
      <p:grpSpPr>
        <a:xfrm>
          <a:off x="0" y="0"/>
          <a:ext cx="0" cy="0"/>
          <a:chOff x="0" y="0"/>
          <a:chExt cx="0" cy="0"/>
        </a:xfrm>
      </p:grpSpPr>
      <p:sp>
        <p:nvSpPr>
          <p:cNvPr id="61" name="Google Shape;61;p13"/>
          <p:cNvSpPr txBox="1">
            <a:spLocks noGrp="1"/>
          </p:cNvSpPr>
          <p:nvPr>
            <p:ph type="ctrTitle"/>
          </p:nvPr>
        </p:nvSpPr>
        <p:spPr>
          <a:xfrm>
            <a:off x="685802" y="2407983"/>
            <a:ext cx="7772400" cy="2039031"/>
          </a:xfrm>
          <a:prstGeom prst="rect">
            <a:avLst/>
          </a:prstGeom>
        </p:spPr>
        <p:txBody>
          <a:bodyPr spcFirstLastPara="1" wrap="square" lIns="91426" tIns="91426" rIns="91426" bIns="91426" anchor="b" anchorCtr="0">
            <a:noAutofit/>
          </a:bodyPr>
          <a:lstStyle/>
          <a:p>
            <a:r>
              <a:rPr lang="el-GR" sz="4000" dirty="0"/>
              <a:t>Εκπαιδευτικό πρόγραμμα για γυναίκες</a:t>
            </a:r>
            <a:br>
              <a:rPr lang="en-GB" sz="4000" dirty="0"/>
            </a:br>
            <a:r>
              <a:rPr lang="el-GR" sz="4000" b="1" dirty="0">
                <a:solidFill>
                  <a:srgbClr val="981C22"/>
                </a:solidFill>
              </a:rPr>
              <a:t>Ψηφιακή Νοοτροπία</a:t>
            </a:r>
            <a:endParaRPr sz="4000" b="1" dirty="0">
              <a:solidFill>
                <a:srgbClr val="981C22"/>
              </a:solidFill>
            </a:endParaRPr>
          </a:p>
        </p:txBody>
      </p:sp>
      <p:pic>
        <p:nvPicPr>
          <p:cNvPr id="2" name="Picture 1">
            <a:extLst>
              <a:ext uri="{FF2B5EF4-FFF2-40B4-BE49-F238E27FC236}">
                <a16:creationId xmlns:a16="http://schemas.microsoft.com/office/drawing/2014/main" id="{5F862C1F-2A3C-2A35-29DB-F101B5ECEE2B}"/>
              </a:ext>
            </a:extLst>
          </p:cNvPr>
          <p:cNvPicPr>
            <a:picLocks noChangeAspect="1"/>
          </p:cNvPicPr>
          <p:nvPr/>
        </p:nvPicPr>
        <p:blipFill>
          <a:blip r:embed="rId3"/>
          <a:stretch>
            <a:fillRect/>
          </a:stretch>
        </p:blipFill>
        <p:spPr>
          <a:xfrm>
            <a:off x="7489247" y="389614"/>
            <a:ext cx="1263188" cy="131933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6" name="Google Shape;118;p19">
            <a:extLst>
              <a:ext uri="{FF2B5EF4-FFF2-40B4-BE49-F238E27FC236}">
                <a16:creationId xmlns:a16="http://schemas.microsoft.com/office/drawing/2014/main" id="{70EF149D-8C0D-DE74-9D5D-3C6325E96FC9}"/>
              </a:ext>
            </a:extLst>
          </p:cNvPr>
          <p:cNvSpPr txBox="1">
            <a:spLocks noGrp="1"/>
          </p:cNvSpPr>
          <p:nvPr>
            <p:ph type="title"/>
          </p:nvPr>
        </p:nvSpPr>
        <p:spPr>
          <a:prstGeom prst="rect">
            <a:avLst/>
          </a:prstGeom>
        </p:spPr>
        <p:txBody>
          <a:bodyPr spcFirstLastPara="1" wrap="square" lIns="91426" tIns="91426" rIns="91426" bIns="91426" anchor="b" anchorCtr="0">
            <a:noAutofit/>
          </a:bodyPr>
          <a:lstStyle/>
          <a:p>
            <a:r>
              <a:rPr lang="el-GR" sz="1600" b="1" dirty="0">
                <a:solidFill>
                  <a:srgbClr val="0A8C6D"/>
                </a:solidFill>
                <a:latin typeface="Arial"/>
                <a:cs typeface="Arial"/>
              </a:rPr>
              <a:t>30 Κύκλοι</a:t>
            </a:r>
            <a:br>
              <a:rPr lang="pt-PT" sz="1600" b="1" dirty="0"/>
            </a:br>
            <a:r>
              <a:rPr lang="el-GR" sz="1200" dirty="0">
                <a:latin typeface="Arial"/>
                <a:cs typeface="Arial"/>
              </a:rPr>
              <a:t>Ο στόχος αυτής της δραστηριότητας είναι να παρακινήσει τις συμμετέχουσες να σκεφτούν δημιουργικά και έξω από το κουτί.</a:t>
            </a:r>
          </a:p>
        </p:txBody>
      </p:sp>
      <p:sp>
        <p:nvSpPr>
          <p:cNvPr id="391" name="Google Shape;391;p35"/>
          <p:cNvSpPr txBox="1">
            <a:spLocks noGrp="1"/>
          </p:cNvSpPr>
          <p:nvPr>
            <p:ph type="body" idx="1"/>
          </p:nvPr>
        </p:nvSpPr>
        <p:spPr>
          <a:xfrm>
            <a:off x="921999" y="1887378"/>
            <a:ext cx="5129665" cy="2821782"/>
          </a:xfrm>
          <a:prstGeom prst="rect">
            <a:avLst/>
          </a:prstGeom>
          <a:ln>
            <a:noFill/>
          </a:ln>
        </p:spPr>
        <p:txBody>
          <a:bodyPr spcFirstLastPara="1" wrap="square" lIns="91426" tIns="91426" rIns="91426" bIns="91426" anchor="t" anchorCtr="0">
            <a:noAutofit/>
          </a:bodyPr>
          <a:lstStyle/>
          <a:p>
            <a:pPr marL="0" indent="0">
              <a:spcBef>
                <a:spcPts val="601"/>
              </a:spcBef>
              <a:buNone/>
            </a:pPr>
            <a:r>
              <a:rPr lang="el-GR" sz="1600" b="1" dirty="0">
                <a:solidFill>
                  <a:schemeClr val="bg1"/>
                </a:solidFill>
                <a:highlight>
                  <a:srgbClr val="0A8C6D"/>
                </a:highlight>
              </a:rPr>
              <a:t>Βήματα για την ολοκλήρωση της δραστηριότητας</a:t>
            </a:r>
            <a:endParaRPr lang="pt-PT" sz="1600" b="1" dirty="0">
              <a:solidFill>
                <a:schemeClr val="bg1"/>
              </a:solidFill>
              <a:highlight>
                <a:srgbClr val="0A8C6D"/>
              </a:highlight>
            </a:endParaRPr>
          </a:p>
          <a:p>
            <a:pPr marL="0" indent="0">
              <a:buNone/>
            </a:pPr>
            <a:r>
              <a:rPr lang="el-GR" sz="1100" b="1" dirty="0"/>
              <a:t>Βήμα1</a:t>
            </a:r>
            <a:r>
              <a:rPr lang="en-GB" sz="1100" b="1" dirty="0"/>
              <a:t>:</a:t>
            </a:r>
            <a:r>
              <a:rPr lang="en-GB" sz="1100" dirty="0"/>
              <a:t> </a:t>
            </a:r>
            <a:r>
              <a:rPr lang="el-GR" sz="1100" dirty="0"/>
              <a:t>Σε ομάδες των 3-4, πάρτε ένα χαρτί και ένα μολύβι και σχεδιάστε 30 κύκλους, σε ίσες αποστάσεις και περίπου στο ίδιο μέγεθος.</a:t>
            </a:r>
          </a:p>
          <a:p>
            <a:pPr marL="0" indent="0">
              <a:buNone/>
            </a:pPr>
            <a:r>
              <a:rPr lang="el-GR" sz="1100" b="1" dirty="0"/>
              <a:t>Βήμα2</a:t>
            </a:r>
            <a:r>
              <a:rPr lang="en-GB" sz="1100" b="1" dirty="0"/>
              <a:t>: </a:t>
            </a:r>
            <a:r>
              <a:rPr lang="el-GR" sz="1100" dirty="0"/>
              <a:t>Χρησιμοποιώντας μόνο τους κύκλους στο χαρτί σας, δημιουργήστε όσα περισσότερα διαφορετικά σχέδια μπορείτε. Προσπαθήστε να σκέφτεστε δημιουργικά και να μην περιορίζεστε από τα συνηθισμένα σχήματα ή αντικείμενα που μπορεί να αντιπροσωπεύουν οι κύκλοι.</a:t>
            </a:r>
          </a:p>
          <a:p>
            <a:pPr marL="0" indent="0">
              <a:buNone/>
            </a:pPr>
            <a:r>
              <a:rPr lang="el-GR" sz="1100" b="1" dirty="0"/>
              <a:t>Βήμα3</a:t>
            </a:r>
            <a:r>
              <a:rPr lang="en-GB" sz="1100" b="1" dirty="0"/>
              <a:t>: </a:t>
            </a:r>
            <a:r>
              <a:rPr lang="el-GR" sz="1100" dirty="0"/>
              <a:t>Μοιραστείτε τα σχέδιά σας με την υπόλοιπη ομάδα</a:t>
            </a:r>
            <a:endParaRPr lang="en-GB" sz="1100" dirty="0"/>
          </a:p>
          <a:p>
            <a:pPr marL="0" indent="0">
              <a:spcBef>
                <a:spcPts val="601"/>
              </a:spcBef>
              <a:buNone/>
            </a:pPr>
            <a:r>
              <a:rPr lang="en-GB" sz="1100" dirty="0"/>
              <a:t>.</a:t>
            </a:r>
          </a:p>
          <a:p>
            <a:pPr marL="0" indent="0">
              <a:buNone/>
            </a:pPr>
            <a:r>
              <a:rPr lang="el-GR" sz="1200" dirty="0">
                <a:solidFill>
                  <a:schemeClr val="bg1"/>
                </a:solidFill>
                <a:highlight>
                  <a:srgbClr val="0A8C6D"/>
                </a:highlight>
              </a:rPr>
              <a:t>ΧΡΟΝΟΣ</a:t>
            </a:r>
            <a:r>
              <a:rPr lang="en-GB" sz="1200" dirty="0">
                <a:solidFill>
                  <a:schemeClr val="bg1"/>
                </a:solidFill>
                <a:highlight>
                  <a:srgbClr val="0A8C6D"/>
                </a:highlight>
              </a:rPr>
              <a:t>: </a:t>
            </a:r>
            <a:r>
              <a:rPr lang="en-GB" sz="1200" dirty="0">
                <a:solidFill>
                  <a:schemeClr val="tx1"/>
                </a:solidFill>
              </a:rPr>
              <a:t>20’</a:t>
            </a:r>
          </a:p>
          <a:p>
            <a:pPr marL="0" indent="0">
              <a:spcBef>
                <a:spcPts val="601"/>
              </a:spcBef>
              <a:buNone/>
            </a:pPr>
            <a:endParaRPr lang="en-GB" sz="1200" b="1" dirty="0">
              <a:solidFill>
                <a:srgbClr val="FFB600"/>
              </a:solidFill>
            </a:endParaRPr>
          </a:p>
        </p:txBody>
      </p:sp>
      <p:grpSp>
        <p:nvGrpSpPr>
          <p:cNvPr id="4" name="Google Shape;284;p29">
            <a:extLst>
              <a:ext uri="{FF2B5EF4-FFF2-40B4-BE49-F238E27FC236}">
                <a16:creationId xmlns:a16="http://schemas.microsoft.com/office/drawing/2014/main" id="{98B6FAE9-D7D1-41C6-6C41-68B69CE7A2E0}"/>
              </a:ext>
            </a:extLst>
          </p:cNvPr>
          <p:cNvGrpSpPr/>
          <p:nvPr/>
        </p:nvGrpSpPr>
        <p:grpSpPr>
          <a:xfrm>
            <a:off x="7964732" y="329097"/>
            <a:ext cx="977040" cy="722852"/>
            <a:chOff x="5255200" y="3006475"/>
            <a:chExt cx="511700" cy="378575"/>
          </a:xfrm>
          <a:solidFill>
            <a:srgbClr val="0A8C6D"/>
          </a:solidFill>
        </p:grpSpPr>
        <p:sp>
          <p:nvSpPr>
            <p:cNvPr id="5" name="Google Shape;285;p29">
              <a:extLst>
                <a:ext uri="{FF2B5EF4-FFF2-40B4-BE49-F238E27FC236}">
                  <a16:creationId xmlns:a16="http://schemas.microsoft.com/office/drawing/2014/main" id="{5E01107F-1EE4-0A1B-710F-B3A7A71D3306}"/>
                </a:ext>
              </a:extLst>
            </p:cNvPr>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grpFill/>
            <a:ln>
              <a:noFill/>
            </a:ln>
          </p:spPr>
          <p:txBody>
            <a:bodyPr spcFirstLastPara="1" wrap="square" lIns="91426" tIns="91426" rIns="91426" bIns="91426" anchor="ctr" anchorCtr="0">
              <a:noAutofit/>
            </a:bodyPr>
            <a:lstStyle/>
            <a:p>
              <a:endParaRPr sz="1401"/>
            </a:p>
          </p:txBody>
        </p:sp>
        <p:sp>
          <p:nvSpPr>
            <p:cNvPr id="7" name="Google Shape;286;p29">
              <a:extLst>
                <a:ext uri="{FF2B5EF4-FFF2-40B4-BE49-F238E27FC236}">
                  <a16:creationId xmlns:a16="http://schemas.microsoft.com/office/drawing/2014/main" id="{56194626-8F66-B97F-D952-09FF693087FF}"/>
                </a:ext>
              </a:extLst>
            </p:cNvPr>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grpFill/>
            <a:ln>
              <a:noFill/>
            </a:ln>
          </p:spPr>
          <p:txBody>
            <a:bodyPr spcFirstLastPara="1" wrap="square" lIns="91426" tIns="91426" rIns="91426" bIns="91426" anchor="ctr" anchorCtr="0">
              <a:noAutofit/>
            </a:bodyPr>
            <a:lstStyle/>
            <a:p>
              <a:endParaRPr sz="1401"/>
            </a:p>
          </p:txBody>
        </p:sp>
      </p:grpSp>
    </p:spTree>
    <p:extLst>
      <p:ext uri="{BB962C8B-B14F-4D97-AF65-F5344CB8AC3E}">
        <p14:creationId xmlns:p14="http://schemas.microsoft.com/office/powerpoint/2010/main" val="3545477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6" name="Google Shape;118;p19">
            <a:extLst>
              <a:ext uri="{FF2B5EF4-FFF2-40B4-BE49-F238E27FC236}">
                <a16:creationId xmlns:a16="http://schemas.microsoft.com/office/drawing/2014/main" id="{70EF149D-8C0D-DE74-9D5D-3C6325E96FC9}"/>
              </a:ext>
            </a:extLst>
          </p:cNvPr>
          <p:cNvSpPr txBox="1">
            <a:spLocks noGrp="1"/>
          </p:cNvSpPr>
          <p:nvPr>
            <p:ph type="title"/>
          </p:nvPr>
        </p:nvSpPr>
        <p:spPr>
          <a:xfrm>
            <a:off x="922001" y="891776"/>
            <a:ext cx="6866100" cy="525544"/>
          </a:xfrm>
          <a:prstGeom prst="rect">
            <a:avLst/>
          </a:prstGeom>
        </p:spPr>
        <p:txBody>
          <a:bodyPr spcFirstLastPara="1" wrap="square" lIns="91426" tIns="91426" rIns="91426" bIns="91426" anchor="b" anchorCtr="0">
            <a:noAutofit/>
          </a:bodyPr>
          <a:lstStyle/>
          <a:p>
            <a:r>
              <a:rPr lang="el-GR" sz="1600" b="1" dirty="0">
                <a:solidFill>
                  <a:srgbClr val="0A8C6D"/>
                </a:solidFill>
                <a:latin typeface="Arial"/>
                <a:cs typeface="Arial"/>
              </a:rPr>
              <a:t>Ξεκλειδώνοντας τη Δημιουργικότητα</a:t>
            </a:r>
            <a:endParaRPr lang="el-GR" sz="1600" b="1" dirty="0">
              <a:solidFill>
                <a:srgbClr val="0A8C6D"/>
              </a:solidFill>
            </a:endParaRPr>
          </a:p>
        </p:txBody>
      </p:sp>
      <p:sp>
        <p:nvSpPr>
          <p:cNvPr id="391" name="Google Shape;391;p35"/>
          <p:cNvSpPr txBox="1">
            <a:spLocks noGrp="1"/>
          </p:cNvSpPr>
          <p:nvPr>
            <p:ph type="body" idx="1"/>
          </p:nvPr>
        </p:nvSpPr>
        <p:spPr>
          <a:xfrm>
            <a:off x="922000" y="1539240"/>
            <a:ext cx="3543300" cy="3169920"/>
          </a:xfrm>
          <a:prstGeom prst="rect">
            <a:avLst/>
          </a:prstGeom>
          <a:ln>
            <a:noFill/>
          </a:ln>
        </p:spPr>
        <p:txBody>
          <a:bodyPr spcFirstLastPara="1" wrap="square" lIns="91426" tIns="91426" rIns="91426" bIns="91426" anchor="t" anchorCtr="0">
            <a:noAutofit/>
          </a:bodyPr>
          <a:lstStyle/>
          <a:p>
            <a:pPr marL="0" indent="0">
              <a:spcBef>
                <a:spcPts val="601"/>
              </a:spcBef>
              <a:buNone/>
            </a:pPr>
            <a:r>
              <a:rPr lang="el-GR" sz="1600" b="1" dirty="0">
                <a:solidFill>
                  <a:schemeClr val="bg1"/>
                </a:solidFill>
                <a:highlight>
                  <a:srgbClr val="0A8C6D"/>
                </a:highlight>
              </a:rPr>
              <a:t>Συλλογισμός</a:t>
            </a:r>
            <a:endParaRPr lang="pt-PT" sz="1600" b="1" dirty="0">
              <a:solidFill>
                <a:schemeClr val="bg1"/>
              </a:solidFill>
              <a:highlight>
                <a:srgbClr val="0A8C6D"/>
              </a:highlight>
            </a:endParaRPr>
          </a:p>
          <a:p>
            <a:pPr marL="0" indent="0">
              <a:spcBef>
                <a:spcPts val="601"/>
              </a:spcBef>
              <a:buNone/>
            </a:pPr>
            <a:endParaRPr lang="pt-PT" sz="1600" b="1" dirty="0">
              <a:solidFill>
                <a:schemeClr val="bg1"/>
              </a:solidFill>
              <a:highlight>
                <a:srgbClr val="FFB600"/>
              </a:highlight>
            </a:endParaRPr>
          </a:p>
          <a:p>
            <a:pPr marL="0" indent="0">
              <a:buClr>
                <a:srgbClr val="0A8C6D"/>
              </a:buClr>
              <a:buSzPct val="100000"/>
              <a:buNone/>
            </a:pPr>
            <a:r>
              <a:rPr lang="el-GR" sz="1100" dirty="0">
                <a:solidFill>
                  <a:srgbClr val="666666"/>
                </a:solidFill>
                <a:latin typeface="Arial"/>
                <a:cs typeface="Arial"/>
              </a:rPr>
              <a:t>Καταγράψτε τα ακόλουθα θέματα:</a:t>
            </a:r>
          </a:p>
          <a:p>
            <a:pPr marL="171450" indent="-171450">
              <a:buClr>
                <a:srgbClr val="0A8C6D"/>
              </a:buClr>
              <a:buSzPct val="100000"/>
              <a:buFont typeface="Wingdings" panose="05000000000000000000" pitchFamily="2" charset="2"/>
              <a:buChar char="§"/>
            </a:pPr>
            <a:r>
              <a:rPr lang="el-GR" sz="1100" dirty="0">
                <a:solidFill>
                  <a:srgbClr val="666666"/>
                </a:solidFill>
                <a:latin typeface="Arial"/>
                <a:cs typeface="Arial"/>
              </a:rPr>
              <a:t>Πώς ορίζετε τη δημιουργικότητα;</a:t>
            </a:r>
            <a:endParaRPr lang="en-GB" sz="1100">
              <a:solidFill>
                <a:srgbClr val="666666"/>
              </a:solidFill>
              <a:latin typeface="Arial"/>
              <a:cs typeface="Arial"/>
            </a:endParaRPr>
          </a:p>
          <a:p>
            <a:pPr marL="171450" indent="-171450">
              <a:buClr>
                <a:srgbClr val="0A8C6D"/>
              </a:buClr>
              <a:buSzPct val="100000"/>
              <a:buFont typeface="Wingdings" panose="05000000000000000000" pitchFamily="2" charset="2"/>
              <a:buChar char="§"/>
            </a:pPr>
            <a:r>
              <a:rPr lang="el-GR" sz="1100" dirty="0">
                <a:solidFill>
                  <a:srgbClr val="666666"/>
                </a:solidFill>
                <a:latin typeface="Arial"/>
                <a:cs typeface="Arial"/>
              </a:rPr>
              <a:t>Μπορείτε να σκεφτείτε μία περίσταση κατά την οποία ήσασταν ιδιαίτερα δημιουργικές; Τι αφορούσε;</a:t>
            </a:r>
            <a:endParaRPr lang="en-GB" sz="1100">
              <a:solidFill>
                <a:srgbClr val="666666"/>
              </a:solidFill>
              <a:latin typeface="Arial"/>
              <a:cs typeface="Arial"/>
            </a:endParaRPr>
          </a:p>
          <a:p>
            <a:pPr marL="171450" indent="-171450">
              <a:buClr>
                <a:srgbClr val="0A8C6D"/>
              </a:buClr>
              <a:buSzPct val="100000"/>
              <a:buFont typeface="Wingdings" panose="05000000000000000000" pitchFamily="2" charset="2"/>
              <a:buChar char="§"/>
            </a:pPr>
            <a:r>
              <a:rPr lang="el-GR" sz="1100" dirty="0">
                <a:solidFill>
                  <a:srgbClr val="666666"/>
                </a:solidFill>
                <a:latin typeface="Arial"/>
                <a:cs typeface="Arial"/>
              </a:rPr>
              <a:t>Πώς αντιμετωπίζετε αυτήν τη στιγμή τα προβλήματα και πώς παράγετε νέες ιδέες;</a:t>
            </a:r>
          </a:p>
        </p:txBody>
      </p:sp>
      <p:sp>
        <p:nvSpPr>
          <p:cNvPr id="2" name="Text Placeholder 1">
            <a:extLst>
              <a:ext uri="{FF2B5EF4-FFF2-40B4-BE49-F238E27FC236}">
                <a16:creationId xmlns:a16="http://schemas.microsoft.com/office/drawing/2014/main" id="{7E2F646A-ACB0-7744-3EAF-0C3B8953080B}"/>
              </a:ext>
            </a:extLst>
          </p:cNvPr>
          <p:cNvSpPr>
            <a:spLocks noGrp="1"/>
          </p:cNvSpPr>
          <p:nvPr>
            <p:ph type="body" idx="2"/>
          </p:nvPr>
        </p:nvSpPr>
        <p:spPr>
          <a:xfrm>
            <a:off x="4678688" y="1539240"/>
            <a:ext cx="3543300" cy="3169920"/>
          </a:xfrm>
        </p:spPr>
        <p:txBody>
          <a:bodyPr/>
          <a:lstStyle/>
          <a:p>
            <a:pPr marL="139700" indent="0">
              <a:buNone/>
            </a:pPr>
            <a:r>
              <a:rPr lang="el-GR" sz="1600" b="1" dirty="0">
                <a:solidFill>
                  <a:schemeClr val="bg1"/>
                </a:solidFill>
                <a:highlight>
                  <a:srgbClr val="0A8C6D"/>
                </a:highlight>
              </a:rPr>
              <a:t>Δράση</a:t>
            </a:r>
            <a:endParaRPr lang="pt-PT" b="1" dirty="0">
              <a:solidFill>
                <a:schemeClr val="bg1"/>
              </a:solidFill>
              <a:highlight>
                <a:srgbClr val="0A8C6D"/>
              </a:highlight>
            </a:endParaRPr>
          </a:p>
          <a:p>
            <a:pPr marL="139700" indent="0">
              <a:buNone/>
            </a:pPr>
            <a:endParaRPr lang="pt-PT" sz="1600" b="1" i="1" dirty="0">
              <a:solidFill>
                <a:schemeClr val="bg1"/>
              </a:solidFill>
              <a:highlight>
                <a:srgbClr val="0A8C6D"/>
              </a:highlight>
            </a:endParaRPr>
          </a:p>
          <a:p>
            <a:pPr marL="171450" indent="-171450">
              <a:buClr>
                <a:srgbClr val="0A8C6D"/>
              </a:buClr>
              <a:buSzPct val="100000"/>
              <a:buFont typeface="Wingdings" panose="05000000000000000000" pitchFamily="2" charset="2"/>
              <a:buChar char="§"/>
            </a:pPr>
            <a:r>
              <a:rPr lang="el-GR" sz="1100" dirty="0">
                <a:latin typeface="Arial"/>
                <a:cs typeface="Arial"/>
              </a:rPr>
              <a:t>Ορίστε ως προσωπικό στόχο να ενσωματώσετε τη δημιουργικότητα στην καθημερινή σας ζωή, επαγγελματική και προσωπική.</a:t>
            </a:r>
          </a:p>
        </p:txBody>
      </p:sp>
      <p:grpSp>
        <p:nvGrpSpPr>
          <p:cNvPr id="4" name="Google Shape;284;p29">
            <a:extLst>
              <a:ext uri="{FF2B5EF4-FFF2-40B4-BE49-F238E27FC236}">
                <a16:creationId xmlns:a16="http://schemas.microsoft.com/office/drawing/2014/main" id="{98B6FAE9-D7D1-41C6-6C41-68B69CE7A2E0}"/>
              </a:ext>
            </a:extLst>
          </p:cNvPr>
          <p:cNvGrpSpPr/>
          <p:nvPr/>
        </p:nvGrpSpPr>
        <p:grpSpPr>
          <a:xfrm>
            <a:off x="7964732" y="329097"/>
            <a:ext cx="977040" cy="722852"/>
            <a:chOff x="5255200" y="3006475"/>
            <a:chExt cx="511700" cy="378575"/>
          </a:xfrm>
          <a:solidFill>
            <a:srgbClr val="0A8C6D"/>
          </a:solidFill>
        </p:grpSpPr>
        <p:sp>
          <p:nvSpPr>
            <p:cNvPr id="5" name="Google Shape;285;p29">
              <a:extLst>
                <a:ext uri="{FF2B5EF4-FFF2-40B4-BE49-F238E27FC236}">
                  <a16:creationId xmlns:a16="http://schemas.microsoft.com/office/drawing/2014/main" id="{5E01107F-1EE4-0A1B-710F-B3A7A71D3306}"/>
                </a:ext>
              </a:extLst>
            </p:cNvPr>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grpFill/>
            <a:ln>
              <a:noFill/>
            </a:ln>
          </p:spPr>
          <p:txBody>
            <a:bodyPr spcFirstLastPara="1" wrap="square" lIns="91426" tIns="91426" rIns="91426" bIns="91426" anchor="ctr" anchorCtr="0">
              <a:noAutofit/>
            </a:bodyPr>
            <a:lstStyle/>
            <a:p>
              <a:endParaRPr sz="1401"/>
            </a:p>
          </p:txBody>
        </p:sp>
        <p:sp>
          <p:nvSpPr>
            <p:cNvPr id="7" name="Google Shape;286;p29">
              <a:extLst>
                <a:ext uri="{FF2B5EF4-FFF2-40B4-BE49-F238E27FC236}">
                  <a16:creationId xmlns:a16="http://schemas.microsoft.com/office/drawing/2014/main" id="{56194626-8F66-B97F-D952-09FF693087FF}"/>
                </a:ext>
              </a:extLst>
            </p:cNvPr>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grpFill/>
            <a:ln>
              <a:noFill/>
            </a:ln>
          </p:spPr>
          <p:txBody>
            <a:bodyPr spcFirstLastPara="1" wrap="square" lIns="91426" tIns="91426" rIns="91426" bIns="91426" anchor="ctr" anchorCtr="0">
              <a:noAutofit/>
            </a:bodyPr>
            <a:lstStyle/>
            <a:p>
              <a:endParaRPr sz="1401"/>
            </a:p>
          </p:txBody>
        </p:sp>
      </p:grpSp>
      <p:sp>
        <p:nvSpPr>
          <p:cNvPr id="8" name="Rectangle 7"/>
          <p:cNvSpPr/>
          <p:nvPr/>
        </p:nvSpPr>
        <p:spPr>
          <a:xfrm>
            <a:off x="2286000" y="1986975"/>
            <a:ext cx="4572000" cy="261610"/>
          </a:xfrm>
          <a:prstGeom prst="rect">
            <a:avLst/>
          </a:prstGeom>
        </p:spPr>
        <p:txBody>
          <a:bodyPr>
            <a:spAutoFit/>
          </a:bodyPr>
          <a:lstStyle/>
          <a:p>
            <a:pPr marL="171450" indent="-171450">
              <a:spcBef>
                <a:spcPts val="601"/>
              </a:spcBef>
              <a:buClr>
                <a:srgbClr val="0A8C6D"/>
              </a:buClr>
              <a:buSzPct val="100000"/>
              <a:buFont typeface="Wingdings" panose="05000000000000000000" pitchFamily="2" charset="2"/>
              <a:buChar char="§"/>
            </a:pPr>
            <a:endParaRPr lang="en-GB" sz="1100" dirty="0">
              <a:solidFill>
                <a:schemeClr val="tx1"/>
              </a:solidFill>
              <a:latin typeface="Arial" panose="020B0604020202020204" pitchFamily="34" charset="0"/>
              <a:ea typeface="Raleway Thin"/>
              <a:cs typeface="Arial" panose="020B0604020202020204" pitchFamily="34" charset="0"/>
              <a:sym typeface="Raleway Thin"/>
            </a:endParaRPr>
          </a:p>
        </p:txBody>
      </p:sp>
    </p:spTree>
    <p:extLst>
      <p:ext uri="{BB962C8B-B14F-4D97-AF65-F5344CB8AC3E}">
        <p14:creationId xmlns:p14="http://schemas.microsoft.com/office/powerpoint/2010/main" val="560042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8"/>
          <p:cNvSpPr txBox="1">
            <a:spLocks noGrp="1"/>
          </p:cNvSpPr>
          <p:nvPr>
            <p:ph type="title"/>
          </p:nvPr>
        </p:nvSpPr>
        <p:spPr>
          <a:xfrm>
            <a:off x="922000" y="675644"/>
            <a:ext cx="6866100" cy="634889"/>
          </a:xfrm>
          <a:prstGeom prst="rect">
            <a:avLst/>
          </a:prstGeom>
        </p:spPr>
        <p:txBody>
          <a:bodyPr spcFirstLastPara="1" wrap="square" lIns="91426" tIns="91426" rIns="91426" bIns="91426" anchor="t" anchorCtr="0">
            <a:noAutofit/>
          </a:bodyPr>
          <a:lstStyle/>
          <a:p>
            <a:r>
              <a:rPr lang="el-GR" sz="3200" dirty="0">
                <a:solidFill>
                  <a:srgbClr val="0A8C6D"/>
                </a:solidFill>
              </a:rPr>
              <a:t>Για να μάθετε περισσότερα σχετικά με αυτήν την ενότητα:</a:t>
            </a:r>
          </a:p>
        </p:txBody>
      </p:sp>
      <p:sp>
        <p:nvSpPr>
          <p:cNvPr id="106" name="Google Shape;106;p18"/>
          <p:cNvSpPr txBox="1">
            <a:spLocks noGrp="1"/>
          </p:cNvSpPr>
          <p:nvPr>
            <p:ph type="body" idx="1"/>
          </p:nvPr>
        </p:nvSpPr>
        <p:spPr>
          <a:xfrm>
            <a:off x="922000" y="1788278"/>
            <a:ext cx="7567175" cy="2366100"/>
          </a:xfrm>
          <a:prstGeom prst="rect">
            <a:avLst/>
          </a:prstGeom>
        </p:spPr>
        <p:txBody>
          <a:bodyPr spcFirstLastPara="1" wrap="square" lIns="91426" tIns="91426" rIns="91426" bIns="91426" anchor="t" anchorCtr="0">
            <a:noAutofit/>
          </a:bodyPr>
          <a:lstStyle/>
          <a:p>
            <a:pPr marL="114302" indent="0">
              <a:buNone/>
            </a:pPr>
            <a:r>
              <a:rPr lang="el-GR" sz="1300" b="1" dirty="0">
                <a:solidFill>
                  <a:srgbClr val="0A8C6D"/>
                </a:solidFill>
              </a:rPr>
              <a:t>Ένας ισχυρός τρόπος για να απελευθερώσετε τη φυσική σας δημιουργικότητα</a:t>
            </a:r>
            <a:r>
              <a:rPr lang="en-GB" sz="1300" b="1" dirty="0">
                <a:solidFill>
                  <a:srgbClr val="0A8C6D"/>
                </a:solidFill>
              </a:rPr>
              <a:t>| Tim </a:t>
            </a:r>
            <a:r>
              <a:rPr lang="en-GB" sz="1300" b="1" dirty="0" err="1">
                <a:solidFill>
                  <a:srgbClr val="0A8C6D"/>
                </a:solidFill>
              </a:rPr>
              <a:t>Harford</a:t>
            </a:r>
            <a:r>
              <a:rPr lang="en-GB" sz="1300" b="1" dirty="0">
                <a:solidFill>
                  <a:srgbClr val="0A8C6D"/>
                </a:solidFill>
              </a:rPr>
              <a:t>:</a:t>
            </a:r>
          </a:p>
          <a:p>
            <a:pPr marL="114302" indent="0">
              <a:buNone/>
            </a:pPr>
            <a:r>
              <a:rPr lang="pt-PT" sz="1300" dirty="0">
                <a:hlinkClick r:id="rId3"/>
              </a:rPr>
              <a:t>https://www.youtube.com/watch?v=yjYrxcGSWX4</a:t>
            </a:r>
            <a:endParaRPr lang="pt-PT" sz="1300" dirty="0"/>
          </a:p>
          <a:p>
            <a:pPr marL="114302" indent="0">
              <a:buNone/>
            </a:pPr>
            <a:r>
              <a:rPr lang="el-GR" sz="1300" b="1" dirty="0">
                <a:solidFill>
                  <a:srgbClr val="0A8C6D"/>
                </a:solidFill>
              </a:rPr>
              <a:t>Πώς να είσαι δημιουργικός</a:t>
            </a:r>
            <a:r>
              <a:rPr lang="pt-PT" sz="1300" b="1" dirty="0">
                <a:solidFill>
                  <a:srgbClr val="0A8C6D"/>
                </a:solidFill>
              </a:rPr>
              <a:t>:</a:t>
            </a:r>
            <a:br>
              <a:rPr lang="pt-PT" sz="1300" b="1" dirty="0">
                <a:solidFill>
                  <a:srgbClr val="0A8C6D"/>
                </a:solidFill>
              </a:rPr>
            </a:br>
            <a:r>
              <a:rPr lang="pt-PT" sz="1300" dirty="0">
                <a:hlinkClick r:id="rId4"/>
              </a:rPr>
              <a:t>https://www.nytimes.com/guides/year-of-living-better/how-to-be-creative</a:t>
            </a:r>
            <a:endParaRPr lang="pt-PT" sz="1300" dirty="0"/>
          </a:p>
          <a:p>
            <a:pPr marL="114302" indent="0">
              <a:buNone/>
            </a:pPr>
            <a:endParaRPr lang="pt-PT" sz="1300" dirty="0"/>
          </a:p>
          <a:p>
            <a:pPr marL="114302" indent="0">
              <a:buNone/>
            </a:pPr>
            <a:endParaRPr lang="pt-PT" sz="1200" dirty="0"/>
          </a:p>
          <a:p>
            <a:pPr marL="0" indent="0">
              <a:buNone/>
            </a:pPr>
            <a:endParaRPr sz="1200" dirty="0"/>
          </a:p>
        </p:txBody>
      </p:sp>
      <p:grpSp>
        <p:nvGrpSpPr>
          <p:cNvPr id="2" name="Google Shape;211;p25">
            <a:extLst>
              <a:ext uri="{FF2B5EF4-FFF2-40B4-BE49-F238E27FC236}">
                <a16:creationId xmlns:a16="http://schemas.microsoft.com/office/drawing/2014/main" id="{E8FC3551-F73E-F7A0-3BD3-32ED95DA4677}"/>
              </a:ext>
            </a:extLst>
          </p:cNvPr>
          <p:cNvGrpSpPr/>
          <p:nvPr/>
        </p:nvGrpSpPr>
        <p:grpSpPr>
          <a:xfrm>
            <a:off x="8089119" y="319162"/>
            <a:ext cx="728350" cy="743348"/>
            <a:chOff x="3955900" y="2984500"/>
            <a:chExt cx="414000" cy="422525"/>
          </a:xfrm>
          <a:solidFill>
            <a:srgbClr val="0A8C6D"/>
          </a:solidFill>
        </p:grpSpPr>
        <p:sp>
          <p:nvSpPr>
            <p:cNvPr id="3" name="Google Shape;212;p25">
              <a:extLst>
                <a:ext uri="{FF2B5EF4-FFF2-40B4-BE49-F238E27FC236}">
                  <a16:creationId xmlns:a16="http://schemas.microsoft.com/office/drawing/2014/main" id="{82AFE8A8-9812-AD76-5F83-64B828A926B2}"/>
                </a:ext>
              </a:extLst>
            </p:cNvPr>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noFill/>
            </a:ln>
          </p:spPr>
          <p:txBody>
            <a:bodyPr spcFirstLastPara="1" wrap="square" lIns="91426" tIns="91426" rIns="91426" bIns="91426" anchor="ctr" anchorCtr="0">
              <a:noAutofit/>
            </a:bodyPr>
            <a:lstStyle/>
            <a:p>
              <a:endParaRPr sz="1401"/>
            </a:p>
          </p:txBody>
        </p:sp>
        <p:sp>
          <p:nvSpPr>
            <p:cNvPr id="4" name="Google Shape;213;p25">
              <a:extLst>
                <a:ext uri="{FF2B5EF4-FFF2-40B4-BE49-F238E27FC236}">
                  <a16:creationId xmlns:a16="http://schemas.microsoft.com/office/drawing/2014/main" id="{8B2DC1FD-336B-D49E-DF05-FA6029349639}"/>
                </a:ext>
              </a:extLst>
            </p:cNvPr>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noFill/>
            </a:ln>
          </p:spPr>
          <p:txBody>
            <a:bodyPr spcFirstLastPara="1" wrap="square" lIns="91426" tIns="91426" rIns="91426" bIns="91426" anchor="ctr" anchorCtr="0">
              <a:noAutofit/>
            </a:bodyPr>
            <a:lstStyle/>
            <a:p>
              <a:endParaRPr sz="1401"/>
            </a:p>
          </p:txBody>
        </p:sp>
        <p:sp>
          <p:nvSpPr>
            <p:cNvPr id="5" name="Google Shape;214;p25">
              <a:extLst>
                <a:ext uri="{FF2B5EF4-FFF2-40B4-BE49-F238E27FC236}">
                  <a16:creationId xmlns:a16="http://schemas.microsoft.com/office/drawing/2014/main" id="{169290DB-53CE-0562-EFE2-A7C16B51FC92}"/>
                </a:ext>
              </a:extLst>
            </p:cNvPr>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noFill/>
            </a:ln>
          </p:spPr>
          <p:txBody>
            <a:bodyPr spcFirstLastPara="1" wrap="square" lIns="91426" tIns="91426" rIns="91426" bIns="91426" anchor="ctr" anchorCtr="0">
              <a:noAutofit/>
            </a:bodyPr>
            <a:lstStyle/>
            <a:p>
              <a:endParaRPr sz="1401"/>
            </a:p>
          </p:txBody>
        </p:sp>
      </p:grpSp>
    </p:spTree>
    <p:extLst>
      <p:ext uri="{BB962C8B-B14F-4D97-AF65-F5344CB8AC3E}">
        <p14:creationId xmlns:p14="http://schemas.microsoft.com/office/powerpoint/2010/main" val="4244274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A8C6D"/>
        </a:solidFill>
        <a:effectLst/>
      </p:bgPr>
    </p:bg>
    <p:spTree>
      <p:nvGrpSpPr>
        <p:cNvPr id="1" name="Shape 91"/>
        <p:cNvGrpSpPr/>
        <p:nvPr/>
      </p:nvGrpSpPr>
      <p:grpSpPr>
        <a:xfrm>
          <a:off x="0" y="0"/>
          <a:ext cx="0" cy="0"/>
          <a:chOff x="0" y="0"/>
          <a:chExt cx="0" cy="0"/>
        </a:xfrm>
      </p:grpSpPr>
      <p:sp>
        <p:nvSpPr>
          <p:cNvPr id="92" name="Google Shape;92;p16"/>
          <p:cNvSpPr txBox="1">
            <a:spLocks noGrp="1"/>
          </p:cNvSpPr>
          <p:nvPr>
            <p:ph type="ctrTitle"/>
          </p:nvPr>
        </p:nvSpPr>
        <p:spPr>
          <a:prstGeom prst="rect">
            <a:avLst/>
          </a:prstGeom>
        </p:spPr>
        <p:txBody>
          <a:bodyPr spcFirstLastPara="1" wrap="square" lIns="91426" tIns="91426" rIns="91426" bIns="91426" anchor="b" anchorCtr="0">
            <a:noAutofit/>
          </a:bodyPr>
          <a:lstStyle/>
          <a:p>
            <a:r>
              <a:rPr lang="el-GR" b="1" dirty="0">
                <a:solidFill>
                  <a:schemeClr val="bg1"/>
                </a:solidFill>
              </a:rPr>
              <a:t>Εργαλειοθήκη Καινοτομίας</a:t>
            </a:r>
            <a:endParaRPr lang="en-GB" b="1" dirty="0">
              <a:solidFill>
                <a:schemeClr val="bg1"/>
              </a:solidFill>
            </a:endParaRPr>
          </a:p>
        </p:txBody>
      </p:sp>
      <p:pic>
        <p:nvPicPr>
          <p:cNvPr id="3" name="Picture 2">
            <a:extLst>
              <a:ext uri="{FF2B5EF4-FFF2-40B4-BE49-F238E27FC236}">
                <a16:creationId xmlns:a16="http://schemas.microsoft.com/office/drawing/2014/main" id="{6591DB24-C9F7-F958-0186-E0AB265C5510}"/>
              </a:ext>
            </a:extLst>
          </p:cNvPr>
          <p:cNvPicPr>
            <a:picLocks noChangeAspect="1"/>
          </p:cNvPicPr>
          <p:nvPr/>
        </p:nvPicPr>
        <p:blipFill>
          <a:blip r:embed="rId3"/>
          <a:stretch>
            <a:fillRect/>
          </a:stretch>
        </p:blipFill>
        <p:spPr>
          <a:xfrm>
            <a:off x="7489247" y="389614"/>
            <a:ext cx="1263188" cy="1319331"/>
          </a:xfrm>
          <a:prstGeom prst="rect">
            <a:avLst/>
          </a:prstGeom>
        </p:spPr>
      </p:pic>
    </p:spTree>
    <p:extLst>
      <p:ext uri="{BB962C8B-B14F-4D97-AF65-F5344CB8AC3E}">
        <p14:creationId xmlns:p14="http://schemas.microsoft.com/office/powerpoint/2010/main" val="3917837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3" name="Google Shape;147;p21">
            <a:extLst>
              <a:ext uri="{FF2B5EF4-FFF2-40B4-BE49-F238E27FC236}">
                <a16:creationId xmlns:a16="http://schemas.microsoft.com/office/drawing/2014/main" id="{031A637E-AC8C-6224-A4EE-D09FAA9380D4}"/>
              </a:ext>
            </a:extLst>
          </p:cNvPr>
          <p:cNvSpPr txBox="1">
            <a:spLocks noGrp="1"/>
          </p:cNvSpPr>
          <p:nvPr>
            <p:ph type="title"/>
          </p:nvPr>
        </p:nvSpPr>
        <p:spPr>
          <a:prstGeom prst="rect">
            <a:avLst/>
          </a:prstGeom>
        </p:spPr>
        <p:txBody>
          <a:bodyPr spcFirstLastPara="1" wrap="square" lIns="91426" tIns="91426" rIns="91426" bIns="91426" anchor="t" anchorCtr="0">
            <a:noAutofit/>
          </a:bodyPr>
          <a:lstStyle/>
          <a:p>
            <a:r>
              <a:rPr lang="el-GR" sz="3600" dirty="0">
                <a:solidFill>
                  <a:srgbClr val="0A8C6D"/>
                </a:solidFill>
              </a:rPr>
              <a:t>Καινοτομία</a:t>
            </a:r>
            <a:endParaRPr sz="3600" dirty="0">
              <a:solidFill>
                <a:srgbClr val="0A8C6D"/>
              </a:solidFill>
            </a:endParaRPr>
          </a:p>
        </p:txBody>
      </p:sp>
      <p:sp>
        <p:nvSpPr>
          <p:cNvPr id="148" name="Google Shape;148;p21"/>
          <p:cNvSpPr txBox="1">
            <a:spLocks noGrp="1"/>
          </p:cNvSpPr>
          <p:nvPr>
            <p:ph type="body" idx="1"/>
          </p:nvPr>
        </p:nvSpPr>
        <p:spPr>
          <a:xfrm>
            <a:off x="991274" y="1749176"/>
            <a:ext cx="7313482" cy="2366100"/>
          </a:xfrm>
          <a:prstGeom prst="rect">
            <a:avLst/>
          </a:prstGeom>
          <a:ln>
            <a:noFill/>
          </a:ln>
        </p:spPr>
        <p:txBody>
          <a:bodyPr spcFirstLastPara="1" wrap="square" lIns="91426" tIns="91426" rIns="91426" bIns="91426" anchor="t" anchorCtr="0">
            <a:noAutofit/>
          </a:bodyPr>
          <a:lstStyle/>
          <a:p>
            <a:pPr marL="285750" indent="-285750">
              <a:lnSpc>
                <a:spcPct val="90000"/>
              </a:lnSpc>
              <a:spcBef>
                <a:spcPts val="600"/>
              </a:spcBef>
              <a:buClr>
                <a:srgbClr val="0A8C6D"/>
              </a:buClr>
              <a:buSzPts val="1400"/>
              <a:buFont typeface="Wingdings" panose="05000000000000000000" pitchFamily="2" charset="2"/>
              <a:buChar char="§"/>
            </a:pPr>
            <a:r>
              <a:rPr lang="el-GR" sz="1400" dirty="0">
                <a:latin typeface="Arial"/>
                <a:ea typeface="Calibri"/>
                <a:cs typeface="Arial"/>
              </a:rPr>
              <a:t>Η καινοτομία είναι ο κινητήριος μοχλός που οδηγεί στην πρόοδο παρέχοντας πρωτοποριακές ιδέες και πρακτικές λύσεις. Για να ορίσουμε την καινοτομία με επιχειρηματικούς όρους, πρέπει να αλλάξουμε οπτική και εστίαση.</a:t>
            </a:r>
          </a:p>
          <a:p>
            <a:pPr marL="285750" indent="-285750">
              <a:lnSpc>
                <a:spcPct val="90000"/>
              </a:lnSpc>
              <a:spcBef>
                <a:spcPts val="600"/>
              </a:spcBef>
              <a:buClr>
                <a:srgbClr val="0A8C6D"/>
              </a:buClr>
              <a:buSzPts val="1400"/>
              <a:buFont typeface="Wingdings" panose="05000000000000000000" pitchFamily="2" charset="2"/>
              <a:buChar char="§"/>
            </a:pPr>
            <a:r>
              <a:rPr lang="el-GR" sz="1400" dirty="0">
                <a:latin typeface="Arial"/>
                <a:ea typeface="Calibri"/>
                <a:cs typeface="Arial"/>
              </a:rPr>
              <a:t>Συγκεκριμένα, όταν αναφερόμαστε στην καινοτομία στον επιχειρηματικό κόσμο, εννοούμε την εισαγωγή κάτι νέου που δημιουργεί αξία, είτε πρόκειται για ένα νέο προϊόν ή υπηρεσία, είτε για ένα επιχειρηματικό μοντέλο, είτε για μια διαδικασία.</a:t>
            </a:r>
          </a:p>
        </p:txBody>
      </p:sp>
      <p:sp>
        <p:nvSpPr>
          <p:cNvPr id="4" name="Google Shape;392;p35">
            <a:extLst>
              <a:ext uri="{FF2B5EF4-FFF2-40B4-BE49-F238E27FC236}">
                <a16:creationId xmlns:a16="http://schemas.microsoft.com/office/drawing/2014/main" id="{906CD89B-10AE-2F08-1573-831C679A6CB9}"/>
              </a:ext>
            </a:extLst>
          </p:cNvPr>
          <p:cNvSpPr/>
          <p:nvPr/>
        </p:nvSpPr>
        <p:spPr>
          <a:xfrm>
            <a:off x="8054236" y="327816"/>
            <a:ext cx="798007" cy="72583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A8C6D"/>
          </a:solidFill>
          <a:ln>
            <a:noFill/>
          </a:ln>
        </p:spPr>
        <p:txBody>
          <a:bodyPr spcFirstLastPara="1" wrap="square" lIns="91426" tIns="91426" rIns="91426" bIns="91426" anchor="ctr" anchorCtr="0">
            <a:noAutofit/>
          </a:bodyPr>
          <a:lstStyle/>
          <a:p>
            <a:endParaRPr sz="1401">
              <a:solidFill>
                <a:srgbClr val="0A8C6D"/>
              </a:solidFill>
            </a:endParaRPr>
          </a:p>
        </p:txBody>
      </p:sp>
      <p:grpSp>
        <p:nvGrpSpPr>
          <p:cNvPr id="6" name="Google Shape;154;p8"/>
          <p:cNvGrpSpPr/>
          <p:nvPr/>
        </p:nvGrpSpPr>
        <p:grpSpPr>
          <a:xfrm>
            <a:off x="2101319" y="3035912"/>
            <a:ext cx="5338572" cy="1716700"/>
            <a:chOff x="2612580" y="4081900"/>
            <a:chExt cx="7012325" cy="2813400"/>
          </a:xfrm>
        </p:grpSpPr>
        <p:sp>
          <p:nvSpPr>
            <p:cNvPr id="7" name="Google Shape;155;p8"/>
            <p:cNvSpPr/>
            <p:nvPr/>
          </p:nvSpPr>
          <p:spPr>
            <a:xfrm>
              <a:off x="3031505" y="4081900"/>
              <a:ext cx="6593400" cy="2813400"/>
            </a:xfrm>
            <a:prstGeom prst="rightArrow">
              <a:avLst>
                <a:gd name="adj1" fmla="val 16992"/>
                <a:gd name="adj2" fmla="val 50000"/>
              </a:avLst>
            </a:prstGeom>
            <a:solidFill>
              <a:srgbClr val="0A8C6D"/>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8" name="Google Shape;156;p8"/>
            <p:cNvSpPr/>
            <p:nvPr/>
          </p:nvSpPr>
          <p:spPr>
            <a:xfrm>
              <a:off x="2612580" y="4870300"/>
              <a:ext cx="2001900" cy="1236600"/>
            </a:xfrm>
            <a:prstGeom prst="roundRect">
              <a:avLst>
                <a:gd name="adj" fmla="val 16667"/>
              </a:avLst>
            </a:prstGeom>
            <a:solidFill>
              <a:srgbClr val="767171"/>
            </a:solidFill>
            <a:ln w="9525" cap="flat" cmpd="sng">
              <a:solidFill>
                <a:schemeClr val="dk2"/>
              </a:solidFill>
              <a:prstDash val="solid"/>
              <a:miter lim="800000"/>
              <a:headEnd type="none" w="sm" len="sm"/>
              <a:tailEnd type="none" w="sm" len="sm"/>
            </a:ln>
          </p:spPr>
          <p:txBody>
            <a:bodyPr spcFirstLastPara="1" wrap="square" lIns="91425" tIns="91425" rIns="91425" bIns="91425" anchor="ctr" anchorCtr="0">
              <a:normAutofit/>
            </a:bodyPr>
            <a:lstStyle/>
            <a:p>
              <a:pPr marL="0" marR="0" lvl="0" indent="0" algn="ctr" rtl="0">
                <a:lnSpc>
                  <a:spcPct val="90000"/>
                </a:lnSpc>
                <a:spcBef>
                  <a:spcPts val="0"/>
                </a:spcBef>
                <a:spcAft>
                  <a:spcPts val="0"/>
                </a:spcAft>
                <a:buClr>
                  <a:srgbClr val="FFFFFF"/>
                </a:buClr>
                <a:buSzPts val="1600"/>
                <a:buFont typeface="Arial"/>
                <a:buNone/>
              </a:pPr>
              <a:r>
                <a:rPr lang="el-GR" b="1" dirty="0">
                  <a:solidFill>
                    <a:srgbClr val="FFFFFF"/>
                  </a:solidFill>
                  <a:latin typeface="Arial" panose="020B0604020202020204" pitchFamily="34" charset="0"/>
                </a:rPr>
                <a:t>ΑΝΑΚΑΛΥΨΗ</a:t>
              </a:r>
              <a:endParaRPr dirty="0">
                <a:latin typeface="Arial" panose="020B0604020202020204" pitchFamily="34" charset="0"/>
              </a:endParaRPr>
            </a:p>
          </p:txBody>
        </p:sp>
        <p:sp>
          <p:nvSpPr>
            <p:cNvPr id="9" name="Google Shape;157;p8"/>
            <p:cNvSpPr/>
            <p:nvPr/>
          </p:nvSpPr>
          <p:spPr>
            <a:xfrm>
              <a:off x="4923993" y="4870300"/>
              <a:ext cx="2001900" cy="1236600"/>
            </a:xfrm>
            <a:prstGeom prst="roundRect">
              <a:avLst>
                <a:gd name="adj" fmla="val 16667"/>
              </a:avLst>
            </a:prstGeom>
            <a:solidFill>
              <a:srgbClr val="767171"/>
            </a:solidFill>
            <a:ln w="9525" cap="flat" cmpd="sng">
              <a:solidFill>
                <a:schemeClr val="dk2"/>
              </a:solidFill>
              <a:prstDash val="solid"/>
              <a:miter lim="800000"/>
              <a:headEnd type="none" w="sm" len="sm"/>
              <a:tailEnd type="none" w="sm" len="sm"/>
            </a:ln>
          </p:spPr>
          <p:txBody>
            <a:bodyPr spcFirstLastPara="1" wrap="square" lIns="91425" tIns="91425" rIns="91425" bIns="91425" anchor="ctr" anchorCtr="0">
              <a:normAutofit/>
            </a:bodyPr>
            <a:lstStyle/>
            <a:p>
              <a:pPr marL="0" marR="0" lvl="0" indent="0" algn="ctr" rtl="0">
                <a:lnSpc>
                  <a:spcPct val="90000"/>
                </a:lnSpc>
                <a:spcBef>
                  <a:spcPts val="0"/>
                </a:spcBef>
                <a:spcAft>
                  <a:spcPts val="0"/>
                </a:spcAft>
                <a:buClr>
                  <a:srgbClr val="FFFFFF"/>
                </a:buClr>
                <a:buSzPts val="1600"/>
                <a:buFont typeface="Arial"/>
                <a:buNone/>
              </a:pPr>
              <a:r>
                <a:rPr lang="el-GR" b="1" dirty="0">
                  <a:solidFill>
                    <a:srgbClr val="FFFFFF"/>
                  </a:solidFill>
                  <a:latin typeface="Arial" panose="020B0604020202020204" pitchFamily="34" charset="0"/>
                </a:rPr>
                <a:t>ΔΟΚΙΜΗ</a:t>
              </a:r>
              <a:endParaRPr b="1" dirty="0">
                <a:solidFill>
                  <a:srgbClr val="FFFFFF"/>
                </a:solidFill>
                <a:latin typeface="Arial" panose="020B0604020202020204" pitchFamily="34" charset="0"/>
              </a:endParaRPr>
            </a:p>
          </p:txBody>
        </p:sp>
        <p:sp>
          <p:nvSpPr>
            <p:cNvPr id="10" name="Google Shape;158;p8"/>
            <p:cNvSpPr/>
            <p:nvPr/>
          </p:nvSpPr>
          <p:spPr>
            <a:xfrm>
              <a:off x="7235405" y="4870300"/>
              <a:ext cx="2001900" cy="1236600"/>
            </a:xfrm>
            <a:prstGeom prst="roundRect">
              <a:avLst>
                <a:gd name="adj" fmla="val 16667"/>
              </a:avLst>
            </a:prstGeom>
            <a:solidFill>
              <a:srgbClr val="767171"/>
            </a:solidFill>
            <a:ln w="9525" cap="flat" cmpd="sng">
              <a:solidFill>
                <a:schemeClr val="dk2"/>
              </a:solidFill>
              <a:prstDash val="solid"/>
              <a:miter lim="800000"/>
              <a:headEnd type="none" w="sm" len="sm"/>
              <a:tailEnd type="none" w="sm" len="sm"/>
            </a:ln>
          </p:spPr>
          <p:txBody>
            <a:bodyPr spcFirstLastPara="1" wrap="square" lIns="91425" tIns="91425" rIns="91425" bIns="91425" anchor="ctr" anchorCtr="0">
              <a:normAutofit/>
            </a:bodyPr>
            <a:lstStyle/>
            <a:p>
              <a:pPr marL="0" marR="0" lvl="0" indent="0" algn="ctr" rtl="0">
                <a:lnSpc>
                  <a:spcPct val="90000"/>
                </a:lnSpc>
                <a:spcBef>
                  <a:spcPts val="0"/>
                </a:spcBef>
                <a:spcAft>
                  <a:spcPts val="0"/>
                </a:spcAft>
                <a:buClr>
                  <a:srgbClr val="FFFFFF"/>
                </a:buClr>
                <a:buSzPts val="1600"/>
                <a:buFont typeface="Arial"/>
                <a:buNone/>
              </a:pPr>
              <a:r>
                <a:rPr lang="el-GR" b="1" dirty="0">
                  <a:solidFill>
                    <a:srgbClr val="FFFFFF"/>
                  </a:solidFill>
                  <a:latin typeface="Arial" panose="020B0604020202020204" pitchFamily="34" charset="0"/>
                </a:rPr>
                <a:t>ΕΝΑΡΞΗ</a:t>
              </a:r>
              <a:endParaRPr b="1" dirty="0">
                <a:solidFill>
                  <a:srgbClr val="FFFFFF"/>
                </a:solidFill>
                <a:latin typeface="Arial" panose="020B0604020202020204" pitchFamily="34" charset="0"/>
              </a:endParaRPr>
            </a:p>
          </p:txBody>
        </p:sp>
      </p:grpSp>
    </p:spTree>
    <p:extLst>
      <p:ext uri="{BB962C8B-B14F-4D97-AF65-F5344CB8AC3E}">
        <p14:creationId xmlns:p14="http://schemas.microsoft.com/office/powerpoint/2010/main" val="269100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3" name="Google Shape;147;p21">
            <a:extLst>
              <a:ext uri="{FF2B5EF4-FFF2-40B4-BE49-F238E27FC236}">
                <a16:creationId xmlns:a16="http://schemas.microsoft.com/office/drawing/2014/main" id="{031A637E-AC8C-6224-A4EE-D09FAA9380D4}"/>
              </a:ext>
            </a:extLst>
          </p:cNvPr>
          <p:cNvSpPr txBox="1">
            <a:spLocks noGrp="1"/>
          </p:cNvSpPr>
          <p:nvPr>
            <p:ph type="title"/>
          </p:nvPr>
        </p:nvSpPr>
        <p:spPr>
          <a:xfrm>
            <a:off x="739121" y="492765"/>
            <a:ext cx="6866100" cy="857400"/>
          </a:xfrm>
          <a:prstGeom prst="rect">
            <a:avLst/>
          </a:prstGeom>
        </p:spPr>
        <p:txBody>
          <a:bodyPr spcFirstLastPara="1" wrap="square" lIns="91426" tIns="91426" rIns="91426" bIns="91426" anchor="t" anchorCtr="0">
            <a:noAutofit/>
          </a:bodyPr>
          <a:lstStyle/>
          <a:p>
            <a:r>
              <a:rPr lang="el-GR" sz="3600" dirty="0">
                <a:solidFill>
                  <a:srgbClr val="0A8C6D"/>
                </a:solidFill>
              </a:rPr>
              <a:t>Καινοτομία</a:t>
            </a:r>
            <a:endParaRPr sz="3600" dirty="0">
              <a:solidFill>
                <a:srgbClr val="0A8C6D"/>
              </a:solidFill>
            </a:endParaRPr>
          </a:p>
        </p:txBody>
      </p:sp>
      <p:sp>
        <p:nvSpPr>
          <p:cNvPr id="148" name="Google Shape;148;p21"/>
          <p:cNvSpPr txBox="1">
            <a:spLocks noGrp="1"/>
          </p:cNvSpPr>
          <p:nvPr>
            <p:ph type="body" idx="1"/>
          </p:nvPr>
        </p:nvSpPr>
        <p:spPr>
          <a:xfrm>
            <a:off x="739121" y="1230284"/>
            <a:ext cx="2524171" cy="3449781"/>
          </a:xfrm>
          <a:prstGeom prst="rect">
            <a:avLst/>
          </a:prstGeom>
          <a:ln>
            <a:solidFill>
              <a:srgbClr val="0A8C6D"/>
            </a:solidFill>
          </a:ln>
        </p:spPr>
        <p:style>
          <a:lnRef idx="2">
            <a:schemeClr val="accent2"/>
          </a:lnRef>
          <a:fillRef idx="1">
            <a:schemeClr val="lt1"/>
          </a:fillRef>
          <a:effectRef idx="0">
            <a:schemeClr val="accent2"/>
          </a:effectRef>
          <a:fontRef idx="minor">
            <a:schemeClr val="dk1"/>
          </a:fontRef>
        </p:style>
        <p:txBody>
          <a:bodyPr spcFirstLastPara="1" wrap="square" lIns="91426" tIns="91426" rIns="91426" bIns="91426" anchor="t" anchorCtr="0">
            <a:noAutofit/>
          </a:bodyPr>
          <a:lstStyle/>
          <a:p>
            <a:pPr marL="0" lvl="0" indent="0" algn="ctr">
              <a:lnSpc>
                <a:spcPct val="90000"/>
              </a:lnSpc>
              <a:spcBef>
                <a:spcPts val="0"/>
              </a:spcBef>
              <a:buClr>
                <a:srgbClr val="0A8C6D"/>
              </a:buClr>
              <a:buSzPts val="1400"/>
              <a:buNone/>
            </a:pPr>
            <a:r>
              <a:rPr lang="el-GR" sz="1200" b="1" dirty="0">
                <a:solidFill>
                  <a:srgbClr val="0A8C6D"/>
                </a:solidFill>
                <a:ea typeface="Calibri"/>
                <a:cs typeface="Calibri"/>
                <a:sym typeface="Calibri"/>
              </a:rPr>
              <a:t>Καινοτόμα Προϊόντα</a:t>
            </a:r>
            <a:endParaRPr lang="en-US" sz="1200" b="1" dirty="0">
              <a:solidFill>
                <a:srgbClr val="0A8C6D"/>
              </a:solidFill>
              <a:ea typeface="Calibri"/>
              <a:cs typeface="Calibri"/>
              <a:sym typeface="Calibri"/>
            </a:endParaRPr>
          </a:p>
          <a:p>
            <a:pPr marL="0" lvl="0" indent="0">
              <a:lnSpc>
                <a:spcPct val="90000"/>
              </a:lnSpc>
              <a:spcBef>
                <a:spcPts val="0"/>
              </a:spcBef>
              <a:buClr>
                <a:srgbClr val="0A8C6D"/>
              </a:buClr>
              <a:buSzPts val="1400"/>
              <a:buNone/>
            </a:pPr>
            <a:r>
              <a:rPr lang="en-US" sz="1200" dirty="0">
                <a:solidFill>
                  <a:srgbClr val="666666"/>
                </a:solidFill>
                <a:ea typeface="Calibri"/>
                <a:cs typeface="Calibri"/>
                <a:sym typeface="Calibri"/>
              </a:rPr>
              <a:t> </a:t>
            </a:r>
          </a:p>
          <a:p>
            <a:pPr marL="285750" indent="-285750">
              <a:lnSpc>
                <a:spcPct val="90000"/>
              </a:lnSpc>
              <a:spcBef>
                <a:spcPts val="600"/>
              </a:spcBef>
              <a:buClr>
                <a:srgbClr val="0A8C6D"/>
              </a:buClr>
              <a:buSzPts val="1400"/>
              <a:buFont typeface="Wingdings" panose="05000000000000000000" pitchFamily="2" charset="2"/>
              <a:buChar char="§"/>
            </a:pPr>
            <a:r>
              <a:rPr lang="el-GR" sz="1200" dirty="0">
                <a:solidFill>
                  <a:srgbClr val="666666"/>
                </a:solidFill>
                <a:latin typeface="Arial"/>
                <a:ea typeface="Calibri"/>
                <a:cs typeface="Calibri"/>
              </a:rPr>
              <a:t>Το</a:t>
            </a:r>
            <a:r>
              <a:rPr lang="el-GR" sz="1200" b="1" dirty="0">
                <a:solidFill>
                  <a:srgbClr val="666666"/>
                </a:solidFill>
                <a:latin typeface="Arial"/>
                <a:ea typeface="Calibri"/>
                <a:cs typeface="Calibri"/>
              </a:rPr>
              <a:t> iPod</a:t>
            </a:r>
            <a:r>
              <a:rPr lang="el-GR" sz="1200" dirty="0">
                <a:solidFill>
                  <a:srgbClr val="666666"/>
                </a:solidFill>
                <a:latin typeface="Arial"/>
                <a:ea typeface="Calibri"/>
                <a:cs typeface="Calibri"/>
              </a:rPr>
              <a:t> έφερε επανάσταση στον τρόπο με τον οποίο οι άνθρωποι ακούνε μουσική προσφέροντας μια φορητή, ψηφιακή εναλλακτική των CD</a:t>
            </a:r>
          </a:p>
          <a:p>
            <a:pPr marL="285750" indent="-285750">
              <a:lnSpc>
                <a:spcPct val="90000"/>
              </a:lnSpc>
              <a:buClr>
                <a:srgbClr val="0A8C6D"/>
              </a:buClr>
              <a:buSzPts val="1400"/>
              <a:buFont typeface="Wingdings" panose="05000000000000000000" pitchFamily="2" charset="2"/>
              <a:buChar char="§"/>
            </a:pPr>
            <a:r>
              <a:rPr lang="el-GR" sz="1200" dirty="0">
                <a:solidFill>
                  <a:srgbClr val="666666"/>
                </a:solidFill>
                <a:latin typeface="Arial"/>
                <a:cs typeface="Calibri"/>
              </a:rPr>
              <a:t>Το </a:t>
            </a:r>
            <a:r>
              <a:rPr lang="el-GR" sz="1200" b="1" dirty="0" err="1">
                <a:solidFill>
                  <a:srgbClr val="666666"/>
                </a:solidFill>
                <a:latin typeface="Arial"/>
                <a:cs typeface="Calibri"/>
              </a:rPr>
              <a:t>Tesla</a:t>
            </a:r>
            <a:r>
              <a:rPr lang="el-GR" sz="1200" b="1" dirty="0">
                <a:solidFill>
                  <a:srgbClr val="666666"/>
                </a:solidFill>
                <a:latin typeface="Arial"/>
                <a:cs typeface="Calibri"/>
              </a:rPr>
              <a:t> </a:t>
            </a:r>
            <a:r>
              <a:rPr lang="el-GR" sz="1200" b="1" dirty="0" err="1">
                <a:solidFill>
                  <a:srgbClr val="666666"/>
                </a:solidFill>
                <a:latin typeface="Arial"/>
                <a:cs typeface="Calibri"/>
              </a:rPr>
              <a:t>Model</a:t>
            </a:r>
            <a:r>
              <a:rPr lang="el-GR" sz="1200" b="1" dirty="0">
                <a:solidFill>
                  <a:srgbClr val="666666"/>
                </a:solidFill>
                <a:latin typeface="Arial"/>
                <a:cs typeface="Calibri"/>
              </a:rPr>
              <a:t> S</a:t>
            </a:r>
            <a:r>
              <a:rPr lang="el-GR" sz="1200" dirty="0">
                <a:solidFill>
                  <a:srgbClr val="666666"/>
                </a:solidFill>
                <a:latin typeface="Arial"/>
                <a:cs typeface="Calibri"/>
              </a:rPr>
              <a:t> έχει διευρύνει τα όρια του σχεδιασμού και των επιδόσεων των ηλεκτρικών οχημάτων</a:t>
            </a:r>
          </a:p>
          <a:p>
            <a:pPr marL="285750" indent="-285750">
              <a:lnSpc>
                <a:spcPct val="90000"/>
              </a:lnSpc>
              <a:buClr>
                <a:srgbClr val="0A8C6D"/>
              </a:buClr>
              <a:buSzPts val="1400"/>
              <a:buFont typeface="Wingdings" panose="05000000000000000000" pitchFamily="2" charset="2"/>
              <a:buChar char="§"/>
            </a:pPr>
            <a:r>
              <a:rPr lang="el-GR" sz="1200" dirty="0">
                <a:solidFill>
                  <a:srgbClr val="666666"/>
                </a:solidFill>
                <a:latin typeface="Arial"/>
                <a:ea typeface="Calibri"/>
                <a:cs typeface="Calibri"/>
              </a:rPr>
              <a:t>Ο </a:t>
            </a:r>
            <a:r>
              <a:rPr lang="el-GR" sz="1200" b="1" dirty="0">
                <a:solidFill>
                  <a:srgbClr val="666666"/>
                </a:solidFill>
                <a:latin typeface="Arial"/>
                <a:ea typeface="Calibri"/>
                <a:cs typeface="Calibri"/>
              </a:rPr>
              <a:t>θερμοστάτης </a:t>
            </a:r>
            <a:r>
              <a:rPr lang="el-GR" sz="1200" b="1" dirty="0" err="1">
                <a:solidFill>
                  <a:srgbClr val="666666"/>
                </a:solidFill>
                <a:latin typeface="Arial"/>
                <a:ea typeface="Calibri"/>
                <a:cs typeface="Calibri"/>
              </a:rPr>
              <a:t>Nest</a:t>
            </a:r>
            <a:r>
              <a:rPr lang="el-GR" sz="1200" dirty="0">
                <a:solidFill>
                  <a:srgbClr val="666666"/>
                </a:solidFill>
                <a:latin typeface="Arial"/>
                <a:ea typeface="Calibri"/>
                <a:cs typeface="Calibri"/>
              </a:rPr>
              <a:t> χρησιμοποιεί έξυπνη τεχνολογία για να μάθει τα ωράρια του χρήστη και να προσαρμόζει ανάλογα τη θερμοκρασία</a:t>
            </a:r>
          </a:p>
          <a:p>
            <a:pPr marL="0" lvl="0" indent="0">
              <a:lnSpc>
                <a:spcPct val="90000"/>
              </a:lnSpc>
              <a:spcBef>
                <a:spcPts val="0"/>
              </a:spcBef>
              <a:buClr>
                <a:srgbClr val="0A8C6D"/>
              </a:buClr>
              <a:buSzPts val="1400"/>
              <a:buNone/>
            </a:pPr>
            <a:endParaRPr lang="en-US" sz="1200" dirty="0"/>
          </a:p>
        </p:txBody>
      </p:sp>
      <p:sp>
        <p:nvSpPr>
          <p:cNvPr id="4" name="Google Shape;392;p35">
            <a:extLst>
              <a:ext uri="{FF2B5EF4-FFF2-40B4-BE49-F238E27FC236}">
                <a16:creationId xmlns:a16="http://schemas.microsoft.com/office/drawing/2014/main" id="{906CD89B-10AE-2F08-1573-831C679A6CB9}"/>
              </a:ext>
            </a:extLst>
          </p:cNvPr>
          <p:cNvSpPr/>
          <p:nvPr/>
        </p:nvSpPr>
        <p:spPr>
          <a:xfrm>
            <a:off x="8054236" y="327816"/>
            <a:ext cx="798007" cy="72583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A8C6D"/>
          </a:solidFill>
          <a:ln>
            <a:noFill/>
          </a:ln>
        </p:spPr>
        <p:txBody>
          <a:bodyPr spcFirstLastPara="1" wrap="square" lIns="91426" tIns="91426" rIns="91426" bIns="91426" anchor="ctr" anchorCtr="0">
            <a:noAutofit/>
          </a:bodyPr>
          <a:lstStyle/>
          <a:p>
            <a:endParaRPr sz="1401">
              <a:solidFill>
                <a:srgbClr val="0A8C6D"/>
              </a:solidFill>
            </a:endParaRPr>
          </a:p>
        </p:txBody>
      </p:sp>
      <p:sp>
        <p:nvSpPr>
          <p:cNvPr id="11" name="Google Shape;148;p21"/>
          <p:cNvSpPr txBox="1">
            <a:spLocks/>
          </p:cNvSpPr>
          <p:nvPr/>
        </p:nvSpPr>
        <p:spPr>
          <a:xfrm>
            <a:off x="3471885" y="1230284"/>
            <a:ext cx="2575537" cy="3449781"/>
          </a:xfrm>
          <a:prstGeom prst="rect">
            <a:avLst/>
          </a:prstGeom>
          <a:ln w="25400" cap="flat" cmpd="sng" algn="ctr">
            <a:solidFill>
              <a:srgbClr val="0A8C6D"/>
            </a:solidFill>
            <a:prstDash val="solid"/>
          </a:ln>
        </p:spPr>
        <p:style>
          <a:lnRef idx="2">
            <a:schemeClr val="accent2"/>
          </a:lnRef>
          <a:fillRef idx="1">
            <a:schemeClr val="lt1"/>
          </a:fillRef>
          <a:effectRef idx="0">
            <a:schemeClr val="accent2"/>
          </a:effectRef>
          <a:fontRef idx="minor">
            <a:schemeClr val="dk1"/>
          </a:fontRef>
        </p:style>
        <p:txBody>
          <a:bodyPr spcFirstLastPara="1" wrap="square" lIns="91426" tIns="91426" rIns="91426" bIns="91426" anchor="t" anchorCtr="0">
            <a:noAutofit/>
          </a:bodyPr>
          <a:lstStyle>
            <a:defPPr marR="0" lvl="0" algn="l" rtl="0">
              <a:lnSpc>
                <a:spcPct val="100000"/>
              </a:lnSpc>
              <a:spcBef>
                <a:spcPts val="0"/>
              </a:spcBef>
              <a:spcAft>
                <a:spcPts val="0"/>
              </a:spcAft>
            </a:defPPr>
            <a:lvl1pPr marL="457206" marR="0" lvl="0" indent="-342904" algn="l" rtl="0">
              <a:lnSpc>
                <a:spcPct val="100000"/>
              </a:lnSpc>
              <a:spcBef>
                <a:spcPts val="601"/>
              </a:spcBef>
              <a:spcAft>
                <a:spcPts val="0"/>
              </a:spcAft>
              <a:buClr>
                <a:srgbClr val="FFB600"/>
              </a:buClr>
              <a:buSzPts val="1800"/>
              <a:buFont typeface="Raleway Thin"/>
              <a:buChar char="●"/>
              <a:defRPr sz="1800" b="0" i="0" u="none" strike="noStrike" cap="none">
                <a:solidFill>
                  <a:schemeClr val="dk2"/>
                </a:solidFill>
                <a:latin typeface="Raleway Thin"/>
                <a:ea typeface="Raleway Thin"/>
                <a:cs typeface="Raleway Thin"/>
                <a:sym typeface="Raleway Thin"/>
              </a:defRPr>
            </a:lvl1pPr>
            <a:lvl2pPr marL="914411" marR="0" lvl="1" indent="-342904" algn="l" rtl="0">
              <a:lnSpc>
                <a:spcPct val="100000"/>
              </a:lnSpc>
              <a:spcBef>
                <a:spcPts val="0"/>
              </a:spcBef>
              <a:spcAft>
                <a:spcPts val="0"/>
              </a:spcAft>
              <a:buClr>
                <a:srgbClr val="FFB600"/>
              </a:buClr>
              <a:buSzPts val="1800"/>
              <a:buFont typeface="Raleway Thin"/>
              <a:buChar char="○"/>
              <a:defRPr sz="1800" b="0" i="0" u="none" strike="noStrike" cap="none">
                <a:solidFill>
                  <a:schemeClr val="dk2"/>
                </a:solidFill>
                <a:latin typeface="Raleway Thin"/>
                <a:ea typeface="Raleway Thin"/>
                <a:cs typeface="Raleway Thin"/>
                <a:sym typeface="Raleway Thin"/>
              </a:defRPr>
            </a:lvl2pPr>
            <a:lvl3pPr marL="1371617" marR="0" lvl="2" indent="-342904" algn="l" rtl="0">
              <a:lnSpc>
                <a:spcPct val="100000"/>
              </a:lnSpc>
              <a:spcBef>
                <a:spcPts val="0"/>
              </a:spcBef>
              <a:spcAft>
                <a:spcPts val="0"/>
              </a:spcAft>
              <a:buClr>
                <a:srgbClr val="FFB600"/>
              </a:buClr>
              <a:buSzPts val="1800"/>
              <a:buFont typeface="Raleway Thin"/>
              <a:buChar char="■"/>
              <a:defRPr sz="1800" b="0" i="0" u="none" strike="noStrike" cap="none">
                <a:solidFill>
                  <a:schemeClr val="dk2"/>
                </a:solidFill>
                <a:latin typeface="Raleway Thin"/>
                <a:ea typeface="Raleway Thin"/>
                <a:cs typeface="Raleway Thin"/>
                <a:sym typeface="Raleway Thin"/>
              </a:defRPr>
            </a:lvl3pPr>
            <a:lvl4pPr marL="1828823" marR="0" lvl="3"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4pPr>
            <a:lvl5pPr marL="2286029" marR="0" lvl="4"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5pPr>
            <a:lvl6pPr marL="2743234" marR="0" lvl="5"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6pPr>
            <a:lvl7pPr marL="3200440" marR="0" lvl="6"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7pPr>
            <a:lvl8pPr marL="3657646" marR="0" lvl="7"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8pPr>
            <a:lvl9pPr marL="4114851" marR="0" lvl="8"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9pPr>
          </a:lstStyle>
          <a:p>
            <a:pPr marL="0" indent="0" algn="ctr">
              <a:lnSpc>
                <a:spcPct val="90000"/>
              </a:lnSpc>
              <a:spcBef>
                <a:spcPts val="0"/>
              </a:spcBef>
              <a:buClr>
                <a:srgbClr val="0A8C6D"/>
              </a:buClr>
              <a:buSzPts val="1400"/>
              <a:buFont typeface="Raleway Thin"/>
              <a:buNone/>
            </a:pPr>
            <a:r>
              <a:rPr lang="el-GR" sz="1200" b="1" dirty="0">
                <a:solidFill>
                  <a:srgbClr val="0A8C6D"/>
                </a:solidFill>
                <a:latin typeface="Arial" panose="020B0604020202020204" pitchFamily="34" charset="0"/>
                <a:ea typeface="Calibri"/>
                <a:cs typeface="Calibri"/>
                <a:sym typeface="Calibri"/>
              </a:rPr>
              <a:t>Καινοτόμες Διαδικασίες</a:t>
            </a:r>
            <a:endParaRPr lang="en-US" sz="1200" b="1" dirty="0">
              <a:solidFill>
                <a:srgbClr val="0A8C6D"/>
              </a:solidFill>
              <a:latin typeface="Arial" panose="020B0604020202020204" pitchFamily="34" charset="0"/>
              <a:ea typeface="Calibri"/>
              <a:cs typeface="Calibri"/>
              <a:sym typeface="Calibri"/>
            </a:endParaRPr>
          </a:p>
          <a:p>
            <a:pPr marL="0" indent="0">
              <a:lnSpc>
                <a:spcPct val="90000"/>
              </a:lnSpc>
              <a:spcBef>
                <a:spcPts val="0"/>
              </a:spcBef>
              <a:buClr>
                <a:srgbClr val="0A8C6D"/>
              </a:buClr>
              <a:buSzPts val="1400"/>
              <a:buFont typeface="Raleway Thin"/>
              <a:buNone/>
            </a:pPr>
            <a:endParaRPr lang="en-US" sz="1200" dirty="0">
              <a:solidFill>
                <a:srgbClr val="666666"/>
              </a:solidFill>
              <a:latin typeface="Arial" panose="020B0604020202020204" pitchFamily="34" charset="0"/>
              <a:ea typeface="Calibri"/>
              <a:cs typeface="Calibri"/>
              <a:sym typeface="Calibri"/>
            </a:endParaRPr>
          </a:p>
          <a:p>
            <a:pPr marL="285750" indent="-285750">
              <a:lnSpc>
                <a:spcPct val="90000"/>
              </a:lnSpc>
              <a:spcBef>
                <a:spcPts val="600"/>
              </a:spcBef>
              <a:buClr>
                <a:srgbClr val="0A8C6D"/>
              </a:buClr>
              <a:buSzPts val="1400"/>
              <a:buFont typeface="Wingdings" panose="05000000000000000000" pitchFamily="2" charset="2"/>
              <a:buChar char="§"/>
            </a:pPr>
            <a:r>
              <a:rPr lang="el-GR" sz="1200" dirty="0">
                <a:solidFill>
                  <a:srgbClr val="666666"/>
                </a:solidFill>
                <a:latin typeface="Arial"/>
                <a:ea typeface="Calibri"/>
                <a:cs typeface="Calibri"/>
              </a:rPr>
              <a:t>Το </a:t>
            </a:r>
            <a:r>
              <a:rPr lang="el-GR" sz="1200" b="1" dirty="0">
                <a:solidFill>
                  <a:srgbClr val="666666"/>
                </a:solidFill>
                <a:latin typeface="Arial"/>
                <a:ea typeface="Calibri"/>
                <a:cs typeface="Calibri"/>
              </a:rPr>
              <a:t>σύστημα παραγωγής της Toyota</a:t>
            </a:r>
            <a:r>
              <a:rPr lang="el-GR" sz="1200" dirty="0">
                <a:solidFill>
                  <a:srgbClr val="666666"/>
                </a:solidFill>
                <a:latin typeface="Arial"/>
                <a:ea typeface="Calibri"/>
                <a:cs typeface="Calibri"/>
              </a:rPr>
              <a:t> εισήγαγε την έννοια της λιτής κατασκευής και έχει υιοθετηθεί ευρέως στην αυτοκινητοβιομηχανία</a:t>
            </a:r>
          </a:p>
          <a:p>
            <a:pPr marL="285750" indent="-285750">
              <a:lnSpc>
                <a:spcPct val="90000"/>
              </a:lnSpc>
              <a:spcBef>
                <a:spcPts val="600"/>
              </a:spcBef>
              <a:buClr>
                <a:srgbClr val="0A8C6D"/>
              </a:buClr>
              <a:buSzPts val="1400"/>
              <a:buFont typeface="Wingdings" panose="05000000000000000000" pitchFamily="2" charset="2"/>
              <a:buChar char="§"/>
            </a:pPr>
            <a:r>
              <a:rPr lang="el-GR" sz="1200" dirty="0">
                <a:solidFill>
                  <a:srgbClr val="666666"/>
                </a:solidFill>
                <a:latin typeface="Arial"/>
                <a:ea typeface="Calibri"/>
                <a:cs typeface="Calibri"/>
              </a:rPr>
              <a:t>Οι </a:t>
            </a:r>
            <a:r>
              <a:rPr lang="el-GR" sz="1200" b="1" dirty="0">
                <a:solidFill>
                  <a:srgbClr val="666666"/>
                </a:solidFill>
                <a:latin typeface="Arial"/>
                <a:ea typeface="Calibri"/>
                <a:cs typeface="Calibri"/>
              </a:rPr>
              <a:t>διαδικτυακές πλατφόρμες εκπαίδευσης</a:t>
            </a:r>
            <a:r>
              <a:rPr lang="el-GR" sz="1200" dirty="0">
                <a:solidFill>
                  <a:srgbClr val="666666"/>
                </a:solidFill>
                <a:latin typeface="Arial"/>
                <a:ea typeface="Calibri"/>
                <a:cs typeface="Calibri"/>
              </a:rPr>
              <a:t> έχουν δώσει τη δυνατότητα στους ανθρώπους να μαθαίνουν από οπουδήποτε στον κόσμο</a:t>
            </a:r>
          </a:p>
          <a:p>
            <a:pPr marL="285750" indent="-285750">
              <a:lnSpc>
                <a:spcPct val="90000"/>
              </a:lnSpc>
              <a:spcBef>
                <a:spcPts val="600"/>
              </a:spcBef>
              <a:buClr>
                <a:srgbClr val="0A8C6D"/>
              </a:buClr>
              <a:buSzPts val="1400"/>
              <a:buFont typeface="Wingdings" panose="05000000000000000000" pitchFamily="2" charset="2"/>
              <a:buChar char="§"/>
            </a:pPr>
            <a:r>
              <a:rPr lang="el-GR" sz="1200" dirty="0">
                <a:solidFill>
                  <a:srgbClr val="666666"/>
                </a:solidFill>
                <a:latin typeface="Arial"/>
                <a:ea typeface="Calibri"/>
                <a:cs typeface="Calibri"/>
              </a:rPr>
              <a:t>Η </a:t>
            </a:r>
            <a:r>
              <a:rPr lang="el-GR" sz="1200" b="1" dirty="0">
                <a:solidFill>
                  <a:srgbClr val="666666"/>
                </a:solidFill>
                <a:latin typeface="Arial"/>
                <a:ea typeface="Calibri"/>
                <a:cs typeface="Calibri"/>
              </a:rPr>
              <a:t>τηλεϊατρική</a:t>
            </a:r>
            <a:r>
              <a:rPr lang="el-GR" sz="1200" dirty="0">
                <a:solidFill>
                  <a:srgbClr val="666666"/>
                </a:solidFill>
                <a:latin typeface="Arial"/>
                <a:ea typeface="Calibri"/>
                <a:cs typeface="Calibri"/>
              </a:rPr>
              <a:t> επιτρέπει στους ασθενείς να λαμβάνουν ιατρική περίθαλψη εξ αποστάσεως μέσω τηλεδιάσκεψης ή άλλων τεχνολογιών</a:t>
            </a:r>
          </a:p>
          <a:p>
            <a:pPr marL="0" indent="0">
              <a:lnSpc>
                <a:spcPct val="90000"/>
              </a:lnSpc>
              <a:spcBef>
                <a:spcPts val="0"/>
              </a:spcBef>
              <a:buClr>
                <a:srgbClr val="0A8C6D"/>
              </a:buClr>
              <a:buSzPts val="1400"/>
              <a:buFont typeface="Raleway Thin"/>
              <a:buNone/>
            </a:pPr>
            <a:endParaRPr lang="en-US" sz="1200" dirty="0">
              <a:latin typeface="Arial" panose="020B0604020202020204" pitchFamily="34" charset="0"/>
              <a:cs typeface="Arial" panose="020B0604020202020204" pitchFamily="34" charset="0"/>
            </a:endParaRPr>
          </a:p>
        </p:txBody>
      </p:sp>
      <p:sp>
        <p:nvSpPr>
          <p:cNvPr id="12" name="Google Shape;148;p21"/>
          <p:cNvSpPr txBox="1">
            <a:spLocks/>
          </p:cNvSpPr>
          <p:nvPr/>
        </p:nvSpPr>
        <p:spPr>
          <a:xfrm>
            <a:off x="6180490" y="1230283"/>
            <a:ext cx="2481372" cy="3449781"/>
          </a:xfrm>
          <a:prstGeom prst="rect">
            <a:avLst/>
          </a:prstGeom>
          <a:ln w="25400" cap="flat" cmpd="sng" algn="ctr">
            <a:solidFill>
              <a:srgbClr val="0A8C6D"/>
            </a:solidFill>
            <a:prstDash val="solid"/>
          </a:ln>
        </p:spPr>
        <p:style>
          <a:lnRef idx="2">
            <a:schemeClr val="accent2"/>
          </a:lnRef>
          <a:fillRef idx="1">
            <a:schemeClr val="lt1"/>
          </a:fillRef>
          <a:effectRef idx="0">
            <a:schemeClr val="accent2"/>
          </a:effectRef>
          <a:fontRef idx="minor">
            <a:schemeClr val="dk1"/>
          </a:fontRef>
        </p:style>
        <p:txBody>
          <a:bodyPr spcFirstLastPara="1" wrap="square" lIns="91426" tIns="91426" rIns="91426" bIns="91426" anchor="t" anchorCtr="0">
            <a:noAutofit/>
          </a:bodyPr>
          <a:lstStyle>
            <a:defPPr marR="0" lvl="0" algn="l" rtl="0">
              <a:lnSpc>
                <a:spcPct val="100000"/>
              </a:lnSpc>
              <a:spcBef>
                <a:spcPts val="0"/>
              </a:spcBef>
              <a:spcAft>
                <a:spcPts val="0"/>
              </a:spcAft>
            </a:defPPr>
            <a:lvl1pPr marL="457206" marR="0" lvl="0" indent="-342904" algn="l" rtl="0">
              <a:lnSpc>
                <a:spcPct val="100000"/>
              </a:lnSpc>
              <a:spcBef>
                <a:spcPts val="601"/>
              </a:spcBef>
              <a:spcAft>
                <a:spcPts val="0"/>
              </a:spcAft>
              <a:buClr>
                <a:srgbClr val="FFB600"/>
              </a:buClr>
              <a:buSzPts val="1800"/>
              <a:buFont typeface="Raleway Thin"/>
              <a:buChar char="●"/>
              <a:defRPr sz="1800" b="0" i="0" u="none" strike="noStrike" cap="none">
                <a:solidFill>
                  <a:schemeClr val="dk2"/>
                </a:solidFill>
                <a:latin typeface="Raleway Thin"/>
                <a:ea typeface="Raleway Thin"/>
                <a:cs typeface="Raleway Thin"/>
                <a:sym typeface="Raleway Thin"/>
              </a:defRPr>
            </a:lvl1pPr>
            <a:lvl2pPr marL="914411" marR="0" lvl="1" indent="-342904" algn="l" rtl="0">
              <a:lnSpc>
                <a:spcPct val="100000"/>
              </a:lnSpc>
              <a:spcBef>
                <a:spcPts val="0"/>
              </a:spcBef>
              <a:spcAft>
                <a:spcPts val="0"/>
              </a:spcAft>
              <a:buClr>
                <a:srgbClr val="FFB600"/>
              </a:buClr>
              <a:buSzPts val="1800"/>
              <a:buFont typeface="Raleway Thin"/>
              <a:buChar char="○"/>
              <a:defRPr sz="1800" b="0" i="0" u="none" strike="noStrike" cap="none">
                <a:solidFill>
                  <a:schemeClr val="dk2"/>
                </a:solidFill>
                <a:latin typeface="Raleway Thin"/>
                <a:ea typeface="Raleway Thin"/>
                <a:cs typeface="Raleway Thin"/>
                <a:sym typeface="Raleway Thin"/>
              </a:defRPr>
            </a:lvl2pPr>
            <a:lvl3pPr marL="1371617" marR="0" lvl="2" indent="-342904" algn="l" rtl="0">
              <a:lnSpc>
                <a:spcPct val="100000"/>
              </a:lnSpc>
              <a:spcBef>
                <a:spcPts val="0"/>
              </a:spcBef>
              <a:spcAft>
                <a:spcPts val="0"/>
              </a:spcAft>
              <a:buClr>
                <a:srgbClr val="FFB600"/>
              </a:buClr>
              <a:buSzPts val="1800"/>
              <a:buFont typeface="Raleway Thin"/>
              <a:buChar char="■"/>
              <a:defRPr sz="1800" b="0" i="0" u="none" strike="noStrike" cap="none">
                <a:solidFill>
                  <a:schemeClr val="dk2"/>
                </a:solidFill>
                <a:latin typeface="Raleway Thin"/>
                <a:ea typeface="Raleway Thin"/>
                <a:cs typeface="Raleway Thin"/>
                <a:sym typeface="Raleway Thin"/>
              </a:defRPr>
            </a:lvl3pPr>
            <a:lvl4pPr marL="1828823" marR="0" lvl="3"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4pPr>
            <a:lvl5pPr marL="2286029" marR="0" lvl="4"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5pPr>
            <a:lvl6pPr marL="2743234" marR="0" lvl="5"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6pPr>
            <a:lvl7pPr marL="3200440" marR="0" lvl="6"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7pPr>
            <a:lvl8pPr marL="3657646" marR="0" lvl="7"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8pPr>
            <a:lvl9pPr marL="4114851" marR="0" lvl="8"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9pPr>
          </a:lstStyle>
          <a:p>
            <a:pPr marL="0" indent="0" algn="ctr">
              <a:lnSpc>
                <a:spcPct val="90000"/>
              </a:lnSpc>
              <a:spcBef>
                <a:spcPts val="0"/>
              </a:spcBef>
              <a:buClr>
                <a:srgbClr val="0A8C6D"/>
              </a:buClr>
              <a:buSzPts val="1400"/>
              <a:buFont typeface="Raleway Thin"/>
              <a:buNone/>
            </a:pPr>
            <a:r>
              <a:rPr lang="el-GR" sz="1200" b="1" dirty="0">
                <a:solidFill>
                  <a:srgbClr val="0A8C6D"/>
                </a:solidFill>
                <a:latin typeface="Arial" panose="020B0604020202020204" pitchFamily="34" charset="0"/>
                <a:ea typeface="Calibri"/>
                <a:cs typeface="Calibri"/>
                <a:sym typeface="Calibri"/>
              </a:rPr>
              <a:t>Καινοτόμα Επιχειρηματικά Μοντέλα</a:t>
            </a:r>
            <a:endParaRPr lang="en-US" sz="1200" dirty="0">
              <a:solidFill>
                <a:srgbClr val="666666"/>
              </a:solidFill>
              <a:latin typeface="Arial" panose="020B0604020202020204" pitchFamily="34" charset="0"/>
              <a:ea typeface="Calibri"/>
              <a:cs typeface="Calibri"/>
              <a:sym typeface="Calibri"/>
            </a:endParaRPr>
          </a:p>
          <a:p>
            <a:pPr marL="285750" indent="-285750">
              <a:lnSpc>
                <a:spcPct val="90000"/>
              </a:lnSpc>
              <a:spcBef>
                <a:spcPts val="600"/>
              </a:spcBef>
              <a:buClr>
                <a:srgbClr val="0A8C6D"/>
              </a:buClr>
              <a:buSzPts val="1400"/>
              <a:buFont typeface="Wingdings" panose="05000000000000000000" pitchFamily="2" charset="2"/>
              <a:buChar char="§"/>
            </a:pPr>
            <a:r>
              <a:rPr lang="el-GR" sz="1200" dirty="0">
                <a:solidFill>
                  <a:srgbClr val="666666"/>
                </a:solidFill>
                <a:latin typeface="Arial"/>
                <a:ea typeface="Calibri"/>
                <a:cs typeface="Calibri"/>
              </a:rPr>
              <a:t>Το </a:t>
            </a:r>
            <a:r>
              <a:rPr lang="el-GR" sz="1200" b="1" dirty="0" err="1">
                <a:solidFill>
                  <a:srgbClr val="666666"/>
                </a:solidFill>
                <a:latin typeface="Arial"/>
                <a:ea typeface="Calibri"/>
                <a:cs typeface="Calibri"/>
              </a:rPr>
              <a:t>Airbnb</a:t>
            </a:r>
            <a:r>
              <a:rPr lang="el-GR" sz="1200" b="1" dirty="0">
                <a:solidFill>
                  <a:srgbClr val="666666"/>
                </a:solidFill>
                <a:latin typeface="Arial"/>
                <a:ea typeface="Calibri"/>
                <a:cs typeface="Calibri"/>
              </a:rPr>
              <a:t> </a:t>
            </a:r>
            <a:r>
              <a:rPr lang="el-GR" sz="1200" dirty="0">
                <a:solidFill>
                  <a:srgbClr val="666666"/>
                </a:solidFill>
                <a:latin typeface="Arial"/>
                <a:ea typeface="Calibri"/>
                <a:cs typeface="Calibri"/>
              </a:rPr>
              <a:t>δημιούργησε έναν νέο τρόπο για να κερδίζουν χρήματα οι άνθρωποι ενοικιάζοντας τα σπίτια ή τα διαμερίσματά τους</a:t>
            </a:r>
          </a:p>
          <a:p>
            <a:pPr marL="285750" indent="-285750">
              <a:lnSpc>
                <a:spcPct val="90000"/>
              </a:lnSpc>
              <a:spcBef>
                <a:spcPts val="600"/>
              </a:spcBef>
              <a:buClr>
                <a:srgbClr val="0A8C6D"/>
              </a:buClr>
              <a:buSzPts val="1400"/>
              <a:buFont typeface="Wingdings" panose="05000000000000000000" pitchFamily="2" charset="2"/>
              <a:buChar char="§"/>
            </a:pPr>
            <a:r>
              <a:rPr lang="el-GR" sz="1200" dirty="0">
                <a:solidFill>
                  <a:srgbClr val="666666"/>
                </a:solidFill>
                <a:latin typeface="Arial"/>
                <a:ea typeface="Calibri"/>
                <a:cs typeface="Calibri"/>
              </a:rPr>
              <a:t>Το </a:t>
            </a:r>
            <a:r>
              <a:rPr lang="el-GR" sz="1200" b="1" dirty="0" err="1">
                <a:solidFill>
                  <a:srgbClr val="666666"/>
                </a:solidFill>
                <a:latin typeface="Arial"/>
                <a:ea typeface="Calibri"/>
                <a:cs typeface="Calibri"/>
              </a:rPr>
              <a:t>Netflix</a:t>
            </a:r>
            <a:r>
              <a:rPr lang="el-GR" sz="1200" b="1" dirty="0">
                <a:solidFill>
                  <a:srgbClr val="666666"/>
                </a:solidFill>
                <a:latin typeface="Arial"/>
                <a:ea typeface="Calibri"/>
                <a:cs typeface="Calibri"/>
              </a:rPr>
              <a:t> </a:t>
            </a:r>
            <a:r>
              <a:rPr lang="el-GR" sz="1200" dirty="0">
                <a:solidFill>
                  <a:srgbClr val="666666"/>
                </a:solidFill>
                <a:latin typeface="Arial"/>
                <a:ea typeface="Calibri"/>
                <a:cs typeface="Calibri"/>
              </a:rPr>
              <a:t>διατάραξε το παραδοσιακό μοντέλο οικιακής ψυχαγωγίας προσφέροντας ροή βίντεο κατά παραγγελία (</a:t>
            </a:r>
            <a:r>
              <a:rPr lang="el-GR" sz="1200" dirty="0" err="1">
                <a:solidFill>
                  <a:srgbClr val="666666"/>
                </a:solidFill>
                <a:latin typeface="Arial"/>
                <a:ea typeface="Calibri"/>
                <a:cs typeface="Calibri"/>
              </a:rPr>
              <a:t>streaming</a:t>
            </a:r>
            <a:r>
              <a:rPr lang="el-GR" sz="1200" dirty="0">
                <a:solidFill>
                  <a:srgbClr val="666666"/>
                </a:solidFill>
                <a:latin typeface="Arial"/>
                <a:ea typeface="Calibri"/>
                <a:cs typeface="Calibri"/>
              </a:rPr>
              <a:t> on </a:t>
            </a:r>
            <a:r>
              <a:rPr lang="el-GR" sz="1200" dirty="0" err="1">
                <a:solidFill>
                  <a:srgbClr val="666666"/>
                </a:solidFill>
                <a:latin typeface="Arial"/>
                <a:ea typeface="Calibri"/>
                <a:cs typeface="Calibri"/>
              </a:rPr>
              <a:t>demand</a:t>
            </a:r>
            <a:r>
              <a:rPr lang="el-GR" sz="1200" dirty="0">
                <a:solidFill>
                  <a:srgbClr val="666666"/>
                </a:solidFill>
                <a:latin typeface="Arial"/>
                <a:ea typeface="Calibri"/>
                <a:cs typeface="Calibri"/>
              </a:rPr>
              <a:t>)</a:t>
            </a:r>
          </a:p>
          <a:p>
            <a:pPr marL="285750" indent="-285750">
              <a:lnSpc>
                <a:spcPct val="90000"/>
              </a:lnSpc>
              <a:spcBef>
                <a:spcPts val="600"/>
              </a:spcBef>
              <a:buClr>
                <a:srgbClr val="0A8C6D"/>
              </a:buClr>
              <a:buSzPts val="1400"/>
              <a:buFont typeface="Wingdings" panose="05000000000000000000" pitchFamily="2" charset="2"/>
              <a:buChar char="§"/>
            </a:pPr>
            <a:r>
              <a:rPr lang="el-GR" sz="1200" dirty="0">
                <a:solidFill>
                  <a:srgbClr val="666666"/>
                </a:solidFill>
                <a:latin typeface="Arial"/>
                <a:ea typeface="Calibri"/>
                <a:cs typeface="Calibri"/>
              </a:rPr>
              <a:t>Το </a:t>
            </a:r>
            <a:r>
              <a:rPr lang="el-GR" sz="1200" b="1" dirty="0" err="1">
                <a:solidFill>
                  <a:srgbClr val="666666"/>
                </a:solidFill>
                <a:latin typeface="Arial"/>
                <a:ea typeface="Calibri"/>
                <a:cs typeface="Calibri"/>
              </a:rPr>
              <a:t>PayPal</a:t>
            </a:r>
            <a:r>
              <a:rPr lang="el-GR" sz="1200" b="1" dirty="0">
                <a:solidFill>
                  <a:srgbClr val="666666"/>
                </a:solidFill>
                <a:latin typeface="Arial"/>
                <a:ea typeface="Calibri"/>
                <a:cs typeface="Calibri"/>
              </a:rPr>
              <a:t> </a:t>
            </a:r>
            <a:r>
              <a:rPr lang="el-GR" sz="1200" dirty="0">
                <a:solidFill>
                  <a:srgbClr val="666666"/>
                </a:solidFill>
                <a:latin typeface="Arial"/>
                <a:ea typeface="Calibri"/>
                <a:cs typeface="Calibri"/>
              </a:rPr>
              <a:t>έφερε επανάσταση στις διαδικτυακές πληρωμές, προσφέροντας μια ασφαλή, εύχρηστη πλατφόρμα</a:t>
            </a:r>
          </a:p>
          <a:p>
            <a:pPr marL="285750" indent="-285750">
              <a:lnSpc>
                <a:spcPct val="90000"/>
              </a:lnSpc>
              <a:spcBef>
                <a:spcPts val="600"/>
              </a:spcBef>
              <a:buClr>
                <a:srgbClr val="0A8C6D"/>
              </a:buClr>
              <a:buSzPts val="1400"/>
              <a:buFont typeface="Wingdings" panose="05000000000000000000" pitchFamily="2" charset="2"/>
              <a:buChar char="§"/>
            </a:pPr>
            <a:endParaRPr lang="en-US" sz="1200" dirty="0">
              <a:solidFill>
                <a:srgbClr val="666666"/>
              </a:solidFill>
              <a:latin typeface="Arial" panose="020B0604020202020204" pitchFamily="34" charset="0"/>
              <a:ea typeface="Calibri"/>
              <a:cs typeface="Calibri"/>
            </a:endParaRPr>
          </a:p>
        </p:txBody>
      </p:sp>
    </p:spTree>
    <p:extLst>
      <p:ext uri="{BB962C8B-B14F-4D97-AF65-F5344CB8AC3E}">
        <p14:creationId xmlns:p14="http://schemas.microsoft.com/office/powerpoint/2010/main" val="2177132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3" name="Google Shape;147;p21">
            <a:extLst>
              <a:ext uri="{FF2B5EF4-FFF2-40B4-BE49-F238E27FC236}">
                <a16:creationId xmlns:a16="http://schemas.microsoft.com/office/drawing/2014/main" id="{031A637E-AC8C-6224-A4EE-D09FAA9380D4}"/>
              </a:ext>
            </a:extLst>
          </p:cNvPr>
          <p:cNvSpPr txBox="1">
            <a:spLocks noGrp="1"/>
          </p:cNvSpPr>
          <p:nvPr>
            <p:ph type="title"/>
          </p:nvPr>
        </p:nvSpPr>
        <p:spPr>
          <a:xfrm>
            <a:off x="764060" y="544014"/>
            <a:ext cx="6866100" cy="857400"/>
          </a:xfrm>
          <a:prstGeom prst="rect">
            <a:avLst/>
          </a:prstGeom>
        </p:spPr>
        <p:txBody>
          <a:bodyPr spcFirstLastPara="1" wrap="square" lIns="91426" tIns="91426" rIns="91426" bIns="91426" anchor="t" anchorCtr="0">
            <a:noAutofit/>
          </a:bodyPr>
          <a:lstStyle/>
          <a:p>
            <a:r>
              <a:rPr lang="el-GR" sz="3600" dirty="0">
                <a:solidFill>
                  <a:srgbClr val="0A8C6D"/>
                </a:solidFill>
              </a:rPr>
              <a:t>Εργαλειοθήκη Καινοτομίας</a:t>
            </a:r>
          </a:p>
        </p:txBody>
      </p:sp>
      <p:sp>
        <p:nvSpPr>
          <p:cNvPr id="148" name="Google Shape;148;p21"/>
          <p:cNvSpPr txBox="1">
            <a:spLocks noGrp="1"/>
          </p:cNvSpPr>
          <p:nvPr>
            <p:ph type="body" idx="1"/>
          </p:nvPr>
        </p:nvSpPr>
        <p:spPr>
          <a:xfrm>
            <a:off x="1122219" y="2676699"/>
            <a:ext cx="4580628" cy="1687960"/>
          </a:xfrm>
          <a:prstGeom prst="rect">
            <a:avLst/>
          </a:prstGeom>
          <a:ln>
            <a:noFill/>
          </a:ln>
        </p:spPr>
        <p:txBody>
          <a:bodyPr spcFirstLastPara="1" wrap="square" lIns="91426" tIns="91426" rIns="91426" bIns="91426" anchor="t" anchorCtr="0">
            <a:noAutofit/>
          </a:bodyPr>
          <a:lstStyle/>
          <a:p>
            <a:pPr marL="0" indent="0">
              <a:lnSpc>
                <a:spcPct val="90000"/>
              </a:lnSpc>
              <a:buClr>
                <a:srgbClr val="0A8C6D"/>
              </a:buClr>
              <a:buSzPts val="1400"/>
              <a:buNone/>
            </a:pPr>
            <a:endParaRPr lang="en-US" sz="1400">
              <a:solidFill>
                <a:schemeClr val="dk1"/>
              </a:solidFill>
              <a:latin typeface="Calibri"/>
              <a:ea typeface="Calibri"/>
              <a:cs typeface="Calibri"/>
            </a:endParaRPr>
          </a:p>
          <a:p>
            <a:pPr marL="285750" lvl="0" indent="-285750">
              <a:lnSpc>
                <a:spcPct val="90000"/>
              </a:lnSpc>
              <a:buClr>
                <a:srgbClr val="0A8C6D"/>
              </a:buClr>
              <a:buSzPts val="1400"/>
              <a:buFont typeface="Wingdings" panose="05000000000000000000" pitchFamily="2" charset="2"/>
              <a:buChar char="§"/>
            </a:pPr>
            <a:endParaRPr lang="en-US" sz="1400">
              <a:solidFill>
                <a:schemeClr val="dk1"/>
              </a:solidFill>
              <a:latin typeface="Calibri"/>
              <a:ea typeface="Calibri"/>
              <a:cs typeface="Calibri"/>
            </a:endParaRPr>
          </a:p>
        </p:txBody>
      </p:sp>
      <p:sp>
        <p:nvSpPr>
          <p:cNvPr id="4" name="Google Shape;392;p35">
            <a:extLst>
              <a:ext uri="{FF2B5EF4-FFF2-40B4-BE49-F238E27FC236}">
                <a16:creationId xmlns:a16="http://schemas.microsoft.com/office/drawing/2014/main" id="{906CD89B-10AE-2F08-1573-831C679A6CB9}"/>
              </a:ext>
            </a:extLst>
          </p:cNvPr>
          <p:cNvSpPr/>
          <p:nvPr/>
        </p:nvSpPr>
        <p:spPr>
          <a:xfrm>
            <a:off x="8054236" y="327816"/>
            <a:ext cx="798007" cy="72583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A8C6D"/>
          </a:solidFill>
          <a:ln>
            <a:noFill/>
          </a:ln>
        </p:spPr>
        <p:txBody>
          <a:bodyPr spcFirstLastPara="1" wrap="square" lIns="91426" tIns="91426" rIns="91426" bIns="91426" anchor="ctr" anchorCtr="0">
            <a:noAutofit/>
          </a:bodyPr>
          <a:lstStyle/>
          <a:p>
            <a:endParaRPr sz="1401">
              <a:solidFill>
                <a:srgbClr val="0A8C6D"/>
              </a:solidFill>
            </a:endParaRPr>
          </a:p>
        </p:txBody>
      </p:sp>
      <p:sp>
        <p:nvSpPr>
          <p:cNvPr id="2" name="Rectangle 1"/>
          <p:cNvSpPr/>
          <p:nvPr/>
        </p:nvSpPr>
        <p:spPr>
          <a:xfrm>
            <a:off x="764060" y="1167730"/>
            <a:ext cx="7371331" cy="3707169"/>
          </a:xfrm>
          <a:prstGeom prst="rect">
            <a:avLst/>
          </a:prstGeom>
        </p:spPr>
        <p:txBody>
          <a:bodyPr wrap="square" lIns="91440" tIns="45720" rIns="91440" bIns="45720" anchor="t">
            <a:spAutoFit/>
          </a:bodyPr>
          <a:lstStyle/>
          <a:p>
            <a:r>
              <a:rPr lang="el-GR" sz="1100" dirty="0">
                <a:solidFill>
                  <a:srgbClr val="666666"/>
                </a:solidFill>
                <a:cs typeface="Calibri"/>
              </a:rPr>
              <a:t>Η εργαλειοθήκη καινοτομίας είναι μια συλλογή μεθόδων, τεχνικών και εργαλείων που μπορούν να χρησιμοποιηθούν για τη δημιουργία νέων και καινοτόμων ιδεών. Τα εργαλεία αυτά μπορούν να χρησιμοποιηθούν στη διαδικασία σχεδιαστικής σκέψης για να βοηθήσουν τις ομάδες να σκεφτούν δημιουργικά, να επιλύσουν προβλήματα και να αναπτύξουν νέα προϊόντα, υπηρεσίες ή διαδικασίες. Ορισμένα παραδείγματα εργαλείων είναι τα εξής:</a:t>
            </a:r>
            <a:endParaRPr lang="en-US" sz="1100" dirty="0">
              <a:solidFill>
                <a:srgbClr val="666666"/>
              </a:solidFill>
              <a:cs typeface="Calibri"/>
            </a:endParaRPr>
          </a:p>
          <a:p>
            <a:endParaRPr lang="en-GB" sz="1050" dirty="0">
              <a:solidFill>
                <a:srgbClr val="666666"/>
              </a:solidFill>
              <a:latin typeface="Arial" panose="020B0604020202020204" pitchFamily="34" charset="0"/>
              <a:cs typeface="Calibri"/>
            </a:endParaRPr>
          </a:p>
          <a:p>
            <a:pPr marL="285750" indent="-285750">
              <a:lnSpc>
                <a:spcPct val="90000"/>
              </a:lnSpc>
              <a:buClr>
                <a:srgbClr val="0A8C6D"/>
              </a:buClr>
              <a:buSzPts val="1400"/>
              <a:buFont typeface="Wingdings" panose="05000000000000000000" pitchFamily="2" charset="2"/>
              <a:buChar char="§"/>
            </a:pPr>
            <a:r>
              <a:rPr lang="en-US" sz="1100" b="1" dirty="0">
                <a:solidFill>
                  <a:srgbClr val="0A8C6D"/>
                </a:solidFill>
                <a:ea typeface="Calibri"/>
                <a:cs typeface="Calibri"/>
              </a:rPr>
              <a:t>Brainstorming:</a:t>
            </a:r>
            <a:r>
              <a:rPr lang="en-US" sz="1100" dirty="0">
                <a:solidFill>
                  <a:srgbClr val="666666"/>
                </a:solidFill>
                <a:cs typeface="Calibri"/>
              </a:rPr>
              <a:t> </a:t>
            </a:r>
            <a:r>
              <a:rPr lang="en-US" sz="1100" dirty="0" err="1">
                <a:solidFill>
                  <a:srgbClr val="666666"/>
                </a:solidFill>
                <a:cs typeface="Calibri"/>
              </a:rPr>
              <a:t>Πρόκειτ</a:t>
            </a:r>
            <a:r>
              <a:rPr lang="en-US" sz="1100" dirty="0">
                <a:solidFill>
                  <a:srgbClr val="666666"/>
                </a:solidFill>
                <a:cs typeface="Calibri"/>
              </a:rPr>
              <a:t>αι </a:t>
            </a:r>
            <a:r>
              <a:rPr lang="en-US" sz="1100" dirty="0" err="1">
                <a:solidFill>
                  <a:srgbClr val="666666"/>
                </a:solidFill>
                <a:cs typeface="Calibri"/>
              </a:rPr>
              <a:t>γι</a:t>
            </a:r>
            <a:r>
              <a:rPr lang="en-US" sz="1100" dirty="0">
                <a:solidFill>
                  <a:srgbClr val="666666"/>
                </a:solidFill>
                <a:cs typeface="Calibri"/>
              </a:rPr>
              <a:t>α </a:t>
            </a:r>
            <a:r>
              <a:rPr lang="en-US" sz="1100" dirty="0" err="1">
                <a:solidFill>
                  <a:srgbClr val="666666"/>
                </a:solidFill>
                <a:cs typeface="Calibri"/>
              </a:rPr>
              <a:t>μι</a:t>
            </a:r>
            <a:r>
              <a:rPr lang="en-US" sz="1100" dirty="0">
                <a:solidFill>
                  <a:srgbClr val="666666"/>
                </a:solidFill>
                <a:cs typeface="Calibri"/>
              </a:rPr>
              <a:t>α </a:t>
            </a:r>
            <a:r>
              <a:rPr lang="en-US" sz="1100" dirty="0" err="1">
                <a:solidFill>
                  <a:srgbClr val="666666"/>
                </a:solidFill>
                <a:cs typeface="Calibri"/>
              </a:rPr>
              <a:t>τεχνική</a:t>
            </a:r>
            <a:r>
              <a:rPr lang="en-US" sz="1100" dirty="0">
                <a:solidFill>
                  <a:srgbClr val="666666"/>
                </a:solidFill>
                <a:cs typeface="Calibri"/>
              </a:rPr>
              <a:t> </a:t>
            </a:r>
            <a:r>
              <a:rPr lang="en-US" sz="1100" dirty="0" err="1">
                <a:solidFill>
                  <a:srgbClr val="666666"/>
                </a:solidFill>
                <a:cs typeface="Calibri"/>
              </a:rPr>
              <a:t>γι</a:t>
            </a:r>
            <a:r>
              <a:rPr lang="en-US" sz="1100" dirty="0">
                <a:solidFill>
                  <a:srgbClr val="666666"/>
                </a:solidFill>
                <a:cs typeface="Calibri"/>
              </a:rPr>
              <a:t>α </a:t>
            </a:r>
            <a:r>
              <a:rPr lang="en-US" sz="1100" dirty="0" err="1">
                <a:solidFill>
                  <a:srgbClr val="666666"/>
                </a:solidFill>
                <a:cs typeface="Calibri"/>
              </a:rPr>
              <a:t>τη</a:t>
            </a:r>
            <a:r>
              <a:rPr lang="en-US" sz="1100" dirty="0">
                <a:solidFill>
                  <a:srgbClr val="666666"/>
                </a:solidFill>
                <a:cs typeface="Calibri"/>
              </a:rPr>
              <a:t> </a:t>
            </a:r>
            <a:r>
              <a:rPr lang="en-US" sz="1100" dirty="0" err="1">
                <a:solidFill>
                  <a:srgbClr val="666666"/>
                </a:solidFill>
                <a:cs typeface="Calibri"/>
              </a:rPr>
              <a:t>δημιουργί</a:t>
            </a:r>
            <a:r>
              <a:rPr lang="en-US" sz="1100" dirty="0">
                <a:solidFill>
                  <a:srgbClr val="666666"/>
                </a:solidFill>
                <a:cs typeface="Calibri"/>
              </a:rPr>
              <a:t>α </a:t>
            </a:r>
            <a:r>
              <a:rPr lang="en-US" sz="1100" dirty="0" err="1">
                <a:solidFill>
                  <a:srgbClr val="666666"/>
                </a:solidFill>
                <a:cs typeface="Calibri"/>
              </a:rPr>
              <a:t>μεγάλου</a:t>
            </a:r>
            <a:r>
              <a:rPr lang="en-US" sz="1100" dirty="0">
                <a:solidFill>
                  <a:srgbClr val="666666"/>
                </a:solidFill>
                <a:cs typeface="Calibri"/>
              </a:rPr>
              <a:t> α</a:t>
            </a:r>
            <a:r>
              <a:rPr lang="en-US" sz="1100" dirty="0" err="1">
                <a:solidFill>
                  <a:srgbClr val="666666"/>
                </a:solidFill>
                <a:cs typeface="Calibri"/>
              </a:rPr>
              <a:t>ριθμού</a:t>
            </a:r>
            <a:r>
              <a:rPr lang="en-US" sz="1100" dirty="0">
                <a:solidFill>
                  <a:srgbClr val="666666"/>
                </a:solidFill>
                <a:cs typeface="Calibri"/>
              </a:rPr>
              <a:t> </a:t>
            </a:r>
            <a:r>
              <a:rPr lang="en-US" sz="1100" dirty="0" err="1">
                <a:solidFill>
                  <a:srgbClr val="666666"/>
                </a:solidFill>
                <a:cs typeface="Calibri"/>
              </a:rPr>
              <a:t>ιδεών</a:t>
            </a:r>
            <a:r>
              <a:rPr lang="en-US" sz="1100" dirty="0">
                <a:solidFill>
                  <a:srgbClr val="666666"/>
                </a:solidFill>
                <a:cs typeface="Calibri"/>
              </a:rPr>
              <a:t> </a:t>
            </a:r>
            <a:r>
              <a:rPr lang="en-US" sz="1100" dirty="0" err="1">
                <a:solidFill>
                  <a:srgbClr val="666666"/>
                </a:solidFill>
                <a:cs typeface="Calibri"/>
              </a:rPr>
              <a:t>σε</a:t>
            </a:r>
            <a:r>
              <a:rPr lang="en-US" sz="1100" dirty="0">
                <a:solidFill>
                  <a:srgbClr val="666666"/>
                </a:solidFill>
                <a:cs typeface="Calibri"/>
              </a:rPr>
              <a:t> </a:t>
            </a:r>
            <a:r>
              <a:rPr lang="en-US" sz="1100" dirty="0" err="1">
                <a:solidFill>
                  <a:srgbClr val="666666"/>
                </a:solidFill>
                <a:cs typeface="Calibri"/>
              </a:rPr>
              <a:t>σύντομο</a:t>
            </a:r>
            <a:r>
              <a:rPr lang="en-US" sz="1100" dirty="0">
                <a:solidFill>
                  <a:srgbClr val="666666"/>
                </a:solidFill>
                <a:cs typeface="Calibri"/>
              </a:rPr>
              <a:t> </a:t>
            </a:r>
            <a:r>
              <a:rPr lang="en-US" sz="1100" dirty="0" err="1">
                <a:solidFill>
                  <a:srgbClr val="666666"/>
                </a:solidFill>
                <a:cs typeface="Calibri"/>
              </a:rPr>
              <a:t>χρονικό</a:t>
            </a:r>
            <a:r>
              <a:rPr lang="en-US" sz="1100" dirty="0">
                <a:solidFill>
                  <a:srgbClr val="666666"/>
                </a:solidFill>
                <a:cs typeface="Calibri"/>
              </a:rPr>
              <a:t> </a:t>
            </a:r>
            <a:r>
              <a:rPr lang="en-US" sz="1100" dirty="0" err="1">
                <a:solidFill>
                  <a:srgbClr val="666666"/>
                </a:solidFill>
                <a:cs typeface="Calibri"/>
              </a:rPr>
              <a:t>διάστημ</a:t>
            </a:r>
            <a:r>
              <a:rPr lang="en-US" sz="1100" dirty="0">
                <a:solidFill>
                  <a:srgbClr val="666666"/>
                </a:solidFill>
                <a:cs typeface="Calibri"/>
              </a:rPr>
              <a:t>α. Μπ</a:t>
            </a:r>
            <a:r>
              <a:rPr lang="en-US" sz="1100" dirty="0" err="1">
                <a:solidFill>
                  <a:srgbClr val="666666"/>
                </a:solidFill>
                <a:cs typeface="Calibri"/>
              </a:rPr>
              <a:t>ορεί</a:t>
            </a:r>
            <a:r>
              <a:rPr lang="en-US" sz="1100" dirty="0">
                <a:solidFill>
                  <a:srgbClr val="666666"/>
                </a:solidFill>
                <a:cs typeface="Calibri"/>
              </a:rPr>
              <a:t> να </a:t>
            </a:r>
            <a:r>
              <a:rPr lang="en-US" sz="1100" dirty="0" err="1">
                <a:solidFill>
                  <a:srgbClr val="666666"/>
                </a:solidFill>
                <a:cs typeface="Calibri"/>
              </a:rPr>
              <a:t>γίνει</a:t>
            </a:r>
            <a:r>
              <a:rPr lang="en-US" sz="1100" dirty="0">
                <a:solidFill>
                  <a:srgbClr val="666666"/>
                </a:solidFill>
                <a:cs typeface="Calibri"/>
              </a:rPr>
              <a:t> α</a:t>
            </a:r>
            <a:r>
              <a:rPr lang="en-US" sz="1100" dirty="0" err="1">
                <a:solidFill>
                  <a:srgbClr val="666666"/>
                </a:solidFill>
                <a:cs typeface="Calibri"/>
              </a:rPr>
              <a:t>τομικά</a:t>
            </a:r>
            <a:r>
              <a:rPr lang="en-US" sz="1100" dirty="0">
                <a:solidFill>
                  <a:srgbClr val="666666"/>
                </a:solidFill>
                <a:cs typeface="Calibri"/>
              </a:rPr>
              <a:t> ή </a:t>
            </a:r>
            <a:r>
              <a:rPr lang="en-US" sz="1100" dirty="0" err="1">
                <a:solidFill>
                  <a:srgbClr val="666666"/>
                </a:solidFill>
                <a:cs typeface="Calibri"/>
              </a:rPr>
              <a:t>σε</a:t>
            </a:r>
            <a:r>
              <a:rPr lang="en-US" sz="1100" dirty="0">
                <a:solidFill>
                  <a:srgbClr val="666666"/>
                </a:solidFill>
                <a:cs typeface="Calibri"/>
              </a:rPr>
              <a:t> </a:t>
            </a:r>
            <a:r>
              <a:rPr lang="en-US" sz="1100" dirty="0" err="1">
                <a:solidFill>
                  <a:srgbClr val="666666"/>
                </a:solidFill>
                <a:cs typeface="Calibri"/>
              </a:rPr>
              <a:t>ομ</a:t>
            </a:r>
            <a:r>
              <a:rPr lang="en-US" sz="1100" dirty="0">
                <a:solidFill>
                  <a:srgbClr val="666666"/>
                </a:solidFill>
                <a:cs typeface="Calibri"/>
              </a:rPr>
              <a:t>α</a:t>
            </a:r>
            <a:r>
              <a:rPr lang="en-US" sz="1100" dirty="0" err="1">
                <a:solidFill>
                  <a:srgbClr val="666666"/>
                </a:solidFill>
                <a:cs typeface="Calibri"/>
              </a:rPr>
              <a:t>δικό</a:t>
            </a:r>
            <a:r>
              <a:rPr lang="en-US" sz="1100" dirty="0">
                <a:solidFill>
                  <a:srgbClr val="666666"/>
                </a:solidFill>
                <a:cs typeface="Calibri"/>
              </a:rPr>
              <a:t> πλα</a:t>
            </a:r>
            <a:r>
              <a:rPr lang="en-US" sz="1100" dirty="0" err="1">
                <a:solidFill>
                  <a:srgbClr val="666666"/>
                </a:solidFill>
                <a:cs typeface="Calibri"/>
              </a:rPr>
              <a:t>ίσιο</a:t>
            </a:r>
            <a:r>
              <a:rPr lang="en-US" sz="1100" dirty="0">
                <a:solidFill>
                  <a:srgbClr val="666666"/>
                </a:solidFill>
                <a:cs typeface="Calibri"/>
              </a:rPr>
              <a:t> και π</a:t>
            </a:r>
            <a:r>
              <a:rPr lang="en-US" sz="1100" dirty="0" err="1">
                <a:solidFill>
                  <a:srgbClr val="666666"/>
                </a:solidFill>
                <a:cs typeface="Calibri"/>
              </a:rPr>
              <a:t>εριλ</a:t>
            </a:r>
            <a:r>
              <a:rPr lang="en-US" sz="1100" dirty="0">
                <a:solidFill>
                  <a:srgbClr val="666666"/>
                </a:solidFill>
                <a:cs typeface="Calibri"/>
              </a:rPr>
              <a:t>αμβ</a:t>
            </a:r>
            <a:r>
              <a:rPr lang="en-US" sz="1100" dirty="0" err="1">
                <a:solidFill>
                  <a:srgbClr val="666666"/>
                </a:solidFill>
                <a:cs typeface="Calibri"/>
              </a:rPr>
              <a:t>άνει</a:t>
            </a:r>
            <a:r>
              <a:rPr lang="en-US" sz="1100" dirty="0">
                <a:solidFill>
                  <a:srgbClr val="666666"/>
                </a:solidFill>
                <a:cs typeface="Calibri"/>
              </a:rPr>
              <a:t> </a:t>
            </a:r>
            <a:r>
              <a:rPr lang="en-US" sz="1100" dirty="0" err="1">
                <a:solidFill>
                  <a:srgbClr val="666666"/>
                </a:solidFill>
                <a:cs typeface="Calibri"/>
              </a:rPr>
              <a:t>την</a:t>
            </a:r>
            <a:r>
              <a:rPr lang="en-US" sz="1100" dirty="0">
                <a:solidFill>
                  <a:srgbClr val="666666"/>
                </a:solidFill>
                <a:cs typeface="Calibri"/>
              </a:rPr>
              <a:t> πα</a:t>
            </a:r>
            <a:r>
              <a:rPr lang="en-US" sz="1100" dirty="0" err="1">
                <a:solidFill>
                  <a:srgbClr val="666666"/>
                </a:solidFill>
                <a:cs typeface="Calibri"/>
              </a:rPr>
              <a:t>ράλειψη</a:t>
            </a:r>
            <a:r>
              <a:rPr lang="en-US" sz="1100" dirty="0">
                <a:solidFill>
                  <a:srgbClr val="666666"/>
                </a:solidFill>
                <a:cs typeface="Calibri"/>
              </a:rPr>
              <a:t> </a:t>
            </a:r>
            <a:r>
              <a:rPr lang="en-US" sz="1100" dirty="0" err="1">
                <a:solidFill>
                  <a:srgbClr val="666666"/>
                </a:solidFill>
                <a:cs typeface="Calibri"/>
              </a:rPr>
              <a:t>κριτικής</a:t>
            </a:r>
            <a:r>
              <a:rPr lang="en-US" sz="1100" dirty="0">
                <a:solidFill>
                  <a:srgbClr val="666666"/>
                </a:solidFill>
                <a:cs typeface="Calibri"/>
              </a:rPr>
              <a:t> και </a:t>
            </a:r>
            <a:r>
              <a:rPr lang="en-US" sz="1100" dirty="0" err="1">
                <a:solidFill>
                  <a:srgbClr val="666666"/>
                </a:solidFill>
                <a:cs typeface="Calibri"/>
              </a:rPr>
              <a:t>την</a:t>
            </a:r>
            <a:r>
              <a:rPr lang="en-US" sz="1100" dirty="0">
                <a:solidFill>
                  <a:srgbClr val="666666"/>
                </a:solidFill>
                <a:cs typeface="Calibri"/>
              </a:rPr>
              <a:t> </a:t>
            </a:r>
            <a:r>
              <a:rPr lang="en-US" sz="1100" dirty="0" err="1">
                <a:solidFill>
                  <a:srgbClr val="666666"/>
                </a:solidFill>
                <a:cs typeface="Calibri"/>
              </a:rPr>
              <a:t>ενθάρρυνση</a:t>
            </a:r>
            <a:r>
              <a:rPr lang="en-US" sz="1100" dirty="0">
                <a:solidFill>
                  <a:srgbClr val="666666"/>
                </a:solidFill>
                <a:cs typeface="Calibri"/>
              </a:rPr>
              <a:t> π</a:t>
            </a:r>
            <a:r>
              <a:rPr lang="en-US" sz="1100" dirty="0" err="1">
                <a:solidFill>
                  <a:srgbClr val="666666"/>
                </a:solidFill>
                <a:cs typeface="Calibri"/>
              </a:rPr>
              <a:t>ρωτότυ</a:t>
            </a:r>
            <a:r>
              <a:rPr lang="en-US" sz="1100" dirty="0">
                <a:solidFill>
                  <a:srgbClr val="666666"/>
                </a:solidFill>
                <a:cs typeface="Calibri"/>
              </a:rPr>
              <a:t>π</a:t>
            </a:r>
            <a:r>
              <a:rPr lang="en-US" sz="1100" dirty="0" err="1">
                <a:solidFill>
                  <a:srgbClr val="666666"/>
                </a:solidFill>
                <a:cs typeface="Calibri"/>
              </a:rPr>
              <a:t>ων</a:t>
            </a:r>
            <a:r>
              <a:rPr lang="en-US" sz="1100" dirty="0">
                <a:solidFill>
                  <a:srgbClr val="666666"/>
                </a:solidFill>
                <a:cs typeface="Calibri"/>
              </a:rPr>
              <a:t> </a:t>
            </a:r>
            <a:r>
              <a:rPr lang="en-US" sz="1100" dirty="0" err="1">
                <a:solidFill>
                  <a:srgbClr val="666666"/>
                </a:solidFill>
                <a:cs typeface="Calibri"/>
              </a:rPr>
              <a:t>ιδεών</a:t>
            </a:r>
            <a:r>
              <a:rPr lang="en-US" sz="1100" dirty="0">
                <a:solidFill>
                  <a:srgbClr val="666666"/>
                </a:solidFill>
                <a:cs typeface="Calibri"/>
              </a:rPr>
              <a:t>.</a:t>
            </a:r>
          </a:p>
          <a:p>
            <a:pPr marL="285750" indent="-285750">
              <a:lnSpc>
                <a:spcPct val="90000"/>
              </a:lnSpc>
              <a:buClr>
                <a:srgbClr val="0A8C6D"/>
              </a:buClr>
              <a:buSzPts val="1400"/>
              <a:buFont typeface="Wingdings" panose="05000000000000000000" pitchFamily="2" charset="2"/>
              <a:buChar char="§"/>
            </a:pPr>
            <a:r>
              <a:rPr lang="en-US" sz="1100" b="1" dirty="0">
                <a:solidFill>
                  <a:srgbClr val="0A8C6D"/>
                </a:solidFill>
                <a:latin typeface="Arial" panose="020B0604020202020204" pitchFamily="34" charset="0"/>
                <a:ea typeface="Calibri"/>
                <a:cs typeface="Calibri"/>
              </a:rPr>
              <a:t>SCAMPER:</a:t>
            </a:r>
            <a:r>
              <a:rPr lang="en-US" sz="1100" dirty="0">
                <a:solidFill>
                  <a:srgbClr val="666666"/>
                </a:solidFill>
                <a:latin typeface="Arial" panose="020B0604020202020204" pitchFamily="34" charset="0"/>
                <a:ea typeface="Calibri"/>
                <a:cs typeface="Calibri"/>
              </a:rPr>
              <a:t> </a:t>
            </a:r>
            <a:r>
              <a:rPr lang="el-GR" sz="1100" dirty="0">
                <a:solidFill>
                  <a:srgbClr val="666666"/>
                </a:solidFill>
                <a:latin typeface="Arial" panose="020B0604020202020204" pitchFamily="34" charset="0"/>
                <a:ea typeface="Calibri"/>
                <a:cs typeface="Calibri"/>
              </a:rPr>
              <a:t>Αυτή είναι μια τεχνική για τη δημιουργία νέων ιδεών κάνοντας μια σειρά ερωτήσεων σχετικά με ένα υπάρχον προϊόν ή διαδικασία. Οι ερωτήσεις είναι: Αντικατάσταση, Συνδυασμός, Προσαρμογή, Τροποποίηση, Εφαρμογή σε άλλη χρήση, Εξάλειψη, Αντιστροφή.</a:t>
            </a:r>
          </a:p>
          <a:p>
            <a:pPr marL="285750" indent="-285750">
              <a:lnSpc>
                <a:spcPct val="90000"/>
              </a:lnSpc>
              <a:buClr>
                <a:srgbClr val="0A8C6D"/>
              </a:buClr>
              <a:buSzPts val="1400"/>
              <a:buFont typeface="Wingdings" panose="05000000000000000000" pitchFamily="2" charset="2"/>
              <a:buChar char="§"/>
            </a:pPr>
            <a:r>
              <a:rPr lang="el-GR" sz="1100" b="1" dirty="0">
                <a:solidFill>
                  <a:srgbClr val="0A8C6D"/>
                </a:solidFill>
                <a:ea typeface="Calibri"/>
                <a:cs typeface="Calibri"/>
              </a:rPr>
              <a:t>Εναλλακτική Σκέψη</a:t>
            </a:r>
            <a:r>
              <a:rPr lang="en-US" sz="1100" b="1" dirty="0">
                <a:solidFill>
                  <a:srgbClr val="0A8C6D"/>
                </a:solidFill>
                <a:ea typeface="Calibri"/>
                <a:cs typeface="Calibri"/>
              </a:rPr>
              <a:t>: </a:t>
            </a:r>
            <a:r>
              <a:rPr lang="en-US" sz="1100" dirty="0" err="1">
                <a:solidFill>
                  <a:srgbClr val="666666"/>
                </a:solidFill>
                <a:cs typeface="Calibri"/>
              </a:rPr>
              <a:t>Μι</a:t>
            </a:r>
            <a:r>
              <a:rPr lang="en-US" sz="1100" dirty="0">
                <a:solidFill>
                  <a:srgbClr val="666666"/>
                </a:solidFill>
                <a:cs typeface="Calibri"/>
              </a:rPr>
              <a:t>α </a:t>
            </a:r>
            <a:r>
              <a:rPr lang="en-US" sz="1100" dirty="0" err="1">
                <a:solidFill>
                  <a:srgbClr val="666666"/>
                </a:solidFill>
                <a:cs typeface="Calibri"/>
              </a:rPr>
              <a:t>μέθοδος</a:t>
            </a:r>
            <a:r>
              <a:rPr lang="en-US" sz="1100" dirty="0">
                <a:solidFill>
                  <a:srgbClr val="666666"/>
                </a:solidFill>
                <a:cs typeface="Calibri"/>
              </a:rPr>
              <a:t> </a:t>
            </a:r>
            <a:r>
              <a:rPr lang="el-GR" sz="1100" dirty="0">
                <a:solidFill>
                  <a:srgbClr val="666666"/>
                </a:solidFill>
                <a:cs typeface="Calibri"/>
              </a:rPr>
              <a:t>π</a:t>
            </a:r>
            <a:r>
              <a:rPr lang="el-GR" sz="1100" dirty="0">
                <a:solidFill>
                  <a:srgbClr val="666666"/>
                </a:solidFill>
                <a:ea typeface="Calibri"/>
                <a:cs typeface="Calibri"/>
              </a:rPr>
              <a:t>ου περιλαμβάνει την προσέγγιση των προβλημάτων από απροσδόκητες οπτικές γωνίες και την αναζήτηση μη συμβατικών λύσεων. Συχνά χρησιμοποιείται για να ξεπεράσει δημιουργικά εμπόδια και να βρει νέους τρόπους σκέψης.</a:t>
            </a:r>
          </a:p>
          <a:p>
            <a:pPr marL="285750" indent="-285750">
              <a:lnSpc>
                <a:spcPct val="90000"/>
              </a:lnSpc>
              <a:buClr>
                <a:srgbClr val="0A8C6D"/>
              </a:buClr>
              <a:buSzPts val="1400"/>
              <a:buFont typeface="Wingdings" panose="05000000000000000000" pitchFamily="2" charset="2"/>
              <a:buChar char="§"/>
            </a:pPr>
            <a:r>
              <a:rPr lang="el-GR" sz="1100" b="1" dirty="0">
                <a:solidFill>
                  <a:srgbClr val="0A8C6D"/>
                </a:solidFill>
                <a:ea typeface="Calibri"/>
                <a:cs typeface="Calibri"/>
              </a:rPr>
              <a:t>Χαρτογράφηση μυαλού: </a:t>
            </a:r>
            <a:r>
              <a:rPr lang="el-GR" sz="1100" dirty="0">
                <a:solidFill>
                  <a:srgbClr val="666666"/>
                </a:solidFill>
                <a:ea typeface="Calibri"/>
                <a:cs typeface="Calibri"/>
              </a:rPr>
              <a:t>Αυτή είναι μια οπτική τεχνική </a:t>
            </a:r>
            <a:r>
              <a:rPr lang="en-US" sz="1100" dirty="0">
                <a:solidFill>
                  <a:srgbClr val="666666"/>
                </a:solidFill>
                <a:ea typeface="Calibri"/>
                <a:cs typeface="Calibri"/>
              </a:rPr>
              <a:t>brainstorming </a:t>
            </a:r>
            <a:r>
              <a:rPr lang="el-GR" sz="1100" dirty="0">
                <a:solidFill>
                  <a:srgbClr val="666666"/>
                </a:solidFill>
                <a:ea typeface="Calibri"/>
                <a:cs typeface="Calibri"/>
              </a:rPr>
              <a:t>που περιλαμβάνει τη δημιουργία ενός διαγράμματος ή χάρτη ιδεών και συνδέσεων. Μπορεί να σας βοηθήσει να οργανώσετε ιδέες και να δείτε συνδέσεις που μπορεί να μην είναι άμεσα εμφανείς.</a:t>
            </a:r>
          </a:p>
          <a:p>
            <a:pPr marL="285750" indent="-285750">
              <a:lnSpc>
                <a:spcPct val="90000"/>
              </a:lnSpc>
              <a:buClr>
                <a:srgbClr val="0A8C6D"/>
              </a:buClr>
              <a:buSzPts val="1400"/>
              <a:buFont typeface="Wingdings" panose="05000000000000000000" pitchFamily="2" charset="2"/>
              <a:buChar char="§"/>
            </a:pPr>
            <a:r>
              <a:rPr lang="el-GR" sz="1100" b="1" dirty="0">
                <a:solidFill>
                  <a:srgbClr val="0A8C6D"/>
                </a:solidFill>
                <a:latin typeface="Arial" panose="020B0604020202020204" pitchFamily="34" charset="0"/>
                <a:ea typeface="Calibri"/>
                <a:cs typeface="Calibri"/>
              </a:rPr>
              <a:t>Έξι Καπέλα Σκέψης</a:t>
            </a:r>
            <a:r>
              <a:rPr lang="en-US" sz="1100" b="1" dirty="0">
                <a:solidFill>
                  <a:srgbClr val="0A8C6D"/>
                </a:solidFill>
                <a:latin typeface="Arial" panose="020B0604020202020204" pitchFamily="34" charset="0"/>
                <a:ea typeface="Calibri"/>
                <a:cs typeface="Calibri"/>
              </a:rPr>
              <a:t>: </a:t>
            </a:r>
            <a:r>
              <a:rPr lang="el-GR" sz="1100" dirty="0">
                <a:solidFill>
                  <a:srgbClr val="666666"/>
                </a:solidFill>
                <a:latin typeface="Arial" panose="020B0604020202020204" pitchFamily="34" charset="0"/>
                <a:ea typeface="Calibri"/>
                <a:cs typeface="Calibri"/>
              </a:rPr>
              <a:t>Αυτή είναι μια τεχνική για την προσέγγιση προβλημάτων από πολλαπλές οπτικές γωνίες. Περιλαμβάνει τη χρήση έξι διαφορετικών «καπέλων» για την αναπαράσταση διαφορετικών τρόπων σκέψης: λευκό (πραγματικό), κόκκινο (συναισθηματικό), μαύρο (κριτικό), κίτρινο (αισιόδοξο), πράσινο (δημιουργικό) και μπλε (προγραμματισμού).</a:t>
            </a:r>
          </a:p>
          <a:p>
            <a:endParaRPr lang="en-US" sz="1100" dirty="0">
              <a:solidFill>
                <a:schemeClr val="dk1"/>
              </a:solidFill>
              <a:latin typeface="Calibri"/>
              <a:ea typeface="Calibri"/>
              <a:cs typeface="Calibri"/>
            </a:endParaRPr>
          </a:p>
          <a:p>
            <a:endParaRPr lang="en-GB" sz="1100" dirty="0">
              <a:solidFill>
                <a:srgbClr val="666666"/>
              </a:solidFill>
              <a:latin typeface="Arial" panose="020B0604020202020204" pitchFamily="34" charset="0"/>
              <a:ea typeface="Calibri"/>
              <a:cs typeface="Calibri"/>
              <a:sym typeface="Raleway Thin"/>
            </a:endParaRPr>
          </a:p>
        </p:txBody>
      </p:sp>
    </p:spTree>
    <p:extLst>
      <p:ext uri="{BB962C8B-B14F-4D97-AF65-F5344CB8AC3E}">
        <p14:creationId xmlns:p14="http://schemas.microsoft.com/office/powerpoint/2010/main" val="4214832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6" name="Google Shape;118;p19">
            <a:extLst>
              <a:ext uri="{FF2B5EF4-FFF2-40B4-BE49-F238E27FC236}">
                <a16:creationId xmlns:a16="http://schemas.microsoft.com/office/drawing/2014/main" id="{70EF149D-8C0D-DE74-9D5D-3C6325E96FC9}"/>
              </a:ext>
            </a:extLst>
          </p:cNvPr>
          <p:cNvSpPr txBox="1">
            <a:spLocks noGrp="1"/>
          </p:cNvSpPr>
          <p:nvPr>
            <p:ph type="title"/>
          </p:nvPr>
        </p:nvSpPr>
        <p:spPr>
          <a:prstGeom prst="rect">
            <a:avLst/>
          </a:prstGeom>
        </p:spPr>
        <p:txBody>
          <a:bodyPr spcFirstLastPara="1" wrap="square" lIns="91426" tIns="91426" rIns="91426" bIns="91426" anchor="b" anchorCtr="0">
            <a:noAutofit/>
          </a:bodyPr>
          <a:lstStyle/>
          <a:p>
            <a:r>
              <a:rPr lang="el-GR" sz="1600" b="1" dirty="0">
                <a:solidFill>
                  <a:srgbClr val="0A8C6D"/>
                </a:solidFill>
                <a:latin typeface="Arial"/>
                <a:cs typeface="Arial"/>
              </a:rPr>
              <a:t>Αφήγηση Ιστοριών</a:t>
            </a:r>
            <a:r>
              <a:rPr lang="pt-PT" sz="1600" b="1" dirty="0">
                <a:solidFill>
                  <a:srgbClr val="0A8C6D"/>
                </a:solidFill>
                <a:latin typeface="Arial"/>
                <a:cs typeface="Arial"/>
              </a:rPr>
              <a:t> (</a:t>
            </a:r>
            <a:r>
              <a:rPr lang="pt-PT" sz="1600" b="1" dirty="0" err="1">
                <a:solidFill>
                  <a:srgbClr val="0A8C6D"/>
                </a:solidFill>
                <a:latin typeface="Arial"/>
                <a:cs typeface="Arial"/>
              </a:rPr>
              <a:t>Storytelling</a:t>
            </a:r>
            <a:r>
              <a:rPr lang="pt-PT" sz="1600" b="1" dirty="0">
                <a:solidFill>
                  <a:srgbClr val="0A8C6D"/>
                </a:solidFill>
                <a:latin typeface="Arial"/>
                <a:cs typeface="Arial"/>
              </a:rPr>
              <a:t>)</a:t>
            </a:r>
            <a:br>
              <a:rPr lang="pt-PT" sz="1600" b="1" dirty="0"/>
            </a:br>
            <a:r>
              <a:rPr lang="el-GR" sz="1200" dirty="0">
                <a:latin typeface="Arial"/>
                <a:cs typeface="Arial"/>
              </a:rPr>
              <a:t>Ο στόχος αυτής της δραστηριότητας είναι να ενθαρρύνει τις συμμετέχουσες να χρησιμοποιούν την αφήγηση ως εργαλείο για να μοιραστούν τις ιδέες και τις εμπειρίες τους και να ενδυναμώσουν την καινοτόμο σκέψη των γυναικών αναδεικνύοντας τις ιστορίες και τα επιτεύγματά τους.</a:t>
            </a:r>
          </a:p>
        </p:txBody>
      </p:sp>
      <p:sp>
        <p:nvSpPr>
          <p:cNvPr id="391" name="Google Shape;391;p35"/>
          <p:cNvSpPr txBox="1">
            <a:spLocks noGrp="1"/>
          </p:cNvSpPr>
          <p:nvPr>
            <p:ph type="body" idx="1"/>
          </p:nvPr>
        </p:nvSpPr>
        <p:spPr>
          <a:xfrm>
            <a:off x="921999" y="1887378"/>
            <a:ext cx="5129665" cy="2821782"/>
          </a:xfrm>
          <a:prstGeom prst="rect">
            <a:avLst/>
          </a:prstGeom>
          <a:ln>
            <a:noFill/>
          </a:ln>
        </p:spPr>
        <p:txBody>
          <a:bodyPr spcFirstLastPara="1" wrap="square" lIns="91426" tIns="91426" rIns="91426" bIns="91426" anchor="t" anchorCtr="0">
            <a:noAutofit/>
          </a:bodyPr>
          <a:lstStyle/>
          <a:p>
            <a:pPr marL="0" indent="0">
              <a:buNone/>
            </a:pPr>
            <a:r>
              <a:rPr lang="el-GR" sz="1600" b="1" dirty="0">
                <a:solidFill>
                  <a:schemeClr val="bg1"/>
                </a:solidFill>
                <a:highlight>
                  <a:srgbClr val="0A8C6D"/>
                </a:highlight>
              </a:rPr>
              <a:t>Βήματα για την ολοκλήρωση της δραστηριότητας</a:t>
            </a:r>
          </a:p>
          <a:p>
            <a:pPr marL="0" indent="0">
              <a:buNone/>
            </a:pPr>
            <a:r>
              <a:rPr lang="el-GR" sz="1100" b="1" dirty="0">
                <a:latin typeface="Arial"/>
                <a:cs typeface="Arial"/>
              </a:rPr>
              <a:t>Βήμα1</a:t>
            </a:r>
            <a:r>
              <a:rPr lang="en-GB" sz="1100" b="1" dirty="0">
                <a:latin typeface="Arial"/>
                <a:cs typeface="Arial"/>
              </a:rPr>
              <a:t>:</a:t>
            </a:r>
            <a:r>
              <a:rPr lang="en-GB" sz="1100" dirty="0">
                <a:latin typeface="Arial"/>
                <a:cs typeface="Arial"/>
              </a:rPr>
              <a:t> </a:t>
            </a:r>
            <a:r>
              <a:rPr lang="el-GR" sz="1100" dirty="0">
                <a:latin typeface="Arial"/>
                <a:cs typeface="Arial"/>
              </a:rPr>
              <a:t>Σε ομάδες των 3-4, επιλέξτε μια γυναίκα, η οποία μπορεί να είναι μια διάσημη γυναίκα ή κάποια γνωστή στην ομάδα, ως πρωταγωνίστρια της ιστορίας σας.</a:t>
            </a:r>
          </a:p>
          <a:p>
            <a:pPr marL="0" indent="0">
              <a:buNone/>
            </a:pPr>
            <a:r>
              <a:rPr lang="el-GR" sz="1100" b="1" dirty="0">
                <a:latin typeface="Arial"/>
                <a:cs typeface="Arial"/>
              </a:rPr>
              <a:t>Βήμα2</a:t>
            </a:r>
            <a:r>
              <a:rPr lang="en-GB" sz="1100" b="1" dirty="0">
                <a:latin typeface="Arial"/>
                <a:cs typeface="Arial"/>
              </a:rPr>
              <a:t>: </a:t>
            </a:r>
            <a:r>
              <a:rPr lang="el-GR" sz="1100" dirty="0">
                <a:latin typeface="Arial"/>
                <a:cs typeface="Arial"/>
              </a:rPr>
              <a:t>Αναπτύξτε μια σύντομη ιστορία που υπογραμμίζει τα επιτεύγματα της πρωταγωνίστριας, τις προκλήσεις και τον τρόπο με τον οποίο τις ξεπέρασε.</a:t>
            </a:r>
          </a:p>
          <a:p>
            <a:pPr marL="0" indent="0">
              <a:buNone/>
            </a:pPr>
            <a:r>
              <a:rPr lang="el-GR" sz="1100" b="1" dirty="0"/>
              <a:t>Βήμα3</a:t>
            </a:r>
            <a:r>
              <a:rPr lang="en-GB" sz="1100" b="1" dirty="0"/>
              <a:t>: </a:t>
            </a:r>
            <a:r>
              <a:rPr lang="el-GR" sz="1100" dirty="0"/>
              <a:t>Παρουσιάστε την ιστορία σας στην υπόλοιπη τάξη.</a:t>
            </a:r>
          </a:p>
          <a:p>
            <a:pPr marL="0" indent="0">
              <a:buNone/>
            </a:pPr>
            <a:endParaRPr lang="en-GB" sz="1100" dirty="0"/>
          </a:p>
          <a:p>
            <a:pPr marL="0" indent="0">
              <a:buNone/>
            </a:pPr>
            <a:r>
              <a:rPr lang="el-GR" sz="1200" dirty="0">
                <a:solidFill>
                  <a:schemeClr val="bg1"/>
                </a:solidFill>
                <a:highlight>
                  <a:srgbClr val="0A8C6D"/>
                </a:highlight>
              </a:rPr>
              <a:t>ΧΡΟΝΟΣ</a:t>
            </a:r>
            <a:r>
              <a:rPr lang="en-GB" sz="1200" dirty="0">
                <a:solidFill>
                  <a:schemeClr val="bg1"/>
                </a:solidFill>
                <a:highlight>
                  <a:srgbClr val="0A8C6D"/>
                </a:highlight>
              </a:rPr>
              <a:t>: </a:t>
            </a:r>
            <a:r>
              <a:rPr lang="en-GB" sz="1200" dirty="0">
                <a:solidFill>
                  <a:schemeClr val="tx1"/>
                </a:solidFill>
              </a:rPr>
              <a:t>20’</a:t>
            </a:r>
          </a:p>
          <a:p>
            <a:pPr marL="0" indent="0">
              <a:spcBef>
                <a:spcPts val="601"/>
              </a:spcBef>
              <a:buNone/>
            </a:pPr>
            <a:endParaRPr lang="en-GB" sz="1200" b="1" dirty="0">
              <a:solidFill>
                <a:srgbClr val="FFB600"/>
              </a:solidFill>
            </a:endParaRPr>
          </a:p>
        </p:txBody>
      </p:sp>
      <p:grpSp>
        <p:nvGrpSpPr>
          <p:cNvPr id="4" name="Google Shape;284;p29">
            <a:extLst>
              <a:ext uri="{FF2B5EF4-FFF2-40B4-BE49-F238E27FC236}">
                <a16:creationId xmlns:a16="http://schemas.microsoft.com/office/drawing/2014/main" id="{98B6FAE9-D7D1-41C6-6C41-68B69CE7A2E0}"/>
              </a:ext>
            </a:extLst>
          </p:cNvPr>
          <p:cNvGrpSpPr/>
          <p:nvPr/>
        </p:nvGrpSpPr>
        <p:grpSpPr>
          <a:xfrm>
            <a:off x="7964732" y="329097"/>
            <a:ext cx="977040" cy="722852"/>
            <a:chOff x="5255200" y="3006475"/>
            <a:chExt cx="511700" cy="378575"/>
          </a:xfrm>
          <a:solidFill>
            <a:srgbClr val="0A8C6D"/>
          </a:solidFill>
        </p:grpSpPr>
        <p:sp>
          <p:nvSpPr>
            <p:cNvPr id="5" name="Google Shape;285;p29">
              <a:extLst>
                <a:ext uri="{FF2B5EF4-FFF2-40B4-BE49-F238E27FC236}">
                  <a16:creationId xmlns:a16="http://schemas.microsoft.com/office/drawing/2014/main" id="{5E01107F-1EE4-0A1B-710F-B3A7A71D3306}"/>
                </a:ext>
              </a:extLst>
            </p:cNvPr>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grpFill/>
            <a:ln>
              <a:noFill/>
            </a:ln>
          </p:spPr>
          <p:txBody>
            <a:bodyPr spcFirstLastPara="1" wrap="square" lIns="91426" tIns="91426" rIns="91426" bIns="91426" anchor="ctr" anchorCtr="0">
              <a:noAutofit/>
            </a:bodyPr>
            <a:lstStyle/>
            <a:p>
              <a:endParaRPr sz="1401"/>
            </a:p>
          </p:txBody>
        </p:sp>
        <p:sp>
          <p:nvSpPr>
            <p:cNvPr id="7" name="Google Shape;286;p29">
              <a:extLst>
                <a:ext uri="{FF2B5EF4-FFF2-40B4-BE49-F238E27FC236}">
                  <a16:creationId xmlns:a16="http://schemas.microsoft.com/office/drawing/2014/main" id="{56194626-8F66-B97F-D952-09FF693087FF}"/>
                </a:ext>
              </a:extLst>
            </p:cNvPr>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grpFill/>
            <a:ln>
              <a:noFill/>
            </a:ln>
          </p:spPr>
          <p:txBody>
            <a:bodyPr spcFirstLastPara="1" wrap="square" lIns="91426" tIns="91426" rIns="91426" bIns="91426" anchor="ctr" anchorCtr="0">
              <a:noAutofit/>
            </a:bodyPr>
            <a:lstStyle/>
            <a:p>
              <a:endParaRPr sz="1401"/>
            </a:p>
          </p:txBody>
        </p:sp>
      </p:grpSp>
    </p:spTree>
    <p:extLst>
      <p:ext uri="{BB962C8B-B14F-4D97-AF65-F5344CB8AC3E}">
        <p14:creationId xmlns:p14="http://schemas.microsoft.com/office/powerpoint/2010/main" val="1521527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6" name="Google Shape;118;p19">
            <a:extLst>
              <a:ext uri="{FF2B5EF4-FFF2-40B4-BE49-F238E27FC236}">
                <a16:creationId xmlns:a16="http://schemas.microsoft.com/office/drawing/2014/main" id="{70EF149D-8C0D-DE74-9D5D-3C6325E96FC9}"/>
              </a:ext>
            </a:extLst>
          </p:cNvPr>
          <p:cNvSpPr txBox="1">
            <a:spLocks noGrp="1"/>
          </p:cNvSpPr>
          <p:nvPr>
            <p:ph type="title"/>
          </p:nvPr>
        </p:nvSpPr>
        <p:spPr>
          <a:xfrm>
            <a:off x="922001" y="891776"/>
            <a:ext cx="6866100" cy="525544"/>
          </a:xfrm>
          <a:prstGeom prst="rect">
            <a:avLst/>
          </a:prstGeom>
        </p:spPr>
        <p:txBody>
          <a:bodyPr spcFirstLastPara="1" wrap="square" lIns="91426" tIns="91426" rIns="91426" bIns="91426" anchor="b" anchorCtr="0">
            <a:noAutofit/>
          </a:bodyPr>
          <a:lstStyle/>
          <a:p>
            <a:r>
              <a:rPr lang="el-GR" sz="1600" b="1" dirty="0">
                <a:solidFill>
                  <a:srgbClr val="0A8C6D"/>
                </a:solidFill>
                <a:latin typeface="Arial"/>
                <a:cs typeface="Arial"/>
              </a:rPr>
              <a:t>Η έμπνευση γύρω μας</a:t>
            </a:r>
            <a:endParaRPr lang="en-US" dirty="0"/>
          </a:p>
        </p:txBody>
      </p:sp>
      <p:sp>
        <p:nvSpPr>
          <p:cNvPr id="391" name="Google Shape;391;p35"/>
          <p:cNvSpPr txBox="1">
            <a:spLocks noGrp="1"/>
          </p:cNvSpPr>
          <p:nvPr>
            <p:ph type="body" idx="1"/>
          </p:nvPr>
        </p:nvSpPr>
        <p:spPr>
          <a:xfrm>
            <a:off x="922000" y="1539240"/>
            <a:ext cx="3543300" cy="3169920"/>
          </a:xfrm>
          <a:prstGeom prst="rect">
            <a:avLst/>
          </a:prstGeom>
          <a:ln>
            <a:noFill/>
          </a:ln>
        </p:spPr>
        <p:txBody>
          <a:bodyPr spcFirstLastPara="1" wrap="square" lIns="91426" tIns="91426" rIns="91426" bIns="91426" anchor="t" anchorCtr="0">
            <a:noAutofit/>
          </a:bodyPr>
          <a:lstStyle/>
          <a:p>
            <a:pPr marL="0" indent="0">
              <a:spcBef>
                <a:spcPts val="601"/>
              </a:spcBef>
              <a:buNone/>
            </a:pPr>
            <a:r>
              <a:rPr lang="el-GR" sz="1600" b="1" dirty="0">
                <a:solidFill>
                  <a:schemeClr val="bg1"/>
                </a:solidFill>
                <a:highlight>
                  <a:srgbClr val="0A8C6D"/>
                </a:highlight>
              </a:rPr>
              <a:t>Συλλογισμός</a:t>
            </a:r>
            <a:endParaRPr lang="pt-PT" sz="1600" b="1" dirty="0">
              <a:solidFill>
                <a:schemeClr val="bg1"/>
              </a:solidFill>
              <a:highlight>
                <a:srgbClr val="0A8C6D"/>
              </a:highlight>
            </a:endParaRPr>
          </a:p>
          <a:p>
            <a:pPr marL="0" indent="0">
              <a:spcBef>
                <a:spcPts val="601"/>
              </a:spcBef>
              <a:buNone/>
            </a:pPr>
            <a:endParaRPr lang="pt-PT" sz="1600" b="1" dirty="0">
              <a:solidFill>
                <a:schemeClr val="bg1"/>
              </a:solidFill>
              <a:highlight>
                <a:srgbClr val="FFB600"/>
              </a:highlight>
            </a:endParaRPr>
          </a:p>
          <a:p>
            <a:pPr marL="0" indent="0">
              <a:buClr>
                <a:srgbClr val="0A8C6D"/>
              </a:buClr>
              <a:buSzPct val="100000"/>
              <a:buNone/>
            </a:pPr>
            <a:r>
              <a:rPr lang="el-GR" sz="1100" dirty="0">
                <a:solidFill>
                  <a:srgbClr val="666666"/>
                </a:solidFill>
                <a:latin typeface="Arial"/>
                <a:cs typeface="Arial"/>
              </a:rPr>
              <a:t>Σκεφτείτε ένα γυναικείο πρότυπο που θαυμάζετε και απαντήστε στις παρακάτω ερωτήσεις:</a:t>
            </a:r>
          </a:p>
          <a:p>
            <a:pPr marL="171450" indent="-171450">
              <a:buClr>
                <a:srgbClr val="0A8C6D"/>
              </a:buClr>
              <a:buSzPct val="100000"/>
              <a:buFont typeface="Wingdings" panose="05000000000000000000" pitchFamily="2" charset="2"/>
              <a:buChar char="§"/>
            </a:pPr>
            <a:r>
              <a:rPr lang="el-GR" sz="1100" dirty="0">
                <a:solidFill>
                  <a:srgbClr val="666666"/>
                </a:solidFill>
                <a:latin typeface="Arial"/>
                <a:cs typeface="Arial"/>
              </a:rPr>
              <a:t>Πώς σας ενέπνευσε;</a:t>
            </a:r>
          </a:p>
          <a:p>
            <a:pPr marL="171450" indent="-171450">
              <a:buClr>
                <a:srgbClr val="0A8C6D"/>
              </a:buClr>
              <a:buSzPct val="100000"/>
              <a:buFont typeface="Wingdings" panose="05000000000000000000" pitchFamily="2" charset="2"/>
              <a:buChar char="§"/>
            </a:pPr>
            <a:r>
              <a:rPr lang="el-GR" sz="1100" dirty="0">
                <a:solidFill>
                  <a:srgbClr val="666666"/>
                </a:solidFill>
                <a:latin typeface="Arial"/>
                <a:cs typeface="Arial"/>
              </a:rPr>
              <a:t>Τι μάθατε από την ιστορία της;</a:t>
            </a:r>
          </a:p>
          <a:p>
            <a:pPr marL="171450" indent="-171450">
              <a:buClr>
                <a:srgbClr val="0A8C6D"/>
              </a:buClr>
              <a:buSzPct val="100000"/>
              <a:buFont typeface="Wingdings" panose="05000000000000000000" pitchFamily="2" charset="2"/>
              <a:buChar char="§"/>
            </a:pPr>
            <a:r>
              <a:rPr lang="el-GR" sz="1100" dirty="0">
                <a:solidFill>
                  <a:srgbClr val="666666"/>
                </a:solidFill>
                <a:latin typeface="Arial"/>
                <a:cs typeface="Arial"/>
              </a:rPr>
              <a:t>Πώς μπορείτε να εφαρμόσετε αυτά που μάθατε στη ζωή σας;</a:t>
            </a:r>
          </a:p>
        </p:txBody>
      </p:sp>
      <p:sp>
        <p:nvSpPr>
          <p:cNvPr id="2" name="Text Placeholder 1">
            <a:extLst>
              <a:ext uri="{FF2B5EF4-FFF2-40B4-BE49-F238E27FC236}">
                <a16:creationId xmlns:a16="http://schemas.microsoft.com/office/drawing/2014/main" id="{7E2F646A-ACB0-7744-3EAF-0C3B8953080B}"/>
              </a:ext>
            </a:extLst>
          </p:cNvPr>
          <p:cNvSpPr>
            <a:spLocks noGrp="1"/>
          </p:cNvSpPr>
          <p:nvPr>
            <p:ph type="body" idx="2"/>
          </p:nvPr>
        </p:nvSpPr>
        <p:spPr>
          <a:xfrm>
            <a:off x="4678688" y="1539240"/>
            <a:ext cx="3543300" cy="3169920"/>
          </a:xfrm>
        </p:spPr>
        <p:txBody>
          <a:bodyPr/>
          <a:lstStyle/>
          <a:p>
            <a:pPr marL="139700" indent="0">
              <a:buNone/>
            </a:pPr>
            <a:r>
              <a:rPr lang="el-GR" sz="1600" b="1" dirty="0">
                <a:solidFill>
                  <a:schemeClr val="bg1"/>
                </a:solidFill>
                <a:highlight>
                  <a:srgbClr val="0A8C6D"/>
                </a:highlight>
              </a:rPr>
              <a:t>Δράση</a:t>
            </a:r>
            <a:endParaRPr lang="pt-PT" b="1" dirty="0">
              <a:solidFill>
                <a:schemeClr val="bg1"/>
              </a:solidFill>
              <a:highlight>
                <a:srgbClr val="0A8C6D"/>
              </a:highlight>
            </a:endParaRPr>
          </a:p>
          <a:p>
            <a:pPr marL="139700" indent="0">
              <a:buNone/>
            </a:pPr>
            <a:endParaRPr lang="pt-PT" sz="1600" b="1" i="1" dirty="0">
              <a:solidFill>
                <a:schemeClr val="bg1"/>
              </a:solidFill>
              <a:highlight>
                <a:srgbClr val="0A8C6D"/>
              </a:highlight>
            </a:endParaRPr>
          </a:p>
          <a:p>
            <a:pPr marL="171450" indent="-171450">
              <a:buClr>
                <a:srgbClr val="0A8C6D"/>
              </a:buClr>
              <a:buSzPct val="100000"/>
              <a:buFont typeface="Wingdings" panose="05000000000000000000" pitchFamily="2" charset="2"/>
              <a:buChar char="§"/>
            </a:pPr>
            <a:r>
              <a:rPr lang="el-GR" sz="1100" dirty="0">
                <a:solidFill>
                  <a:srgbClr val="666666"/>
                </a:solidFill>
                <a:latin typeface="Arial"/>
                <a:cs typeface="Arial"/>
              </a:rPr>
              <a:t>Καθορίστε την προσωπική σας πρόταση αξίας.</a:t>
            </a:r>
          </a:p>
          <a:p>
            <a:pPr marL="171450" indent="-171450">
              <a:buClr>
                <a:srgbClr val="0A8C6D"/>
              </a:buClr>
              <a:buSzPct val="100000"/>
              <a:buFont typeface="Wingdings" panose="05000000000000000000" pitchFamily="2" charset="2"/>
              <a:buChar char="§"/>
            </a:pPr>
            <a:r>
              <a:rPr lang="el-GR" sz="1100" dirty="0">
                <a:solidFill>
                  <a:srgbClr val="666666"/>
                </a:solidFill>
                <a:latin typeface="Arial"/>
                <a:cs typeface="Arial"/>
              </a:rPr>
              <a:t>Ορίστε στόχους και ξεκινήστε να αναπτύσσετε τις βασικές σας ικανότητες.</a:t>
            </a:r>
          </a:p>
        </p:txBody>
      </p:sp>
      <p:grpSp>
        <p:nvGrpSpPr>
          <p:cNvPr id="4" name="Google Shape;284;p29">
            <a:extLst>
              <a:ext uri="{FF2B5EF4-FFF2-40B4-BE49-F238E27FC236}">
                <a16:creationId xmlns:a16="http://schemas.microsoft.com/office/drawing/2014/main" id="{98B6FAE9-D7D1-41C6-6C41-68B69CE7A2E0}"/>
              </a:ext>
            </a:extLst>
          </p:cNvPr>
          <p:cNvGrpSpPr/>
          <p:nvPr/>
        </p:nvGrpSpPr>
        <p:grpSpPr>
          <a:xfrm>
            <a:off x="7964732" y="329097"/>
            <a:ext cx="977040" cy="722852"/>
            <a:chOff x="5255200" y="3006475"/>
            <a:chExt cx="511700" cy="378575"/>
          </a:xfrm>
          <a:solidFill>
            <a:srgbClr val="0A8C6D"/>
          </a:solidFill>
        </p:grpSpPr>
        <p:sp>
          <p:nvSpPr>
            <p:cNvPr id="5" name="Google Shape;285;p29">
              <a:extLst>
                <a:ext uri="{FF2B5EF4-FFF2-40B4-BE49-F238E27FC236}">
                  <a16:creationId xmlns:a16="http://schemas.microsoft.com/office/drawing/2014/main" id="{5E01107F-1EE4-0A1B-710F-B3A7A71D3306}"/>
                </a:ext>
              </a:extLst>
            </p:cNvPr>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grpFill/>
            <a:ln>
              <a:noFill/>
            </a:ln>
          </p:spPr>
          <p:txBody>
            <a:bodyPr spcFirstLastPara="1" wrap="square" lIns="91426" tIns="91426" rIns="91426" bIns="91426" anchor="ctr" anchorCtr="0">
              <a:noAutofit/>
            </a:bodyPr>
            <a:lstStyle/>
            <a:p>
              <a:endParaRPr sz="1401"/>
            </a:p>
          </p:txBody>
        </p:sp>
        <p:sp>
          <p:nvSpPr>
            <p:cNvPr id="7" name="Google Shape;286;p29">
              <a:extLst>
                <a:ext uri="{FF2B5EF4-FFF2-40B4-BE49-F238E27FC236}">
                  <a16:creationId xmlns:a16="http://schemas.microsoft.com/office/drawing/2014/main" id="{56194626-8F66-B97F-D952-09FF693087FF}"/>
                </a:ext>
              </a:extLst>
            </p:cNvPr>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grpFill/>
            <a:ln>
              <a:noFill/>
            </a:ln>
          </p:spPr>
          <p:txBody>
            <a:bodyPr spcFirstLastPara="1" wrap="square" lIns="91426" tIns="91426" rIns="91426" bIns="91426" anchor="ctr" anchorCtr="0">
              <a:noAutofit/>
            </a:bodyPr>
            <a:lstStyle/>
            <a:p>
              <a:endParaRPr sz="1401"/>
            </a:p>
          </p:txBody>
        </p:sp>
      </p:grpSp>
      <p:sp>
        <p:nvSpPr>
          <p:cNvPr id="8" name="Rectangle 7"/>
          <p:cNvSpPr/>
          <p:nvPr/>
        </p:nvSpPr>
        <p:spPr>
          <a:xfrm>
            <a:off x="2286000" y="1986975"/>
            <a:ext cx="4572000" cy="261610"/>
          </a:xfrm>
          <a:prstGeom prst="rect">
            <a:avLst/>
          </a:prstGeom>
        </p:spPr>
        <p:txBody>
          <a:bodyPr>
            <a:spAutoFit/>
          </a:bodyPr>
          <a:lstStyle/>
          <a:p>
            <a:pPr marL="171450" indent="-171450">
              <a:spcBef>
                <a:spcPts val="601"/>
              </a:spcBef>
              <a:buClr>
                <a:srgbClr val="0A8C6D"/>
              </a:buClr>
              <a:buSzPct val="100000"/>
              <a:buFont typeface="Wingdings" panose="05000000000000000000" pitchFamily="2" charset="2"/>
              <a:buChar char="§"/>
            </a:pPr>
            <a:endParaRPr lang="en-GB" sz="1100" dirty="0">
              <a:solidFill>
                <a:schemeClr val="tx1"/>
              </a:solidFill>
              <a:latin typeface="Arial" panose="020B0604020202020204" pitchFamily="34" charset="0"/>
              <a:ea typeface="Raleway Thin"/>
              <a:cs typeface="Arial" panose="020B0604020202020204" pitchFamily="34" charset="0"/>
              <a:sym typeface="Raleway Thin"/>
            </a:endParaRPr>
          </a:p>
        </p:txBody>
      </p:sp>
    </p:spTree>
    <p:extLst>
      <p:ext uri="{BB962C8B-B14F-4D97-AF65-F5344CB8AC3E}">
        <p14:creationId xmlns:p14="http://schemas.microsoft.com/office/powerpoint/2010/main" val="756067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8"/>
          <p:cNvSpPr txBox="1">
            <a:spLocks noGrp="1"/>
          </p:cNvSpPr>
          <p:nvPr>
            <p:ph type="title"/>
          </p:nvPr>
        </p:nvSpPr>
        <p:spPr>
          <a:xfrm>
            <a:off x="922001" y="891775"/>
            <a:ext cx="6866100" cy="634889"/>
          </a:xfrm>
          <a:prstGeom prst="rect">
            <a:avLst/>
          </a:prstGeom>
        </p:spPr>
        <p:txBody>
          <a:bodyPr spcFirstLastPara="1" wrap="square" lIns="91426" tIns="91426" rIns="91426" bIns="91426" anchor="t" anchorCtr="0">
            <a:noAutofit/>
          </a:bodyPr>
          <a:lstStyle/>
          <a:p>
            <a:r>
              <a:rPr lang="el-GR" sz="3200" dirty="0">
                <a:solidFill>
                  <a:srgbClr val="0A8C6D"/>
                </a:solidFill>
              </a:rPr>
              <a:t>Για να μάθετε περισσότερα σχετικά με αυτήν την ενότητα:</a:t>
            </a:r>
            <a:endParaRPr sz="3200" dirty="0">
              <a:solidFill>
                <a:srgbClr val="0A8C6D"/>
              </a:solidFill>
            </a:endParaRPr>
          </a:p>
        </p:txBody>
      </p:sp>
      <p:sp>
        <p:nvSpPr>
          <p:cNvPr id="106" name="Google Shape;106;p18"/>
          <p:cNvSpPr txBox="1">
            <a:spLocks noGrp="1"/>
          </p:cNvSpPr>
          <p:nvPr>
            <p:ph type="body" idx="1"/>
          </p:nvPr>
        </p:nvSpPr>
        <p:spPr>
          <a:xfrm>
            <a:off x="922001" y="1912969"/>
            <a:ext cx="7567175" cy="2366100"/>
          </a:xfrm>
          <a:prstGeom prst="rect">
            <a:avLst/>
          </a:prstGeom>
        </p:spPr>
        <p:txBody>
          <a:bodyPr spcFirstLastPara="1" wrap="square" lIns="91426" tIns="91426" rIns="91426" bIns="91426" anchor="t" anchorCtr="0">
            <a:noAutofit/>
          </a:bodyPr>
          <a:lstStyle/>
          <a:p>
            <a:pPr marL="114302" indent="0">
              <a:buNone/>
            </a:pPr>
            <a:r>
              <a:rPr lang="el-GR" sz="1300" b="1" dirty="0">
                <a:solidFill>
                  <a:srgbClr val="0A8C6D"/>
                </a:solidFill>
              </a:rPr>
              <a:t>Γιατί η καινοτομία αφορά τους ανθρώπους και όχι τις έξυπνες ιδέες</a:t>
            </a:r>
            <a:r>
              <a:rPr lang="en-US" sz="1300" b="1" dirty="0">
                <a:solidFill>
                  <a:srgbClr val="0A8C6D"/>
                </a:solidFill>
              </a:rPr>
              <a:t> </a:t>
            </a:r>
            <a:r>
              <a:rPr lang="en-GB" sz="1300" b="1" dirty="0">
                <a:solidFill>
                  <a:srgbClr val="0A8C6D"/>
                </a:solidFill>
              </a:rPr>
              <a:t>| Alexandre Janssen:</a:t>
            </a:r>
          </a:p>
          <a:p>
            <a:pPr marL="114302" indent="0">
              <a:buNone/>
            </a:pPr>
            <a:r>
              <a:rPr lang="pt-PT" sz="1300" dirty="0">
                <a:hlinkClick r:id="rId3"/>
              </a:rPr>
              <a:t>https://www.youtube.com/watch?v=Q7chxarBJ98</a:t>
            </a:r>
            <a:endParaRPr lang="pt-PT" sz="1300" dirty="0"/>
          </a:p>
          <a:p>
            <a:pPr marL="114302" indent="0">
              <a:buNone/>
            </a:pPr>
            <a:r>
              <a:rPr lang="el-GR" sz="1300" b="1" dirty="0">
                <a:solidFill>
                  <a:srgbClr val="0A8C6D"/>
                </a:solidFill>
              </a:rPr>
              <a:t>Η τέχνη της καινοτομίας </a:t>
            </a:r>
            <a:r>
              <a:rPr lang="en-GB" sz="1300" b="1" dirty="0">
                <a:solidFill>
                  <a:srgbClr val="0A8C6D"/>
                </a:solidFill>
              </a:rPr>
              <a:t>| Guy Kawasaki</a:t>
            </a:r>
            <a:r>
              <a:rPr lang="pt-PT" sz="1300" b="1" dirty="0">
                <a:solidFill>
                  <a:srgbClr val="0A8C6D"/>
                </a:solidFill>
              </a:rPr>
              <a:t>:</a:t>
            </a:r>
            <a:br>
              <a:rPr lang="pt-PT" sz="1300" b="1" dirty="0">
                <a:solidFill>
                  <a:srgbClr val="0A8C6D"/>
                </a:solidFill>
              </a:rPr>
            </a:br>
            <a:r>
              <a:rPr lang="pt-PT" sz="1300" dirty="0">
                <a:hlinkClick r:id="rId4"/>
              </a:rPr>
              <a:t>https://www.youtube.com/watch?v=Mtjatz9r-Vc</a:t>
            </a:r>
            <a:endParaRPr lang="pt-PT" sz="1300" dirty="0"/>
          </a:p>
          <a:p>
            <a:pPr marL="114302" indent="0">
              <a:buNone/>
            </a:pPr>
            <a:endParaRPr lang="pt-PT" sz="1300" dirty="0"/>
          </a:p>
          <a:p>
            <a:pPr marL="114302" indent="0">
              <a:buNone/>
            </a:pPr>
            <a:endParaRPr lang="pt-PT" sz="1300" dirty="0"/>
          </a:p>
          <a:p>
            <a:pPr marL="114302" indent="0">
              <a:buNone/>
            </a:pPr>
            <a:endParaRPr lang="pt-PT" sz="1200" dirty="0"/>
          </a:p>
          <a:p>
            <a:pPr marL="0" indent="0">
              <a:buNone/>
            </a:pPr>
            <a:endParaRPr sz="1200" dirty="0"/>
          </a:p>
        </p:txBody>
      </p:sp>
      <p:grpSp>
        <p:nvGrpSpPr>
          <p:cNvPr id="2" name="Google Shape;211;p25">
            <a:extLst>
              <a:ext uri="{FF2B5EF4-FFF2-40B4-BE49-F238E27FC236}">
                <a16:creationId xmlns:a16="http://schemas.microsoft.com/office/drawing/2014/main" id="{E8FC3551-F73E-F7A0-3BD3-32ED95DA4677}"/>
              </a:ext>
            </a:extLst>
          </p:cNvPr>
          <p:cNvGrpSpPr/>
          <p:nvPr/>
        </p:nvGrpSpPr>
        <p:grpSpPr>
          <a:xfrm>
            <a:off x="8089119" y="319162"/>
            <a:ext cx="728350" cy="743348"/>
            <a:chOff x="3955900" y="2984500"/>
            <a:chExt cx="414000" cy="422525"/>
          </a:xfrm>
          <a:solidFill>
            <a:srgbClr val="0A8C6D"/>
          </a:solidFill>
        </p:grpSpPr>
        <p:sp>
          <p:nvSpPr>
            <p:cNvPr id="3" name="Google Shape;212;p25">
              <a:extLst>
                <a:ext uri="{FF2B5EF4-FFF2-40B4-BE49-F238E27FC236}">
                  <a16:creationId xmlns:a16="http://schemas.microsoft.com/office/drawing/2014/main" id="{82AFE8A8-9812-AD76-5F83-64B828A926B2}"/>
                </a:ext>
              </a:extLst>
            </p:cNvPr>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noFill/>
            </a:ln>
          </p:spPr>
          <p:txBody>
            <a:bodyPr spcFirstLastPara="1" wrap="square" lIns="91426" tIns="91426" rIns="91426" bIns="91426" anchor="ctr" anchorCtr="0">
              <a:noAutofit/>
            </a:bodyPr>
            <a:lstStyle/>
            <a:p>
              <a:endParaRPr sz="1401"/>
            </a:p>
          </p:txBody>
        </p:sp>
        <p:sp>
          <p:nvSpPr>
            <p:cNvPr id="4" name="Google Shape;213;p25">
              <a:extLst>
                <a:ext uri="{FF2B5EF4-FFF2-40B4-BE49-F238E27FC236}">
                  <a16:creationId xmlns:a16="http://schemas.microsoft.com/office/drawing/2014/main" id="{8B2DC1FD-336B-D49E-DF05-FA6029349639}"/>
                </a:ext>
              </a:extLst>
            </p:cNvPr>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noFill/>
            </a:ln>
          </p:spPr>
          <p:txBody>
            <a:bodyPr spcFirstLastPara="1" wrap="square" lIns="91426" tIns="91426" rIns="91426" bIns="91426" anchor="ctr" anchorCtr="0">
              <a:noAutofit/>
            </a:bodyPr>
            <a:lstStyle/>
            <a:p>
              <a:endParaRPr sz="1401"/>
            </a:p>
          </p:txBody>
        </p:sp>
        <p:sp>
          <p:nvSpPr>
            <p:cNvPr id="5" name="Google Shape;214;p25">
              <a:extLst>
                <a:ext uri="{FF2B5EF4-FFF2-40B4-BE49-F238E27FC236}">
                  <a16:creationId xmlns:a16="http://schemas.microsoft.com/office/drawing/2014/main" id="{169290DB-53CE-0562-EFE2-A7C16B51FC92}"/>
                </a:ext>
              </a:extLst>
            </p:cNvPr>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noFill/>
            </a:ln>
          </p:spPr>
          <p:txBody>
            <a:bodyPr spcFirstLastPara="1" wrap="square" lIns="91426" tIns="91426" rIns="91426" bIns="91426" anchor="ctr" anchorCtr="0">
              <a:noAutofit/>
            </a:bodyPr>
            <a:lstStyle/>
            <a:p>
              <a:endParaRPr sz="1401"/>
            </a:p>
          </p:txBody>
        </p:sp>
      </p:grpSp>
    </p:spTree>
    <p:extLst>
      <p:ext uri="{BB962C8B-B14F-4D97-AF65-F5344CB8AC3E}">
        <p14:creationId xmlns:p14="http://schemas.microsoft.com/office/powerpoint/2010/main" val="279461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5" name="Google Shape;85;p15"/>
          <p:cNvSpPr txBox="1">
            <a:spLocks noGrp="1"/>
          </p:cNvSpPr>
          <p:nvPr>
            <p:ph type="body" idx="1"/>
          </p:nvPr>
        </p:nvSpPr>
        <p:spPr>
          <a:xfrm>
            <a:off x="3848430" y="4031027"/>
            <a:ext cx="4643562" cy="595528"/>
          </a:xfrm>
          <a:prstGeom prst="rect">
            <a:avLst/>
          </a:prstGeom>
          <a:ln>
            <a:noFill/>
          </a:ln>
        </p:spPr>
        <p:txBody>
          <a:bodyPr spcFirstLastPara="1" wrap="square" lIns="91426" tIns="91426" rIns="91426" bIns="91426" anchor="t" anchorCtr="0">
            <a:noAutofit/>
          </a:bodyPr>
          <a:lstStyle/>
          <a:p>
            <a:pPr marL="0" indent="0">
              <a:spcBef>
                <a:spcPts val="0"/>
              </a:spcBef>
              <a:buNone/>
            </a:pPr>
            <a:r>
              <a:rPr lang="en-GB" sz="7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p>
          <a:p>
            <a:pPr marL="0" indent="0">
              <a:spcBef>
                <a:spcPts val="0"/>
              </a:spcBef>
              <a:buNone/>
            </a:pPr>
            <a:r>
              <a:rPr lang="en-GB" sz="700" dirty="0">
                <a:solidFill>
                  <a:srgbClr val="981C22"/>
                </a:solidFill>
              </a:rPr>
              <a:t>Project number 2021-1-RO01-KA220-ADU-000026741</a:t>
            </a:r>
          </a:p>
          <a:p>
            <a:pPr marL="0" indent="0">
              <a:spcBef>
                <a:spcPts val="601"/>
              </a:spcBef>
              <a:buNone/>
            </a:pPr>
            <a:endParaRPr lang="pt-PT" dirty="0"/>
          </a:p>
          <a:p>
            <a:pPr marL="0" indent="0">
              <a:spcBef>
                <a:spcPts val="601"/>
              </a:spcBef>
              <a:buNone/>
            </a:pPr>
            <a:endParaRPr lang="en-GB" dirty="0"/>
          </a:p>
          <a:p>
            <a:pPr marL="0" indent="0">
              <a:spcBef>
                <a:spcPts val="601"/>
              </a:spcBef>
              <a:buNone/>
            </a:pPr>
            <a:endParaRPr lang="en-GB" dirty="0"/>
          </a:p>
          <a:p>
            <a:pPr marL="0" indent="0">
              <a:spcBef>
                <a:spcPts val="601"/>
              </a:spcBef>
              <a:buNone/>
            </a:pPr>
            <a:endParaRPr lang="en-GB" dirty="0"/>
          </a:p>
          <a:p>
            <a:pPr marL="0" indent="0">
              <a:spcBef>
                <a:spcPts val="601"/>
              </a:spcBef>
              <a:buNone/>
            </a:pPr>
            <a:endParaRPr lang="en-GB" dirty="0"/>
          </a:p>
          <a:p>
            <a:pPr marL="0" indent="0">
              <a:spcBef>
                <a:spcPts val="601"/>
              </a:spcBef>
              <a:buNone/>
            </a:pPr>
            <a:endParaRPr dirty="0"/>
          </a:p>
        </p:txBody>
      </p:sp>
      <p:pic>
        <p:nvPicPr>
          <p:cNvPr id="9" name="Picture 8" descr="Text&#10;&#10;Description automatically generated with medium confidence">
            <a:extLst>
              <a:ext uri="{FF2B5EF4-FFF2-40B4-BE49-F238E27FC236}">
                <a16:creationId xmlns:a16="http://schemas.microsoft.com/office/drawing/2014/main" id="{0E353076-31B9-6A02-517C-B1D69B2A2B11}"/>
              </a:ext>
            </a:extLst>
          </p:cNvPr>
          <p:cNvPicPr>
            <a:picLocks noChangeAspect="1"/>
          </p:cNvPicPr>
          <p:nvPr/>
        </p:nvPicPr>
        <p:blipFill>
          <a:blip r:embed="rId3"/>
          <a:stretch>
            <a:fillRect/>
          </a:stretch>
        </p:blipFill>
        <p:spPr>
          <a:xfrm>
            <a:off x="922001" y="4031027"/>
            <a:ext cx="2838616" cy="595528"/>
          </a:xfrm>
          <a:prstGeom prst="rect">
            <a:avLst/>
          </a:prstGeom>
          <a:ln>
            <a:noFill/>
          </a:ln>
        </p:spPr>
      </p:pic>
      <p:pic>
        <p:nvPicPr>
          <p:cNvPr id="3" name="Picture 2">
            <a:extLst>
              <a:ext uri="{FF2B5EF4-FFF2-40B4-BE49-F238E27FC236}">
                <a16:creationId xmlns:a16="http://schemas.microsoft.com/office/drawing/2014/main" id="{3B7A1F59-5EA9-DD85-0B5B-5295F30B75E7}"/>
              </a:ext>
            </a:extLst>
          </p:cNvPr>
          <p:cNvPicPr>
            <a:picLocks noChangeAspect="1"/>
          </p:cNvPicPr>
          <p:nvPr/>
        </p:nvPicPr>
        <p:blipFill>
          <a:blip r:embed="rId4"/>
          <a:stretch>
            <a:fillRect/>
          </a:stretch>
        </p:blipFill>
        <p:spPr>
          <a:xfrm>
            <a:off x="7760474" y="377738"/>
            <a:ext cx="952452" cy="988545"/>
          </a:xfrm>
          <a:prstGeom prst="rect">
            <a:avLst/>
          </a:prstGeom>
        </p:spPr>
      </p:pic>
    </p:spTree>
    <p:extLst>
      <p:ext uri="{BB962C8B-B14F-4D97-AF65-F5344CB8AC3E}">
        <p14:creationId xmlns:p14="http://schemas.microsoft.com/office/powerpoint/2010/main" val="30926558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A8C6D"/>
        </a:solidFill>
        <a:effectLst/>
      </p:bgPr>
    </p:bg>
    <p:spTree>
      <p:nvGrpSpPr>
        <p:cNvPr id="1" name="Shape 91"/>
        <p:cNvGrpSpPr/>
        <p:nvPr/>
      </p:nvGrpSpPr>
      <p:grpSpPr>
        <a:xfrm>
          <a:off x="0" y="0"/>
          <a:ext cx="0" cy="0"/>
          <a:chOff x="0" y="0"/>
          <a:chExt cx="0" cy="0"/>
        </a:xfrm>
      </p:grpSpPr>
      <p:sp>
        <p:nvSpPr>
          <p:cNvPr id="92" name="Google Shape;92;p16"/>
          <p:cNvSpPr txBox="1">
            <a:spLocks noGrp="1"/>
          </p:cNvSpPr>
          <p:nvPr>
            <p:ph type="ctrTitle"/>
          </p:nvPr>
        </p:nvSpPr>
        <p:spPr>
          <a:prstGeom prst="rect">
            <a:avLst/>
          </a:prstGeom>
        </p:spPr>
        <p:txBody>
          <a:bodyPr spcFirstLastPara="1" wrap="square" lIns="91426" tIns="91426" rIns="91426" bIns="91426" anchor="b" anchorCtr="0">
            <a:noAutofit/>
          </a:bodyPr>
          <a:lstStyle/>
          <a:p>
            <a:r>
              <a:rPr lang="el-GR" b="1" dirty="0">
                <a:solidFill>
                  <a:schemeClr val="bg1"/>
                </a:solidFill>
              </a:rPr>
              <a:t>Διαχείριση Καινοτομίας</a:t>
            </a:r>
          </a:p>
        </p:txBody>
      </p:sp>
      <p:pic>
        <p:nvPicPr>
          <p:cNvPr id="3" name="Picture 2">
            <a:extLst>
              <a:ext uri="{FF2B5EF4-FFF2-40B4-BE49-F238E27FC236}">
                <a16:creationId xmlns:a16="http://schemas.microsoft.com/office/drawing/2014/main" id="{6591DB24-C9F7-F958-0186-E0AB265C5510}"/>
              </a:ext>
            </a:extLst>
          </p:cNvPr>
          <p:cNvPicPr>
            <a:picLocks noChangeAspect="1"/>
          </p:cNvPicPr>
          <p:nvPr/>
        </p:nvPicPr>
        <p:blipFill>
          <a:blip r:embed="rId3"/>
          <a:stretch>
            <a:fillRect/>
          </a:stretch>
        </p:blipFill>
        <p:spPr>
          <a:xfrm>
            <a:off x="7489247" y="389614"/>
            <a:ext cx="1263188" cy="1319331"/>
          </a:xfrm>
          <a:prstGeom prst="rect">
            <a:avLst/>
          </a:prstGeom>
        </p:spPr>
      </p:pic>
    </p:spTree>
    <p:extLst>
      <p:ext uri="{BB962C8B-B14F-4D97-AF65-F5344CB8AC3E}">
        <p14:creationId xmlns:p14="http://schemas.microsoft.com/office/powerpoint/2010/main" val="1749879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3" name="Google Shape;147;p21">
            <a:extLst>
              <a:ext uri="{FF2B5EF4-FFF2-40B4-BE49-F238E27FC236}">
                <a16:creationId xmlns:a16="http://schemas.microsoft.com/office/drawing/2014/main" id="{031A637E-AC8C-6224-A4EE-D09FAA9380D4}"/>
              </a:ext>
            </a:extLst>
          </p:cNvPr>
          <p:cNvSpPr txBox="1">
            <a:spLocks noGrp="1"/>
          </p:cNvSpPr>
          <p:nvPr>
            <p:ph type="title"/>
          </p:nvPr>
        </p:nvSpPr>
        <p:spPr>
          <a:prstGeom prst="rect">
            <a:avLst/>
          </a:prstGeom>
        </p:spPr>
        <p:txBody>
          <a:bodyPr spcFirstLastPara="1" wrap="square" lIns="91426" tIns="91426" rIns="91426" bIns="91426" anchor="t" anchorCtr="0">
            <a:noAutofit/>
          </a:bodyPr>
          <a:lstStyle/>
          <a:p>
            <a:r>
              <a:rPr lang="el-GR" sz="3600" dirty="0">
                <a:solidFill>
                  <a:srgbClr val="0A8C6D"/>
                </a:solidFill>
              </a:rPr>
              <a:t>Ένα</a:t>
            </a:r>
            <a:r>
              <a:rPr lang="en-US" sz="3600" dirty="0">
                <a:solidFill>
                  <a:srgbClr val="0A8C6D"/>
                </a:solidFill>
              </a:rPr>
              <a:t> Success Story</a:t>
            </a:r>
            <a:endParaRPr sz="3600" dirty="0">
              <a:solidFill>
                <a:srgbClr val="0A8C6D"/>
              </a:solidFill>
            </a:endParaRPr>
          </a:p>
        </p:txBody>
      </p:sp>
      <p:sp>
        <p:nvSpPr>
          <p:cNvPr id="148" name="Google Shape;148;p21"/>
          <p:cNvSpPr txBox="1">
            <a:spLocks noGrp="1"/>
          </p:cNvSpPr>
          <p:nvPr>
            <p:ph type="body" idx="1"/>
          </p:nvPr>
        </p:nvSpPr>
        <p:spPr>
          <a:xfrm>
            <a:off x="991273" y="1749176"/>
            <a:ext cx="7319405" cy="2366100"/>
          </a:xfrm>
          <a:prstGeom prst="rect">
            <a:avLst/>
          </a:prstGeom>
          <a:ln>
            <a:noFill/>
          </a:ln>
        </p:spPr>
        <p:txBody>
          <a:bodyPr spcFirstLastPara="1" wrap="square" lIns="91426" tIns="91426" rIns="91426" bIns="91426" anchor="t" anchorCtr="0">
            <a:noAutofit/>
          </a:bodyPr>
          <a:lstStyle/>
          <a:p>
            <a:pPr marL="0" indent="0">
              <a:buNone/>
            </a:pPr>
            <a:r>
              <a:rPr lang="el-GR" sz="1200" dirty="0">
                <a:latin typeface="Arial"/>
                <a:cs typeface="Arial"/>
              </a:rPr>
              <a:t>Θαυμάζετε την </a:t>
            </a:r>
            <a:r>
              <a:rPr lang="el-GR" sz="1200" dirty="0" err="1">
                <a:latin typeface="Arial"/>
                <a:cs typeface="Arial"/>
              </a:rPr>
              <a:t>Google</a:t>
            </a:r>
            <a:r>
              <a:rPr lang="el-GR" sz="1200" dirty="0">
                <a:latin typeface="Arial"/>
                <a:cs typeface="Arial"/>
              </a:rPr>
              <a:t>; Τότε αναρωτηθείτε τι ρόλο παίζει η καινοτομία στη στρατηγική της </a:t>
            </a:r>
            <a:r>
              <a:rPr lang="el-GR" sz="1200" dirty="0" err="1">
                <a:latin typeface="Arial"/>
                <a:cs typeface="Arial"/>
              </a:rPr>
              <a:t>Google</a:t>
            </a:r>
            <a:r>
              <a:rPr lang="el-GR" sz="1200" dirty="0">
                <a:latin typeface="Arial"/>
                <a:cs typeface="Arial"/>
              </a:rPr>
              <a:t>. Είναι προφανές ότι δεν θα θαυμάζαμε την </a:t>
            </a:r>
            <a:r>
              <a:rPr lang="el-GR" sz="1200" dirty="0" err="1">
                <a:latin typeface="Arial"/>
                <a:cs typeface="Arial"/>
              </a:rPr>
              <a:t>Google</a:t>
            </a:r>
            <a:r>
              <a:rPr lang="el-GR" sz="1200" dirty="0">
                <a:latin typeface="Arial"/>
                <a:cs typeface="Arial"/>
              </a:rPr>
              <a:t>, ούτε καν θα τη γνωρίζαμε, αν δεν υπήρχε η καινοτομία. Η ίδια η ύπαρξη της εταιρείας βασίζεται σε μια ενιαία στρατηγική διαπίστωση και σε δύο κρίσιμες καινοτομίες που έκαναν τη στρατηγική πραγματικότητα. Η διορατικότητα ήταν ότι καθώς αυξανόταν ο αριθμός των ιστοσελίδων, οι δυνατότητες Διαδικτύου ως πηγής πληροφόρησης ξεπέρασε όλους τους άλλους πόρους για την κλίμακα, την ταχύτητα και την ευκολία, αλλά έγινε προοδευτικά πιο δύσκολο για τους ανθρώπους να βρουν τις πληροφορίες που αναζητούσαν.</a:t>
            </a:r>
          </a:p>
          <a:p>
            <a:pPr marL="0" indent="0">
              <a:buNone/>
            </a:pPr>
            <a:r>
              <a:rPr lang="el-GR" sz="1200" dirty="0">
                <a:latin typeface="Arial"/>
                <a:cs typeface="Arial"/>
              </a:rPr>
              <a:t>Η δεύτερη καινοτομία ήταν το επιχειρηματικό μοντέλο, το οποίο μετέτρεψε την εταιρεία σε οικονομικό θαύμα μαζί με την επιτυχία της στην τεχνική αναζήτησης. Όταν οι ηγέτες της </a:t>
            </a:r>
            <a:r>
              <a:rPr lang="el-GR" sz="1200" dirty="0" err="1">
                <a:latin typeface="Arial"/>
                <a:cs typeface="Arial"/>
              </a:rPr>
              <a:t>Google</a:t>
            </a:r>
            <a:r>
              <a:rPr lang="el-GR" sz="1200" dirty="0">
                <a:latin typeface="Arial"/>
                <a:cs typeface="Arial"/>
              </a:rPr>
              <a:t> συνειδητοποίησαν το 2000 ότι μπορούσαν να πουλήσουν διαφημιστικό χώρο σε δημοπρασία σε συνδυασμό με λέξεις-κλειδιά που αναζητούσαν οι χρήστες της </a:t>
            </a:r>
            <a:r>
              <a:rPr lang="el-GR" sz="1200" dirty="0" err="1">
                <a:latin typeface="Arial"/>
                <a:cs typeface="Arial"/>
              </a:rPr>
              <a:t>Google</a:t>
            </a:r>
            <a:r>
              <a:rPr lang="el-GR" sz="1200" dirty="0">
                <a:latin typeface="Arial"/>
                <a:cs typeface="Arial"/>
              </a:rPr>
              <a:t>, λάνσαραν μια μηχανή κέρδους πολλών δισεκατομμυρίων δολαρίων. Η ενσωμάτωση αυτών των δύο καινοτομιών παρείχε ένα πολλαπλασιαστικό πλεονέκτημα και οι ανταγωνιστές της </a:t>
            </a:r>
            <a:r>
              <a:rPr lang="el-GR" sz="1200" dirty="0" err="1">
                <a:latin typeface="Arial"/>
                <a:cs typeface="Arial"/>
              </a:rPr>
              <a:t>Google</a:t>
            </a:r>
            <a:r>
              <a:rPr lang="el-GR" sz="1200" dirty="0">
                <a:latin typeface="Arial"/>
                <a:cs typeface="Arial"/>
              </a:rPr>
              <a:t> παραμένουν στο περιθώριο καθώς η εταιρεία συνεχίζει να κυριαρχεί.</a:t>
            </a:r>
          </a:p>
        </p:txBody>
      </p:sp>
      <p:sp>
        <p:nvSpPr>
          <p:cNvPr id="4" name="Google Shape;392;p35">
            <a:extLst>
              <a:ext uri="{FF2B5EF4-FFF2-40B4-BE49-F238E27FC236}">
                <a16:creationId xmlns:a16="http://schemas.microsoft.com/office/drawing/2014/main" id="{906CD89B-10AE-2F08-1573-831C679A6CB9}"/>
              </a:ext>
            </a:extLst>
          </p:cNvPr>
          <p:cNvSpPr/>
          <p:nvPr/>
        </p:nvSpPr>
        <p:spPr>
          <a:xfrm>
            <a:off x="8054236" y="327816"/>
            <a:ext cx="798007" cy="72583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A8C6D"/>
          </a:solidFill>
          <a:ln>
            <a:noFill/>
          </a:ln>
        </p:spPr>
        <p:txBody>
          <a:bodyPr spcFirstLastPara="1" wrap="square" lIns="91426" tIns="91426" rIns="91426" bIns="91426" anchor="ctr" anchorCtr="0">
            <a:noAutofit/>
          </a:bodyPr>
          <a:lstStyle/>
          <a:p>
            <a:endParaRPr sz="1401">
              <a:solidFill>
                <a:srgbClr val="0A8C6D"/>
              </a:solidFill>
            </a:endParaRPr>
          </a:p>
        </p:txBody>
      </p:sp>
    </p:spTree>
    <p:extLst>
      <p:ext uri="{BB962C8B-B14F-4D97-AF65-F5344CB8AC3E}">
        <p14:creationId xmlns:p14="http://schemas.microsoft.com/office/powerpoint/2010/main" val="22358213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3" name="Google Shape;147;p21">
            <a:extLst>
              <a:ext uri="{FF2B5EF4-FFF2-40B4-BE49-F238E27FC236}">
                <a16:creationId xmlns:a16="http://schemas.microsoft.com/office/drawing/2014/main" id="{031A637E-AC8C-6224-A4EE-D09FAA9380D4}"/>
              </a:ext>
            </a:extLst>
          </p:cNvPr>
          <p:cNvSpPr txBox="1">
            <a:spLocks noGrp="1"/>
          </p:cNvSpPr>
          <p:nvPr>
            <p:ph type="title"/>
          </p:nvPr>
        </p:nvSpPr>
        <p:spPr>
          <a:xfrm>
            <a:off x="647681" y="624951"/>
            <a:ext cx="6866100" cy="857400"/>
          </a:xfrm>
          <a:prstGeom prst="rect">
            <a:avLst/>
          </a:prstGeom>
        </p:spPr>
        <p:txBody>
          <a:bodyPr spcFirstLastPara="1" wrap="square" lIns="91426" tIns="91426" rIns="91426" bIns="91426" anchor="t" anchorCtr="0">
            <a:noAutofit/>
          </a:bodyPr>
          <a:lstStyle/>
          <a:p>
            <a:r>
              <a:rPr lang="el-GR" sz="3600" dirty="0">
                <a:solidFill>
                  <a:srgbClr val="0A8C6D"/>
                </a:solidFill>
              </a:rPr>
              <a:t>Η Κουλτούρα της Καινοτομίας</a:t>
            </a:r>
            <a:endParaRPr sz="3600" dirty="0">
              <a:solidFill>
                <a:srgbClr val="0A8C6D"/>
              </a:solidFill>
            </a:endParaRPr>
          </a:p>
        </p:txBody>
      </p:sp>
      <p:sp>
        <p:nvSpPr>
          <p:cNvPr id="148" name="Google Shape;148;p21"/>
          <p:cNvSpPr txBox="1">
            <a:spLocks noGrp="1"/>
          </p:cNvSpPr>
          <p:nvPr>
            <p:ph type="body" idx="1"/>
          </p:nvPr>
        </p:nvSpPr>
        <p:spPr>
          <a:xfrm>
            <a:off x="725265" y="1566296"/>
            <a:ext cx="7703840" cy="2366100"/>
          </a:xfrm>
          <a:prstGeom prst="rect">
            <a:avLst/>
          </a:prstGeom>
          <a:ln>
            <a:noFill/>
          </a:ln>
        </p:spPr>
        <p:txBody>
          <a:bodyPr spcFirstLastPara="1" wrap="square" lIns="91426" tIns="91426" rIns="91426" bIns="91426" anchor="t" anchorCtr="0">
            <a:noAutofit/>
          </a:bodyPr>
          <a:lstStyle/>
          <a:p>
            <a:pPr marL="0" indent="0">
              <a:buNone/>
            </a:pPr>
            <a:r>
              <a:rPr lang="el-GR" sz="1200" dirty="0"/>
              <a:t>Ποια είναι η επιτυχία της </a:t>
            </a:r>
            <a:r>
              <a:rPr lang="el-GR" sz="1200" dirty="0" err="1"/>
              <a:t>Google</a:t>
            </a:r>
            <a:r>
              <a:rPr lang="el-GR" sz="1200" dirty="0"/>
              <a:t>; Καθιέρωσε μια κουλτούρα καινοτομίας.</a:t>
            </a:r>
          </a:p>
          <a:p>
            <a:pPr marL="0" indent="0">
              <a:buNone/>
            </a:pPr>
            <a:r>
              <a:rPr lang="el-GR" sz="1200" dirty="0"/>
              <a:t>Η κουλτούρα της καινοτομίας σημαίνει ότι η ηγετική ομάδα στελεχών έχει μια πολιτική «ανοιχτών θυρών». Σημαίνει ότι οι ομάδες αφιερώνουν χρόνο για να πειραματιστούν και να κυνηγήσουν τις ριζοσπαστικές ιδέες τους. Σημαίνει ανοιχτά, ad-hoc φόρουμ, όπου οι εργαζόμενοι μπορούν να κλέψουν ιδέες ο ένας από τον άλλο και να μοιραστούν αυτό το οποίο κάνουν.</a:t>
            </a:r>
          </a:p>
          <a:p>
            <a:pPr marL="0" indent="0">
              <a:buNone/>
            </a:pPr>
            <a:r>
              <a:rPr lang="el-GR" sz="1200" dirty="0">
                <a:latin typeface="Arial"/>
                <a:cs typeface="Arial"/>
              </a:rPr>
              <a:t>Σε προσωπικό επίπεδο, μπορείτε να καλλιεργήσετε μια κουλτούρα καινοτομίας ακολουθώντας αυτές τις στρατηγικές:</a:t>
            </a:r>
          </a:p>
          <a:p>
            <a:pPr marL="0" indent="0">
              <a:buNone/>
            </a:pPr>
            <a:r>
              <a:rPr lang="el-GR" sz="1200" b="1" dirty="0">
                <a:solidFill>
                  <a:srgbClr val="0A8C6D"/>
                </a:solidFill>
                <a:latin typeface="Arial"/>
                <a:cs typeface="Arial"/>
              </a:rPr>
              <a:t>Ενθαρρύνετε τη νοοτροπία δοκιμής και λάθους</a:t>
            </a:r>
            <a:endParaRPr lang="en-US" sz="1200" dirty="0">
              <a:latin typeface="Arial"/>
              <a:cs typeface="Arial"/>
              <a:sym typeface="Century Gothic"/>
            </a:endParaRPr>
          </a:p>
          <a:p>
            <a:pPr marL="457200" indent="-342900">
              <a:buClr>
                <a:srgbClr val="0A8C6D"/>
              </a:buClr>
              <a:buSzPct val="100000"/>
              <a:buFont typeface="Wingdings" panose="05000000000000000000" pitchFamily="2" charset="2"/>
              <a:buChar char="§"/>
            </a:pPr>
            <a:r>
              <a:rPr lang="el-GR" sz="1200" dirty="0">
                <a:latin typeface="Arial"/>
                <a:cs typeface="Arial"/>
              </a:rPr>
              <a:t>Εμπνεύστε τους ανθρώπους να δοκιμάζουν νέα πράγματα και να αναλαμβάνουν ρίσκα με τις ιδέες τους.</a:t>
            </a:r>
          </a:p>
          <a:p>
            <a:pPr marL="457200" indent="-342900">
              <a:buClr>
                <a:srgbClr val="0A8C6D"/>
              </a:buClr>
              <a:buSzPct val="100000"/>
              <a:buFont typeface="Wingdings" panose="05000000000000000000" pitchFamily="2" charset="2"/>
              <a:buChar char="§"/>
            </a:pPr>
            <a:r>
              <a:rPr lang="el-GR" sz="1200" dirty="0">
                <a:latin typeface="Arial"/>
                <a:cs typeface="Arial"/>
              </a:rPr>
              <a:t>Τεστάρετε τις υποθέσεις σας και συλλέξτε πολύτιμη ανατροφοδότηση</a:t>
            </a:r>
          </a:p>
          <a:p>
            <a:pPr marL="457200" indent="-342900">
              <a:buClr>
                <a:srgbClr val="0A8C6D"/>
              </a:buClr>
              <a:buSzPct val="100000"/>
              <a:buFont typeface="Wingdings" panose="05000000000000000000" pitchFamily="2" charset="2"/>
              <a:buChar char="§"/>
            </a:pPr>
            <a:r>
              <a:rPr lang="el-GR" sz="1200" dirty="0"/>
              <a:t>Μην είστε </a:t>
            </a:r>
            <a:r>
              <a:rPr lang="en-US" sz="1200" dirty="0"/>
              <a:t>control freaks</a:t>
            </a:r>
            <a:r>
              <a:rPr lang="el-GR" sz="1200" dirty="0"/>
              <a:t>. αφήστε τους άλλους να δοκιμάσουν κάτι που δεν έχετε σκεφτεί.</a:t>
            </a:r>
          </a:p>
        </p:txBody>
      </p:sp>
      <p:sp>
        <p:nvSpPr>
          <p:cNvPr id="4" name="Google Shape;392;p35">
            <a:extLst>
              <a:ext uri="{FF2B5EF4-FFF2-40B4-BE49-F238E27FC236}">
                <a16:creationId xmlns:a16="http://schemas.microsoft.com/office/drawing/2014/main" id="{906CD89B-10AE-2F08-1573-831C679A6CB9}"/>
              </a:ext>
            </a:extLst>
          </p:cNvPr>
          <p:cNvSpPr/>
          <p:nvPr/>
        </p:nvSpPr>
        <p:spPr>
          <a:xfrm>
            <a:off x="8054236" y="327816"/>
            <a:ext cx="798007" cy="72583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A8C6D"/>
          </a:solidFill>
          <a:ln>
            <a:noFill/>
          </a:ln>
        </p:spPr>
        <p:txBody>
          <a:bodyPr spcFirstLastPara="1" wrap="square" lIns="91426" tIns="91426" rIns="91426" bIns="91426" anchor="ctr" anchorCtr="0">
            <a:noAutofit/>
          </a:bodyPr>
          <a:lstStyle/>
          <a:p>
            <a:endParaRPr sz="1401">
              <a:solidFill>
                <a:srgbClr val="0A8C6D"/>
              </a:solidFill>
            </a:endParaRPr>
          </a:p>
        </p:txBody>
      </p:sp>
    </p:spTree>
    <p:extLst>
      <p:ext uri="{BB962C8B-B14F-4D97-AF65-F5344CB8AC3E}">
        <p14:creationId xmlns:p14="http://schemas.microsoft.com/office/powerpoint/2010/main" val="35724911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8" name="Google Shape;148;p21"/>
          <p:cNvSpPr txBox="1">
            <a:spLocks noGrp="1"/>
          </p:cNvSpPr>
          <p:nvPr>
            <p:ph type="body" idx="1"/>
          </p:nvPr>
        </p:nvSpPr>
        <p:spPr>
          <a:xfrm>
            <a:off x="610208" y="334935"/>
            <a:ext cx="4942564" cy="2366100"/>
          </a:xfrm>
          <a:prstGeom prst="rect">
            <a:avLst/>
          </a:prstGeom>
          <a:ln>
            <a:noFill/>
          </a:ln>
        </p:spPr>
        <p:txBody>
          <a:bodyPr spcFirstLastPara="1" wrap="square" lIns="91426" tIns="91426" rIns="91426" bIns="91426" anchor="t" anchorCtr="0">
            <a:noAutofit/>
          </a:bodyPr>
          <a:lstStyle/>
          <a:p>
            <a:pPr marL="0" indent="0">
              <a:buNone/>
            </a:pPr>
            <a:r>
              <a:rPr lang="el-GR" sz="1100" b="1" dirty="0">
                <a:solidFill>
                  <a:srgbClr val="0A8C6D"/>
                </a:solidFill>
                <a:latin typeface="Arial"/>
                <a:cs typeface="Arial"/>
                <a:sym typeface="Century Gothic"/>
              </a:rPr>
              <a:t>Η αποτυχία συμβαίνει, επομένως  σημασία έχει να αποτύχεις "σωστά".</a:t>
            </a:r>
          </a:p>
          <a:p>
            <a:pPr marL="457200" indent="-342900">
              <a:buClr>
                <a:srgbClr val="0A8C6D"/>
              </a:buClr>
              <a:buSzPct val="100000"/>
              <a:buFont typeface="Wingdings" panose="05000000000000000000" pitchFamily="2" charset="2"/>
              <a:buChar char="§"/>
            </a:pPr>
            <a:r>
              <a:rPr lang="el-GR" sz="1100" dirty="0">
                <a:sym typeface="Century Gothic"/>
              </a:rPr>
              <a:t>Να είστε ειλικρινείς με τον εαυτό σας (συχνά εξαντλούμε τους πόρους πριν εξαντλήσουμε τις επιλογές)</a:t>
            </a:r>
            <a:endParaRPr lang="el-GR" sz="1100" dirty="0"/>
          </a:p>
          <a:p>
            <a:pPr marL="457200" indent="-342900">
              <a:buClr>
                <a:srgbClr val="0A8C6D"/>
              </a:buClr>
              <a:buSzPct val="100000"/>
              <a:buFont typeface="Wingdings" panose="05000000000000000000" pitchFamily="2" charset="2"/>
              <a:buChar char="§"/>
            </a:pPr>
            <a:r>
              <a:rPr lang="el-GR" sz="1100" dirty="0">
                <a:latin typeface="Arial"/>
                <a:cs typeface="Arial"/>
                <a:sym typeface="Century Gothic"/>
              </a:rPr>
              <a:t>Να είστε ειλικρινείς με τους συνεργάτες σας (βεβαιωθείτε ότι κατανοούν την κατάσταση)</a:t>
            </a:r>
            <a:endParaRPr lang="el-GR" sz="1100" dirty="0">
              <a:latin typeface="Arial"/>
              <a:cs typeface="Arial"/>
            </a:endParaRPr>
          </a:p>
          <a:p>
            <a:pPr marL="457200" indent="-342900">
              <a:buClr>
                <a:srgbClr val="0A8C6D"/>
              </a:buClr>
              <a:buSzPct val="100000"/>
              <a:buFont typeface="Wingdings" panose="05000000000000000000" pitchFamily="2" charset="2"/>
              <a:buChar char="§"/>
            </a:pPr>
            <a:r>
              <a:rPr lang="el-GR" sz="1100" dirty="0">
                <a:sym typeface="Century Gothic"/>
              </a:rPr>
              <a:t>Εάν απαιτούνται περικοπές, κάντε τις γρήγορα (πριν να είναι πολύ αργά)</a:t>
            </a:r>
            <a:endParaRPr lang="el-GR" sz="1100" dirty="0"/>
          </a:p>
          <a:p>
            <a:pPr marL="0" indent="0">
              <a:buNone/>
            </a:pPr>
            <a:r>
              <a:rPr lang="el-GR" sz="1100" b="1" dirty="0">
                <a:solidFill>
                  <a:srgbClr val="0A8C6D"/>
                </a:solidFill>
              </a:rPr>
              <a:t>Μετρήστε και παρακολουθήστε την καινοτομία</a:t>
            </a:r>
          </a:p>
          <a:p>
            <a:pPr marL="457200" indent="-342900">
              <a:buClr>
                <a:srgbClr val="0A8C6D"/>
              </a:buClr>
              <a:buSzPct val="100000"/>
              <a:buFont typeface="Wingdings" panose="05000000000000000000" pitchFamily="2" charset="2"/>
              <a:buChar char="§"/>
            </a:pPr>
            <a:r>
              <a:rPr lang="el-GR" sz="1100" dirty="0">
                <a:latin typeface="Arial"/>
                <a:cs typeface="Arial"/>
              </a:rPr>
              <a:t>Ορίστε σαφείς στόχους και παρακολουθείστε τακτικά την πρόοδο.</a:t>
            </a:r>
          </a:p>
          <a:p>
            <a:pPr marL="457200" indent="-342900">
              <a:buClr>
                <a:srgbClr val="0A8C6D"/>
              </a:buClr>
              <a:buSzPct val="100000"/>
              <a:buFont typeface="Wingdings" panose="05000000000000000000" pitchFamily="2" charset="2"/>
              <a:buChar char="§"/>
            </a:pPr>
            <a:r>
              <a:rPr lang="el-GR" sz="1100" dirty="0"/>
              <a:t>Δημιουργήστε ένα σύστημα για τη λήψη και την παρακολούθηση ιδεών</a:t>
            </a:r>
          </a:p>
          <a:p>
            <a:pPr marL="457200" indent="-342900">
              <a:buClr>
                <a:srgbClr val="0A8C6D"/>
              </a:buClr>
              <a:buSzPct val="100000"/>
              <a:buFont typeface="Wingdings" panose="05000000000000000000" pitchFamily="2" charset="2"/>
              <a:buChar char="§"/>
            </a:pPr>
            <a:r>
              <a:rPr lang="el-GR" sz="1100" dirty="0">
                <a:latin typeface="Arial"/>
                <a:cs typeface="Arial"/>
              </a:rPr>
              <a:t>Μείνετε συντονισμένες με τις τάσεις του κλάδου.</a:t>
            </a:r>
          </a:p>
          <a:p>
            <a:pPr marL="0" indent="0">
              <a:buNone/>
            </a:pPr>
            <a:r>
              <a:rPr lang="el-GR" sz="1100" b="1" dirty="0">
                <a:solidFill>
                  <a:srgbClr val="0A8C6D"/>
                </a:solidFill>
              </a:rPr>
              <a:t>Μπείτε στη θέση των πελατών σας</a:t>
            </a:r>
            <a:endParaRPr lang="en-US" sz="1100" b="1" dirty="0">
              <a:solidFill>
                <a:srgbClr val="0A8C6D"/>
              </a:solidFill>
              <a:sym typeface="Century Gothic"/>
            </a:endParaRPr>
          </a:p>
          <a:p>
            <a:pPr marL="457200" lvl="1" indent="-342900">
              <a:spcBef>
                <a:spcPts val="601"/>
              </a:spcBef>
              <a:buClr>
                <a:srgbClr val="0A8C6D"/>
              </a:buClr>
              <a:buSzPct val="100000"/>
              <a:buFont typeface="Wingdings" panose="05000000000000000000" pitchFamily="2" charset="2"/>
              <a:buChar char="§"/>
            </a:pPr>
            <a:r>
              <a:rPr lang="el-GR" sz="1100" dirty="0">
                <a:latin typeface="Arial" panose="020B0604020202020204" pitchFamily="34" charset="0"/>
                <a:cs typeface="Arial" panose="020B0604020202020204" pitchFamily="34" charset="0"/>
                <a:sym typeface="Century Gothic"/>
              </a:rPr>
              <a:t>Καθορίστε τον πελάτη σας – Μάθετε ποιοι είναι οι πελάτες σας και από πού προέρχονται.</a:t>
            </a:r>
            <a:endParaRPr lang="el-GR" sz="1100" dirty="0">
              <a:latin typeface="Arial" panose="020B0604020202020204" pitchFamily="34" charset="0"/>
              <a:cs typeface="Arial" panose="020B0604020202020204" pitchFamily="34" charset="0"/>
            </a:endParaRPr>
          </a:p>
          <a:p>
            <a:pPr marL="457200" lvl="1" indent="-342900">
              <a:spcBef>
                <a:spcPts val="601"/>
              </a:spcBef>
              <a:buClr>
                <a:srgbClr val="0A8C6D"/>
              </a:buClr>
              <a:buSzPct val="100000"/>
              <a:buFont typeface="Wingdings" panose="05000000000000000000" pitchFamily="2" charset="2"/>
              <a:buChar char="§"/>
            </a:pPr>
            <a:r>
              <a:rPr lang="el-GR" sz="1100" dirty="0">
                <a:latin typeface="Arial" panose="020B0604020202020204" pitchFamily="34" charset="0"/>
                <a:cs typeface="Arial" panose="020B0604020202020204" pitchFamily="34" charset="0"/>
                <a:sym typeface="Century Gothic"/>
              </a:rPr>
              <a:t>Προσδιορίστε σημεία αλληλεπίδρασης – Πώς </a:t>
            </a:r>
            <a:r>
              <a:rPr lang="el-GR" sz="1100" dirty="0" err="1">
                <a:latin typeface="Arial" panose="020B0604020202020204" pitchFamily="34" charset="0"/>
                <a:cs typeface="Arial" panose="020B0604020202020204" pitchFamily="34" charset="0"/>
                <a:sym typeface="Century Gothic"/>
              </a:rPr>
              <a:t>αλληλεπιδρούν</a:t>
            </a:r>
            <a:r>
              <a:rPr lang="el-GR" sz="1100" dirty="0">
                <a:latin typeface="Arial" panose="020B0604020202020204" pitchFamily="34" charset="0"/>
                <a:cs typeface="Arial" panose="020B0604020202020204" pitchFamily="34" charset="0"/>
                <a:sym typeface="Century Gothic"/>
              </a:rPr>
              <a:t> οι πελάτες σας μαζί σας.</a:t>
            </a:r>
            <a:endParaRPr lang="el-GR" sz="1100" dirty="0">
              <a:latin typeface="Arial" panose="020B0604020202020204" pitchFamily="34" charset="0"/>
              <a:cs typeface="Arial" panose="020B0604020202020204" pitchFamily="34" charset="0"/>
            </a:endParaRPr>
          </a:p>
          <a:p>
            <a:pPr marL="457200" lvl="1" indent="-342900">
              <a:spcBef>
                <a:spcPts val="601"/>
              </a:spcBef>
              <a:buClr>
                <a:srgbClr val="0A8C6D"/>
              </a:buClr>
              <a:buSzPct val="100000"/>
              <a:buFont typeface="Wingdings" panose="05000000000000000000" pitchFamily="2" charset="2"/>
              <a:buChar char="§"/>
            </a:pPr>
            <a:r>
              <a:rPr lang="el-GR" sz="1100" dirty="0">
                <a:latin typeface="Arial" panose="020B0604020202020204" pitchFamily="34" charset="0"/>
                <a:cs typeface="Arial" panose="020B0604020202020204" pitchFamily="34" charset="0"/>
                <a:sym typeface="Century Gothic"/>
              </a:rPr>
              <a:t>Παρατηρήστε τη συμπεριφορά τους σε πραγματικό χρόνο – Η ανάλυση βοηθά στην καλύτερη κατανόηση και εκπλήρωση των απαιτήσεων των πελατών σας.</a:t>
            </a:r>
            <a:endParaRPr lang="el-GR" sz="1100" dirty="0">
              <a:latin typeface="Arial" panose="020B0604020202020204" pitchFamily="34" charset="0"/>
              <a:cs typeface="Arial" panose="020B0604020202020204" pitchFamily="34" charset="0"/>
            </a:endParaRPr>
          </a:p>
          <a:p>
            <a:pPr marL="114300" indent="0">
              <a:buClr>
                <a:srgbClr val="0A8C6D"/>
              </a:buClr>
              <a:buSzPct val="100000"/>
              <a:buNone/>
            </a:pPr>
            <a:endParaRPr lang="en-US" sz="1100" dirty="0"/>
          </a:p>
          <a:p>
            <a:pPr marL="457200" indent="-342900">
              <a:buClr>
                <a:srgbClr val="0A8C6D"/>
              </a:buClr>
              <a:buSzPct val="100000"/>
              <a:buFont typeface="Wingdings" panose="05000000000000000000" pitchFamily="2" charset="2"/>
              <a:buChar char="§"/>
            </a:pPr>
            <a:endParaRPr lang="en-US" sz="1200" dirty="0"/>
          </a:p>
          <a:p>
            <a:pPr marL="457200" indent="-342900">
              <a:buClr>
                <a:srgbClr val="0A8C6D"/>
              </a:buClr>
              <a:buSzPct val="100000"/>
              <a:buFont typeface="Wingdings" panose="05000000000000000000" pitchFamily="2" charset="2"/>
              <a:buChar char="§"/>
            </a:pPr>
            <a:endParaRPr lang="en-US" sz="1200" dirty="0"/>
          </a:p>
        </p:txBody>
      </p:sp>
      <p:sp>
        <p:nvSpPr>
          <p:cNvPr id="4" name="Google Shape;392;p35">
            <a:extLst>
              <a:ext uri="{FF2B5EF4-FFF2-40B4-BE49-F238E27FC236}">
                <a16:creationId xmlns:a16="http://schemas.microsoft.com/office/drawing/2014/main" id="{906CD89B-10AE-2F08-1573-831C679A6CB9}"/>
              </a:ext>
            </a:extLst>
          </p:cNvPr>
          <p:cNvSpPr/>
          <p:nvPr/>
        </p:nvSpPr>
        <p:spPr>
          <a:xfrm>
            <a:off x="8054236" y="327816"/>
            <a:ext cx="798007" cy="72583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A8C6D"/>
          </a:solidFill>
          <a:ln>
            <a:noFill/>
          </a:ln>
        </p:spPr>
        <p:txBody>
          <a:bodyPr spcFirstLastPara="1" wrap="square" lIns="91426" tIns="91426" rIns="91426" bIns="91426" anchor="ctr" anchorCtr="0">
            <a:noAutofit/>
          </a:bodyPr>
          <a:lstStyle/>
          <a:p>
            <a:endParaRPr sz="1401">
              <a:solidFill>
                <a:srgbClr val="0A8C6D"/>
              </a:solidFill>
            </a:endParaRPr>
          </a:p>
        </p:txBody>
      </p:sp>
      <p:grpSp>
        <p:nvGrpSpPr>
          <p:cNvPr id="6" name="Google Shape;179;p24"/>
          <p:cNvGrpSpPr/>
          <p:nvPr/>
        </p:nvGrpSpPr>
        <p:grpSpPr>
          <a:xfrm flipH="1">
            <a:off x="5697699" y="1814900"/>
            <a:ext cx="2939224" cy="2806982"/>
            <a:chOff x="2318596" y="913763"/>
            <a:chExt cx="3737901" cy="3622567"/>
          </a:xfrm>
        </p:grpSpPr>
        <p:sp>
          <p:nvSpPr>
            <p:cNvPr id="7" name="Google Shape;180;p24"/>
            <p:cNvSpPr/>
            <p:nvPr/>
          </p:nvSpPr>
          <p:spPr>
            <a:xfrm rot="-6597333">
              <a:off x="4296826" y="3950027"/>
              <a:ext cx="586303" cy="586303"/>
            </a:xfrm>
            <a:prstGeom prst="ellipse">
              <a:avLst/>
            </a:prstGeom>
            <a:solidFill>
              <a:srgbClr val="0A8C6D"/>
            </a:solidFill>
            <a:ln>
              <a:noFill/>
            </a:ln>
          </p:spPr>
          <p:txBody>
            <a:bodyPr spcFirstLastPara="1" wrap="square" lIns="91426" tIns="91426" rIns="91426" bIns="91426" anchor="ctr" anchorCtr="0">
              <a:noAutofit/>
            </a:bodyPr>
            <a:lstStyle/>
            <a:p>
              <a:endParaRPr sz="1401" dirty="0">
                <a:latin typeface="Arial" panose="020B0604020202020204" pitchFamily="34" charset="0"/>
                <a:ea typeface="Raleway Thin"/>
                <a:cs typeface="Arial" panose="020B0604020202020204" pitchFamily="34" charset="0"/>
                <a:sym typeface="Raleway Thin"/>
              </a:endParaRPr>
            </a:p>
          </p:txBody>
        </p:sp>
        <p:sp>
          <p:nvSpPr>
            <p:cNvPr id="8" name="Google Shape;181;p24"/>
            <p:cNvSpPr/>
            <p:nvPr/>
          </p:nvSpPr>
          <p:spPr>
            <a:xfrm rot="-6599386">
              <a:off x="2318596" y="1407533"/>
              <a:ext cx="440541" cy="440541"/>
            </a:xfrm>
            <a:prstGeom prst="ellipse">
              <a:avLst/>
            </a:prstGeom>
            <a:solidFill>
              <a:srgbClr val="0A8C6D"/>
            </a:solidFill>
            <a:ln>
              <a:noFill/>
            </a:ln>
          </p:spPr>
          <p:txBody>
            <a:bodyPr spcFirstLastPara="1" wrap="square" lIns="91426" tIns="91426" rIns="91426" bIns="91426" anchor="ctr" anchorCtr="0">
              <a:noAutofit/>
            </a:bodyPr>
            <a:lstStyle/>
            <a:p>
              <a:endParaRPr sz="1401" dirty="0">
                <a:latin typeface="Arial" panose="020B0604020202020204" pitchFamily="34" charset="0"/>
                <a:ea typeface="Raleway Thin"/>
                <a:cs typeface="Arial" panose="020B0604020202020204" pitchFamily="34" charset="0"/>
                <a:sym typeface="Raleway Thin"/>
              </a:endParaRPr>
            </a:p>
          </p:txBody>
        </p:sp>
        <p:sp>
          <p:nvSpPr>
            <p:cNvPr id="9" name="Google Shape;182;p24"/>
            <p:cNvSpPr/>
            <p:nvPr/>
          </p:nvSpPr>
          <p:spPr>
            <a:xfrm rot="-6598839">
              <a:off x="2887641" y="2346984"/>
              <a:ext cx="1199287" cy="1199287"/>
            </a:xfrm>
            <a:prstGeom prst="ellipse">
              <a:avLst/>
            </a:prstGeom>
            <a:solidFill>
              <a:srgbClr val="0A8C6D"/>
            </a:solidFill>
            <a:ln>
              <a:noFill/>
            </a:ln>
          </p:spPr>
          <p:txBody>
            <a:bodyPr spcFirstLastPara="1" wrap="square" lIns="91426" tIns="91426" rIns="91426" bIns="91426" anchor="ctr" anchorCtr="0">
              <a:noAutofit/>
            </a:bodyPr>
            <a:lstStyle/>
            <a:p>
              <a:endParaRPr sz="1401" dirty="0">
                <a:latin typeface="Arial" panose="020B0604020202020204" pitchFamily="34" charset="0"/>
                <a:ea typeface="Raleway Thin"/>
                <a:cs typeface="Arial" panose="020B0604020202020204" pitchFamily="34" charset="0"/>
                <a:sym typeface="Raleway Thin"/>
              </a:endParaRPr>
            </a:p>
          </p:txBody>
        </p:sp>
        <p:sp>
          <p:nvSpPr>
            <p:cNvPr id="10" name="Google Shape;183;p24"/>
            <p:cNvSpPr/>
            <p:nvPr/>
          </p:nvSpPr>
          <p:spPr>
            <a:xfrm rot="-6598620">
              <a:off x="4374916" y="913763"/>
              <a:ext cx="1681581" cy="1681581"/>
            </a:xfrm>
            <a:prstGeom prst="ellipse">
              <a:avLst/>
            </a:prstGeom>
            <a:solidFill>
              <a:srgbClr val="0A8C6D"/>
            </a:solidFill>
            <a:ln>
              <a:solidFill>
                <a:srgbClr val="0A8C6D"/>
              </a:solidFill>
            </a:ln>
          </p:spPr>
          <p:txBody>
            <a:bodyPr spcFirstLastPara="1" wrap="square" lIns="91426" tIns="91426" rIns="91426" bIns="91426" anchor="ctr" anchorCtr="0">
              <a:noAutofit/>
            </a:bodyPr>
            <a:lstStyle/>
            <a:p>
              <a:endParaRPr sz="1401" dirty="0">
                <a:latin typeface="Arial" panose="020B0604020202020204" pitchFamily="34" charset="0"/>
                <a:ea typeface="Raleway Thin"/>
                <a:cs typeface="Arial" panose="020B0604020202020204" pitchFamily="34" charset="0"/>
                <a:sym typeface="Raleway Thin"/>
              </a:endParaRPr>
            </a:p>
          </p:txBody>
        </p:sp>
        <p:sp>
          <p:nvSpPr>
            <p:cNvPr id="11" name="Google Shape;184;p24"/>
            <p:cNvSpPr/>
            <p:nvPr/>
          </p:nvSpPr>
          <p:spPr>
            <a:xfrm rot="-6597866">
              <a:off x="2661829" y="2208216"/>
              <a:ext cx="629106" cy="629106"/>
            </a:xfrm>
            <a:prstGeom prst="ellipse">
              <a:avLst/>
            </a:prstGeom>
            <a:solidFill>
              <a:srgbClr val="0A8C6D"/>
            </a:solidFill>
            <a:ln>
              <a:noFill/>
            </a:ln>
          </p:spPr>
          <p:txBody>
            <a:bodyPr spcFirstLastPara="1" wrap="square" lIns="91426" tIns="91426" rIns="91426" bIns="91426" anchor="ctr" anchorCtr="0">
              <a:noAutofit/>
            </a:bodyPr>
            <a:lstStyle/>
            <a:p>
              <a:endParaRPr sz="1401" dirty="0">
                <a:latin typeface="Arial" panose="020B0604020202020204" pitchFamily="34" charset="0"/>
                <a:ea typeface="Raleway Thin"/>
                <a:cs typeface="Arial" panose="020B0604020202020204" pitchFamily="34" charset="0"/>
                <a:sym typeface="Raleway Thin"/>
              </a:endParaRPr>
            </a:p>
          </p:txBody>
        </p:sp>
        <p:sp>
          <p:nvSpPr>
            <p:cNvPr id="12" name="Google Shape;185;p24"/>
            <p:cNvSpPr/>
            <p:nvPr/>
          </p:nvSpPr>
          <p:spPr>
            <a:xfrm rot="-6597701">
              <a:off x="3267625" y="1113818"/>
              <a:ext cx="274172" cy="274172"/>
            </a:xfrm>
            <a:prstGeom prst="ellipse">
              <a:avLst/>
            </a:prstGeom>
            <a:solidFill>
              <a:srgbClr val="0A8C6D"/>
            </a:solidFill>
            <a:ln>
              <a:solidFill>
                <a:srgbClr val="0A8C6D"/>
              </a:solidFill>
            </a:ln>
          </p:spPr>
          <p:txBody>
            <a:bodyPr spcFirstLastPara="1" wrap="square" lIns="91426" tIns="91426" rIns="91426" bIns="91426" anchor="ctr" anchorCtr="0">
              <a:noAutofit/>
            </a:bodyPr>
            <a:lstStyle/>
            <a:p>
              <a:endParaRPr sz="1401" dirty="0">
                <a:latin typeface="Arial" panose="020B0604020202020204" pitchFamily="34" charset="0"/>
                <a:ea typeface="Raleway Thin"/>
                <a:cs typeface="Arial" panose="020B0604020202020204" pitchFamily="34" charset="0"/>
                <a:sym typeface="Raleway Thin"/>
              </a:endParaRPr>
            </a:p>
          </p:txBody>
        </p:sp>
      </p:grpSp>
      <p:grpSp>
        <p:nvGrpSpPr>
          <p:cNvPr id="13" name="Google Shape;186;p24"/>
          <p:cNvGrpSpPr/>
          <p:nvPr/>
        </p:nvGrpSpPr>
        <p:grpSpPr>
          <a:xfrm>
            <a:off x="6425195" y="2023405"/>
            <a:ext cx="2440201" cy="2440201"/>
            <a:chOff x="4447194" y="1815766"/>
            <a:chExt cx="2440200" cy="2440200"/>
          </a:xfrm>
        </p:grpSpPr>
        <p:sp>
          <p:nvSpPr>
            <p:cNvPr id="14" name="Google Shape;187;p24"/>
            <p:cNvSpPr/>
            <p:nvPr/>
          </p:nvSpPr>
          <p:spPr>
            <a:xfrm>
              <a:off x="4447194" y="1815766"/>
              <a:ext cx="2440200" cy="2440200"/>
            </a:xfrm>
            <a:prstGeom prst="ellipse">
              <a:avLst/>
            </a:prstGeom>
            <a:solidFill>
              <a:srgbClr val="0A8C6D"/>
            </a:solidFill>
            <a:ln>
              <a:noFill/>
            </a:ln>
            <a:effectLst>
              <a:outerShdw blurRad="228600" dist="50800" dir="5400000" algn="tl" rotWithShape="0">
                <a:srgbClr val="000000">
                  <a:alpha val="54900"/>
                </a:srgbClr>
              </a:outerShdw>
            </a:effectLst>
          </p:spPr>
          <p:txBody>
            <a:bodyPr spcFirstLastPara="1" wrap="square" lIns="91426" tIns="91426" rIns="91426" bIns="91426" anchor="ctr" anchorCtr="0">
              <a:noAutofit/>
            </a:bodyPr>
            <a:lstStyle/>
            <a:p>
              <a:endParaRPr sz="900" dirty="0">
                <a:solidFill>
                  <a:srgbClr val="00695C"/>
                </a:solidFill>
                <a:latin typeface="Arial" panose="020B0604020202020204" pitchFamily="34" charset="0"/>
                <a:ea typeface="Raleway Thin"/>
                <a:cs typeface="Arial" panose="020B0604020202020204" pitchFamily="34" charset="0"/>
                <a:sym typeface="Raleway Thin"/>
              </a:endParaRPr>
            </a:p>
          </p:txBody>
        </p:sp>
        <p:sp>
          <p:nvSpPr>
            <p:cNvPr id="15" name="Google Shape;188;p24"/>
            <p:cNvSpPr txBox="1"/>
            <p:nvPr/>
          </p:nvSpPr>
          <p:spPr>
            <a:xfrm>
              <a:off x="4735950" y="2504275"/>
              <a:ext cx="1862700" cy="1163400"/>
            </a:xfrm>
            <a:prstGeom prst="rect">
              <a:avLst/>
            </a:prstGeom>
            <a:solidFill>
              <a:srgbClr val="0A8C6D"/>
            </a:solidFill>
            <a:ln>
              <a:noFill/>
            </a:ln>
          </p:spPr>
          <p:txBody>
            <a:bodyPr spcFirstLastPara="1" wrap="square" lIns="91426" tIns="91426" rIns="91426" bIns="91426" anchor="ctr" anchorCtr="0">
              <a:noAutofit/>
            </a:bodyPr>
            <a:lstStyle/>
            <a:p>
              <a:pPr algn="ctr"/>
              <a:r>
                <a:rPr lang="el-GR" sz="1200" dirty="0">
                  <a:solidFill>
                    <a:srgbClr val="FFFFFF"/>
                  </a:solidFill>
                  <a:ea typeface="Raleway Thin"/>
                </a:rPr>
                <a:t>Πιστότητα Πελάτη</a:t>
              </a:r>
            </a:p>
          </p:txBody>
        </p:sp>
      </p:grpSp>
      <p:grpSp>
        <p:nvGrpSpPr>
          <p:cNvPr id="16" name="Google Shape;195;p24"/>
          <p:cNvGrpSpPr/>
          <p:nvPr/>
        </p:nvGrpSpPr>
        <p:grpSpPr>
          <a:xfrm>
            <a:off x="6521325" y="1542346"/>
            <a:ext cx="1030261" cy="1030261"/>
            <a:chOff x="3490737" y="1374053"/>
            <a:chExt cx="1423800" cy="1423800"/>
          </a:xfrm>
          <a:solidFill>
            <a:srgbClr val="0A8C6D"/>
          </a:solidFill>
        </p:grpSpPr>
        <p:sp>
          <p:nvSpPr>
            <p:cNvPr id="17" name="Google Shape;196;p24"/>
            <p:cNvSpPr/>
            <p:nvPr/>
          </p:nvSpPr>
          <p:spPr>
            <a:xfrm>
              <a:off x="3490737" y="1374053"/>
              <a:ext cx="1423800" cy="1423800"/>
            </a:xfrm>
            <a:prstGeom prst="ellipse">
              <a:avLst/>
            </a:prstGeom>
            <a:grpFill/>
            <a:ln>
              <a:solidFill>
                <a:srgbClr val="0A8C6D"/>
              </a:solidFill>
            </a:ln>
            <a:effectLst>
              <a:outerShdw blurRad="228600" dist="50800" dir="5400000" algn="tl" rotWithShape="0">
                <a:srgbClr val="000000">
                  <a:alpha val="54900"/>
                </a:srgbClr>
              </a:outerShdw>
            </a:effectLst>
          </p:spPr>
          <p:txBody>
            <a:bodyPr spcFirstLastPara="1" wrap="square" lIns="91426" tIns="91426" rIns="91426" bIns="91426" anchor="ctr" anchorCtr="0">
              <a:noAutofit/>
            </a:bodyPr>
            <a:lstStyle/>
            <a:p>
              <a:endParaRPr sz="900" dirty="0">
                <a:solidFill>
                  <a:srgbClr val="00695C"/>
                </a:solidFill>
                <a:latin typeface="Arial" panose="020B0604020202020204" pitchFamily="34" charset="0"/>
                <a:ea typeface="Raleway Thin"/>
                <a:cs typeface="Arial" panose="020B0604020202020204" pitchFamily="34" charset="0"/>
                <a:sym typeface="Raleway Thin"/>
              </a:endParaRPr>
            </a:p>
          </p:txBody>
        </p:sp>
        <p:sp>
          <p:nvSpPr>
            <p:cNvPr id="18" name="Google Shape;197;p24"/>
            <p:cNvSpPr txBox="1"/>
            <p:nvPr/>
          </p:nvSpPr>
          <p:spPr>
            <a:xfrm>
              <a:off x="3645274" y="1750717"/>
              <a:ext cx="1088041" cy="754937"/>
            </a:xfrm>
            <a:prstGeom prst="rect">
              <a:avLst/>
            </a:prstGeom>
            <a:grpFill/>
            <a:ln>
              <a:solidFill>
                <a:srgbClr val="0A8C6D"/>
              </a:solidFill>
            </a:ln>
          </p:spPr>
          <p:txBody>
            <a:bodyPr spcFirstLastPara="1" wrap="square" lIns="91426" tIns="91426" rIns="91426" bIns="91426" anchor="ctr" anchorCtr="0">
              <a:noAutofit/>
            </a:bodyPr>
            <a:lstStyle/>
            <a:p>
              <a:pPr algn="ctr"/>
              <a:r>
                <a:rPr lang="el-GR" sz="1000" dirty="0">
                  <a:solidFill>
                    <a:srgbClr val="FFFFFF"/>
                  </a:solidFill>
                  <a:sym typeface="Raleway Thin"/>
                </a:rPr>
                <a:t>Μετρήσεις</a:t>
              </a:r>
              <a:endParaRPr lang="en-US" dirty="0"/>
            </a:p>
          </p:txBody>
        </p:sp>
      </p:grpSp>
    </p:spTree>
    <p:extLst>
      <p:ext uri="{BB962C8B-B14F-4D97-AF65-F5344CB8AC3E}">
        <p14:creationId xmlns:p14="http://schemas.microsoft.com/office/powerpoint/2010/main" val="21396818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6" name="Google Shape;118;p19">
            <a:extLst>
              <a:ext uri="{FF2B5EF4-FFF2-40B4-BE49-F238E27FC236}">
                <a16:creationId xmlns:a16="http://schemas.microsoft.com/office/drawing/2014/main" id="{70EF149D-8C0D-DE74-9D5D-3C6325E96FC9}"/>
              </a:ext>
            </a:extLst>
          </p:cNvPr>
          <p:cNvSpPr txBox="1">
            <a:spLocks noGrp="1"/>
          </p:cNvSpPr>
          <p:nvPr>
            <p:ph type="title"/>
          </p:nvPr>
        </p:nvSpPr>
        <p:spPr>
          <a:prstGeom prst="rect">
            <a:avLst/>
          </a:prstGeom>
        </p:spPr>
        <p:txBody>
          <a:bodyPr spcFirstLastPara="1" wrap="square" lIns="91426" tIns="91426" rIns="91426" bIns="91426" anchor="b" anchorCtr="0">
            <a:noAutofit/>
          </a:bodyPr>
          <a:lstStyle/>
          <a:p>
            <a:r>
              <a:rPr lang="el-GR" sz="1600" b="1" dirty="0">
                <a:solidFill>
                  <a:srgbClr val="0A8C6D"/>
                </a:solidFill>
                <a:latin typeface="Arial"/>
                <a:cs typeface="Arial"/>
              </a:rPr>
              <a:t>Ταξίδι πελάτη</a:t>
            </a:r>
            <a:br>
              <a:rPr lang="pt-PT" sz="1600" b="1" dirty="0"/>
            </a:br>
            <a:r>
              <a:rPr lang="el-GR" sz="1200" dirty="0">
                <a:latin typeface="Arial"/>
                <a:cs typeface="Arial"/>
              </a:rPr>
              <a:t>Ο στόχος αυτής της δραστηριότητας είναι να παρακινήσει τις συμμετέχουσες να διευρύνουν τις προοπτικές τους και να ανακαλύψουν ευκαιρίες για καινοτομία που θα ενθουσιάσουν τους πελάτες.</a:t>
            </a:r>
          </a:p>
        </p:txBody>
      </p:sp>
      <p:sp>
        <p:nvSpPr>
          <p:cNvPr id="391" name="Google Shape;391;p35"/>
          <p:cNvSpPr txBox="1">
            <a:spLocks noGrp="1"/>
          </p:cNvSpPr>
          <p:nvPr>
            <p:ph type="body" idx="1"/>
          </p:nvPr>
        </p:nvSpPr>
        <p:spPr>
          <a:xfrm>
            <a:off x="921999" y="1887378"/>
            <a:ext cx="5129665" cy="2821782"/>
          </a:xfrm>
          <a:prstGeom prst="rect">
            <a:avLst/>
          </a:prstGeom>
          <a:ln>
            <a:noFill/>
          </a:ln>
        </p:spPr>
        <p:txBody>
          <a:bodyPr spcFirstLastPara="1" wrap="square" lIns="91426" tIns="91426" rIns="91426" bIns="91426" anchor="t" anchorCtr="0">
            <a:noAutofit/>
          </a:bodyPr>
          <a:lstStyle/>
          <a:p>
            <a:pPr marL="0" indent="0">
              <a:buNone/>
            </a:pPr>
            <a:r>
              <a:rPr lang="el-GR" sz="1600" b="1" dirty="0">
                <a:solidFill>
                  <a:schemeClr val="bg1"/>
                </a:solidFill>
                <a:highlight>
                  <a:srgbClr val="0A8C6D"/>
                </a:highlight>
              </a:rPr>
              <a:t>Βήματα για την ολοκλήρωση της δραστηριότητας</a:t>
            </a:r>
          </a:p>
          <a:p>
            <a:pPr marL="114300" indent="0">
              <a:buNone/>
            </a:pPr>
            <a:r>
              <a:rPr lang="el-GR" sz="1100" b="1" dirty="0">
                <a:latin typeface="Arial"/>
                <a:cs typeface="Arial"/>
              </a:rPr>
              <a:t>Βήμα1</a:t>
            </a:r>
            <a:r>
              <a:rPr lang="en-GB" sz="1100" b="1" dirty="0">
                <a:latin typeface="Arial"/>
                <a:cs typeface="Arial"/>
              </a:rPr>
              <a:t>:</a:t>
            </a:r>
            <a:r>
              <a:rPr lang="en-GB" sz="1100" dirty="0">
                <a:latin typeface="Arial"/>
                <a:cs typeface="Arial"/>
              </a:rPr>
              <a:t> </a:t>
            </a:r>
            <a:r>
              <a:rPr lang="el-GR" sz="1100" dirty="0">
                <a:latin typeface="Arial"/>
                <a:cs typeface="Arial"/>
              </a:rPr>
              <a:t>Σε ομάδες των 3-4, επιλέξτε μια καθημερινή δραστηριότητα, όπως τα ψώνια στο </a:t>
            </a:r>
            <a:r>
              <a:rPr lang="en-US" sz="1100" dirty="0">
                <a:latin typeface="Arial"/>
                <a:cs typeface="Arial"/>
              </a:rPr>
              <a:t>supermarket</a:t>
            </a:r>
            <a:r>
              <a:rPr lang="el-GR" sz="1100" dirty="0">
                <a:latin typeface="Arial"/>
                <a:cs typeface="Arial"/>
              </a:rPr>
              <a:t> ή μετακίνηση με το μετρό.</a:t>
            </a:r>
          </a:p>
          <a:p>
            <a:pPr marL="114300" indent="0">
              <a:buNone/>
            </a:pPr>
            <a:r>
              <a:rPr lang="el-GR" sz="1100" b="1" dirty="0">
                <a:latin typeface="Arial"/>
                <a:cs typeface="Arial"/>
              </a:rPr>
              <a:t>Βήμα2</a:t>
            </a:r>
            <a:r>
              <a:rPr lang="en-GB" sz="1100" b="1" dirty="0">
                <a:latin typeface="Arial"/>
                <a:cs typeface="Arial"/>
              </a:rPr>
              <a:t>: </a:t>
            </a:r>
            <a:r>
              <a:rPr lang="el-GR" sz="1100" dirty="0">
                <a:latin typeface="Arial"/>
                <a:cs typeface="Arial"/>
              </a:rPr>
              <a:t>Δημιουργήστε μια γυναικεία </a:t>
            </a:r>
            <a:r>
              <a:rPr lang="el-GR" sz="1100" dirty="0" err="1">
                <a:latin typeface="Arial"/>
                <a:cs typeface="Arial"/>
              </a:rPr>
              <a:t>περσόνα</a:t>
            </a:r>
            <a:r>
              <a:rPr lang="el-GR" sz="1100" dirty="0">
                <a:latin typeface="Arial"/>
                <a:cs typeface="Arial"/>
              </a:rPr>
              <a:t> που είναι ο χρήστης-στόχος σας για την δραστηριότητα που έχετε επιλέξει. Χαρτογραφήστε το ταξίδι της συμπεριλαμβανομένων όλων των βημάτων πριν, κατά τη διάρκεια και μετά από αυτήν την δραστηριότητα.</a:t>
            </a:r>
          </a:p>
          <a:p>
            <a:pPr marL="114300" indent="0">
              <a:buNone/>
            </a:pPr>
            <a:r>
              <a:rPr lang="el-GR" sz="1100" b="1" dirty="0">
                <a:latin typeface="Arial"/>
                <a:cs typeface="Arial"/>
              </a:rPr>
              <a:t>Βήμα3</a:t>
            </a:r>
            <a:r>
              <a:rPr lang="en-GB" sz="1100" b="1" dirty="0">
                <a:latin typeface="Arial"/>
                <a:cs typeface="Arial"/>
              </a:rPr>
              <a:t>: </a:t>
            </a:r>
            <a:r>
              <a:rPr lang="el-GR" sz="1100" dirty="0">
                <a:latin typeface="Arial"/>
                <a:cs typeface="Arial"/>
              </a:rPr>
              <a:t>Δημιουργήστε ιδέες για τρόπους βελτίωσης της εμπειρίας της και δημιουργήστε παράγοντες που θα την ενθουσιάσουν. Παρουσιάστε στην ολομέλεια την καινούργια εμπειρία.</a:t>
            </a:r>
          </a:p>
          <a:p>
            <a:pPr marL="0" indent="0">
              <a:buNone/>
            </a:pPr>
            <a:endParaRPr lang="en-GB" sz="1100" dirty="0"/>
          </a:p>
          <a:p>
            <a:pPr marL="0" indent="0">
              <a:buNone/>
            </a:pPr>
            <a:r>
              <a:rPr lang="el-GR" sz="1200" dirty="0">
                <a:solidFill>
                  <a:schemeClr val="bg1"/>
                </a:solidFill>
                <a:highlight>
                  <a:srgbClr val="0A8C6D"/>
                </a:highlight>
              </a:rPr>
              <a:t>ΧΡΟΝΟΣ</a:t>
            </a:r>
            <a:r>
              <a:rPr lang="en-GB" sz="1200" dirty="0">
                <a:solidFill>
                  <a:schemeClr val="bg1"/>
                </a:solidFill>
                <a:highlight>
                  <a:srgbClr val="0A8C6D"/>
                </a:highlight>
              </a:rPr>
              <a:t>: </a:t>
            </a:r>
            <a:r>
              <a:rPr lang="en-GB" sz="1200" dirty="0">
                <a:solidFill>
                  <a:schemeClr val="tx1"/>
                </a:solidFill>
              </a:rPr>
              <a:t>20’</a:t>
            </a:r>
          </a:p>
          <a:p>
            <a:pPr marL="0" indent="0">
              <a:spcBef>
                <a:spcPts val="601"/>
              </a:spcBef>
              <a:buNone/>
            </a:pPr>
            <a:endParaRPr lang="en-GB" sz="1200" b="1" dirty="0">
              <a:solidFill>
                <a:srgbClr val="FFB600"/>
              </a:solidFill>
            </a:endParaRPr>
          </a:p>
        </p:txBody>
      </p:sp>
      <p:grpSp>
        <p:nvGrpSpPr>
          <p:cNvPr id="4" name="Google Shape;284;p29">
            <a:extLst>
              <a:ext uri="{FF2B5EF4-FFF2-40B4-BE49-F238E27FC236}">
                <a16:creationId xmlns:a16="http://schemas.microsoft.com/office/drawing/2014/main" id="{98B6FAE9-D7D1-41C6-6C41-68B69CE7A2E0}"/>
              </a:ext>
            </a:extLst>
          </p:cNvPr>
          <p:cNvGrpSpPr/>
          <p:nvPr/>
        </p:nvGrpSpPr>
        <p:grpSpPr>
          <a:xfrm>
            <a:off x="7964732" y="329097"/>
            <a:ext cx="977040" cy="722852"/>
            <a:chOff x="5255200" y="3006475"/>
            <a:chExt cx="511700" cy="378575"/>
          </a:xfrm>
          <a:solidFill>
            <a:srgbClr val="0A8C6D"/>
          </a:solidFill>
        </p:grpSpPr>
        <p:sp>
          <p:nvSpPr>
            <p:cNvPr id="5" name="Google Shape;285;p29">
              <a:extLst>
                <a:ext uri="{FF2B5EF4-FFF2-40B4-BE49-F238E27FC236}">
                  <a16:creationId xmlns:a16="http://schemas.microsoft.com/office/drawing/2014/main" id="{5E01107F-1EE4-0A1B-710F-B3A7A71D3306}"/>
                </a:ext>
              </a:extLst>
            </p:cNvPr>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grpFill/>
            <a:ln>
              <a:noFill/>
            </a:ln>
          </p:spPr>
          <p:txBody>
            <a:bodyPr spcFirstLastPara="1" wrap="square" lIns="91426" tIns="91426" rIns="91426" bIns="91426" anchor="ctr" anchorCtr="0">
              <a:noAutofit/>
            </a:bodyPr>
            <a:lstStyle/>
            <a:p>
              <a:endParaRPr sz="1401"/>
            </a:p>
          </p:txBody>
        </p:sp>
        <p:sp>
          <p:nvSpPr>
            <p:cNvPr id="7" name="Google Shape;286;p29">
              <a:extLst>
                <a:ext uri="{FF2B5EF4-FFF2-40B4-BE49-F238E27FC236}">
                  <a16:creationId xmlns:a16="http://schemas.microsoft.com/office/drawing/2014/main" id="{56194626-8F66-B97F-D952-09FF693087FF}"/>
                </a:ext>
              </a:extLst>
            </p:cNvPr>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grpFill/>
            <a:ln>
              <a:noFill/>
            </a:ln>
          </p:spPr>
          <p:txBody>
            <a:bodyPr spcFirstLastPara="1" wrap="square" lIns="91426" tIns="91426" rIns="91426" bIns="91426" anchor="ctr" anchorCtr="0">
              <a:noAutofit/>
            </a:bodyPr>
            <a:lstStyle/>
            <a:p>
              <a:endParaRPr sz="1401"/>
            </a:p>
          </p:txBody>
        </p:sp>
      </p:grpSp>
    </p:spTree>
    <p:extLst>
      <p:ext uri="{BB962C8B-B14F-4D97-AF65-F5344CB8AC3E}">
        <p14:creationId xmlns:p14="http://schemas.microsoft.com/office/powerpoint/2010/main" val="24899144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6" name="Google Shape;118;p19">
            <a:extLst>
              <a:ext uri="{FF2B5EF4-FFF2-40B4-BE49-F238E27FC236}">
                <a16:creationId xmlns:a16="http://schemas.microsoft.com/office/drawing/2014/main" id="{70EF149D-8C0D-DE74-9D5D-3C6325E96FC9}"/>
              </a:ext>
            </a:extLst>
          </p:cNvPr>
          <p:cNvSpPr txBox="1">
            <a:spLocks noGrp="1"/>
          </p:cNvSpPr>
          <p:nvPr>
            <p:ph type="title"/>
          </p:nvPr>
        </p:nvSpPr>
        <p:spPr>
          <a:xfrm>
            <a:off x="922001" y="891776"/>
            <a:ext cx="6866100" cy="525544"/>
          </a:xfrm>
          <a:prstGeom prst="rect">
            <a:avLst/>
          </a:prstGeom>
        </p:spPr>
        <p:txBody>
          <a:bodyPr spcFirstLastPara="1" wrap="square" lIns="91426" tIns="91426" rIns="91426" bIns="91426" anchor="b" anchorCtr="0">
            <a:noAutofit/>
          </a:bodyPr>
          <a:lstStyle/>
          <a:p>
            <a:r>
              <a:rPr lang="el-GR" sz="1600" b="1" dirty="0">
                <a:solidFill>
                  <a:srgbClr val="0A8C6D"/>
                </a:solidFill>
              </a:rPr>
              <a:t>Εμπιστεύομαι τον εαυτό μου</a:t>
            </a:r>
          </a:p>
        </p:txBody>
      </p:sp>
      <p:sp>
        <p:nvSpPr>
          <p:cNvPr id="391" name="Google Shape;391;p35"/>
          <p:cNvSpPr txBox="1">
            <a:spLocks noGrp="1"/>
          </p:cNvSpPr>
          <p:nvPr>
            <p:ph type="body" idx="1"/>
          </p:nvPr>
        </p:nvSpPr>
        <p:spPr>
          <a:xfrm>
            <a:off x="922000" y="1539240"/>
            <a:ext cx="3543300" cy="3169920"/>
          </a:xfrm>
          <a:prstGeom prst="rect">
            <a:avLst/>
          </a:prstGeom>
          <a:ln>
            <a:noFill/>
          </a:ln>
        </p:spPr>
        <p:txBody>
          <a:bodyPr spcFirstLastPara="1" wrap="square" lIns="91426" tIns="91426" rIns="91426" bIns="91426" anchor="t" anchorCtr="0">
            <a:noAutofit/>
          </a:bodyPr>
          <a:lstStyle/>
          <a:p>
            <a:pPr marL="0" indent="0">
              <a:buNone/>
            </a:pPr>
            <a:r>
              <a:rPr lang="el-GR" sz="1600" b="1" dirty="0">
                <a:solidFill>
                  <a:schemeClr val="bg1"/>
                </a:solidFill>
                <a:highlight>
                  <a:srgbClr val="0A8C6D"/>
                </a:highlight>
              </a:rPr>
              <a:t>Συλλογισμός</a:t>
            </a:r>
            <a:endParaRPr lang="pt-PT" sz="1600" b="1" dirty="0">
              <a:solidFill>
                <a:schemeClr val="bg1"/>
              </a:solidFill>
              <a:highlight>
                <a:srgbClr val="0A8C6D"/>
              </a:highlight>
            </a:endParaRPr>
          </a:p>
          <a:p>
            <a:pPr marL="0" indent="0">
              <a:spcBef>
                <a:spcPts val="601"/>
              </a:spcBef>
              <a:buNone/>
            </a:pPr>
            <a:endParaRPr lang="pt-PT" sz="1600" b="1" dirty="0">
              <a:solidFill>
                <a:schemeClr val="bg1"/>
              </a:solidFill>
              <a:highlight>
                <a:srgbClr val="FFB600"/>
              </a:highlight>
            </a:endParaRPr>
          </a:p>
          <a:p>
            <a:pPr marL="0" indent="0">
              <a:buClr>
                <a:srgbClr val="0A8C6D"/>
              </a:buClr>
              <a:buSzPct val="100000"/>
              <a:buNone/>
            </a:pPr>
            <a:r>
              <a:rPr lang="el-GR" sz="1100" dirty="0">
                <a:solidFill>
                  <a:srgbClr val="666666"/>
                </a:solidFill>
                <a:latin typeface="Arial"/>
                <a:cs typeface="Arial"/>
              </a:rPr>
              <a:t>Απαντήστε στα παρακάτω ερωτήματα:</a:t>
            </a:r>
            <a:endParaRPr lang="en-US" sz="1100" dirty="0">
              <a:solidFill>
                <a:srgbClr val="666666"/>
              </a:solidFill>
              <a:latin typeface="Arial"/>
              <a:cs typeface="Arial"/>
            </a:endParaRPr>
          </a:p>
          <a:p>
            <a:pPr marL="171450" indent="-171450">
              <a:buClr>
                <a:srgbClr val="0A8C6D"/>
              </a:buClr>
              <a:buSzPct val="100000"/>
              <a:buFont typeface="Wingdings" panose="05000000000000000000" pitchFamily="2" charset="2"/>
              <a:buChar char="§"/>
            </a:pPr>
            <a:r>
              <a:rPr lang="el-GR" sz="1100" dirty="0">
                <a:solidFill>
                  <a:srgbClr val="666666"/>
                </a:solidFill>
                <a:latin typeface="Arial"/>
                <a:cs typeface="Arial"/>
              </a:rPr>
              <a:t>Ποια είναι τα μεγαλύτερα προτερήματά σας;</a:t>
            </a:r>
          </a:p>
          <a:p>
            <a:pPr marL="171450" indent="-171450">
              <a:buClr>
                <a:srgbClr val="0A8C6D"/>
              </a:buClr>
              <a:buSzPct val="100000"/>
              <a:buFont typeface="Wingdings" panose="05000000000000000000" pitchFamily="2" charset="2"/>
              <a:buChar char="§"/>
            </a:pPr>
            <a:r>
              <a:rPr lang="el-GR" sz="1100" dirty="0">
                <a:solidFill>
                  <a:srgbClr val="666666"/>
                </a:solidFill>
                <a:latin typeface="Arial"/>
                <a:cs typeface="Arial"/>
              </a:rPr>
              <a:t>Πώς αυτά τα προτερήματα σας βοηθούν στο να είστε καινοτόμες;</a:t>
            </a:r>
          </a:p>
          <a:p>
            <a:pPr marL="171450" indent="-171450">
              <a:buClr>
                <a:srgbClr val="0A8C6D"/>
              </a:buClr>
              <a:buSzPct val="100000"/>
              <a:buFont typeface="Wingdings" panose="05000000000000000000" pitchFamily="2" charset="2"/>
              <a:buChar char="§"/>
            </a:pPr>
            <a:r>
              <a:rPr lang="el-GR" sz="1100" dirty="0">
                <a:solidFill>
                  <a:srgbClr val="666666"/>
                </a:solidFill>
                <a:latin typeface="Arial"/>
                <a:cs typeface="Arial"/>
              </a:rPr>
              <a:t>Πώς μπορείτε να βελτιώσετε ακόμη περισσότερο αυτές τις δυνατότητες;</a:t>
            </a:r>
          </a:p>
        </p:txBody>
      </p:sp>
      <p:sp>
        <p:nvSpPr>
          <p:cNvPr id="2" name="Text Placeholder 1">
            <a:extLst>
              <a:ext uri="{FF2B5EF4-FFF2-40B4-BE49-F238E27FC236}">
                <a16:creationId xmlns:a16="http://schemas.microsoft.com/office/drawing/2014/main" id="{7E2F646A-ACB0-7744-3EAF-0C3B8953080B}"/>
              </a:ext>
            </a:extLst>
          </p:cNvPr>
          <p:cNvSpPr>
            <a:spLocks noGrp="1"/>
          </p:cNvSpPr>
          <p:nvPr>
            <p:ph type="body" idx="2"/>
          </p:nvPr>
        </p:nvSpPr>
        <p:spPr>
          <a:xfrm>
            <a:off x="4678688" y="1539240"/>
            <a:ext cx="3543300" cy="3169920"/>
          </a:xfrm>
        </p:spPr>
        <p:txBody>
          <a:bodyPr/>
          <a:lstStyle/>
          <a:p>
            <a:pPr marL="139700" indent="0">
              <a:buNone/>
            </a:pPr>
            <a:r>
              <a:rPr lang="el-GR" sz="1600" b="1" dirty="0">
                <a:solidFill>
                  <a:schemeClr val="bg1"/>
                </a:solidFill>
                <a:highlight>
                  <a:srgbClr val="0A8C6D"/>
                </a:highlight>
              </a:rPr>
              <a:t>Δράση</a:t>
            </a:r>
            <a:endParaRPr lang="pt-PT" b="1" dirty="0">
              <a:solidFill>
                <a:schemeClr val="bg1"/>
              </a:solidFill>
              <a:highlight>
                <a:srgbClr val="0A8C6D"/>
              </a:highlight>
            </a:endParaRPr>
          </a:p>
          <a:p>
            <a:pPr marL="139700" indent="0">
              <a:buNone/>
            </a:pPr>
            <a:endParaRPr lang="pt-PT" sz="1600" b="1" i="1" dirty="0">
              <a:solidFill>
                <a:schemeClr val="bg1"/>
              </a:solidFill>
              <a:highlight>
                <a:srgbClr val="0A8C6D"/>
              </a:highlight>
            </a:endParaRPr>
          </a:p>
          <a:p>
            <a:pPr marL="171450" indent="-171450">
              <a:buClr>
                <a:srgbClr val="0A8C6D"/>
              </a:buClr>
              <a:buSzPct val="100000"/>
              <a:buFont typeface="Wingdings" panose="05000000000000000000" pitchFamily="2" charset="2"/>
              <a:buChar char="§"/>
            </a:pPr>
            <a:r>
              <a:rPr lang="el-GR" sz="1100" dirty="0">
                <a:solidFill>
                  <a:srgbClr val="666666"/>
                </a:solidFill>
                <a:latin typeface="Arial"/>
                <a:cs typeface="Arial"/>
              </a:rPr>
              <a:t>Δημιουργήστε το προσωπικό σας ταξίδι αναβάθμισης δεξιοτήτων και γνώσεων.</a:t>
            </a:r>
          </a:p>
        </p:txBody>
      </p:sp>
      <p:grpSp>
        <p:nvGrpSpPr>
          <p:cNvPr id="4" name="Google Shape;284;p29">
            <a:extLst>
              <a:ext uri="{FF2B5EF4-FFF2-40B4-BE49-F238E27FC236}">
                <a16:creationId xmlns:a16="http://schemas.microsoft.com/office/drawing/2014/main" id="{98B6FAE9-D7D1-41C6-6C41-68B69CE7A2E0}"/>
              </a:ext>
            </a:extLst>
          </p:cNvPr>
          <p:cNvGrpSpPr/>
          <p:nvPr/>
        </p:nvGrpSpPr>
        <p:grpSpPr>
          <a:xfrm>
            <a:off x="7964732" y="329097"/>
            <a:ext cx="977040" cy="722852"/>
            <a:chOff x="5255200" y="3006475"/>
            <a:chExt cx="511700" cy="378575"/>
          </a:xfrm>
          <a:solidFill>
            <a:srgbClr val="0A8C6D"/>
          </a:solidFill>
        </p:grpSpPr>
        <p:sp>
          <p:nvSpPr>
            <p:cNvPr id="5" name="Google Shape;285;p29">
              <a:extLst>
                <a:ext uri="{FF2B5EF4-FFF2-40B4-BE49-F238E27FC236}">
                  <a16:creationId xmlns:a16="http://schemas.microsoft.com/office/drawing/2014/main" id="{5E01107F-1EE4-0A1B-710F-B3A7A71D3306}"/>
                </a:ext>
              </a:extLst>
            </p:cNvPr>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grpFill/>
            <a:ln>
              <a:noFill/>
            </a:ln>
          </p:spPr>
          <p:txBody>
            <a:bodyPr spcFirstLastPara="1" wrap="square" lIns="91426" tIns="91426" rIns="91426" bIns="91426" anchor="ctr" anchorCtr="0">
              <a:noAutofit/>
            </a:bodyPr>
            <a:lstStyle/>
            <a:p>
              <a:endParaRPr sz="1401"/>
            </a:p>
          </p:txBody>
        </p:sp>
        <p:sp>
          <p:nvSpPr>
            <p:cNvPr id="7" name="Google Shape;286;p29">
              <a:extLst>
                <a:ext uri="{FF2B5EF4-FFF2-40B4-BE49-F238E27FC236}">
                  <a16:creationId xmlns:a16="http://schemas.microsoft.com/office/drawing/2014/main" id="{56194626-8F66-B97F-D952-09FF693087FF}"/>
                </a:ext>
              </a:extLst>
            </p:cNvPr>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grpFill/>
            <a:ln>
              <a:noFill/>
            </a:ln>
          </p:spPr>
          <p:txBody>
            <a:bodyPr spcFirstLastPara="1" wrap="square" lIns="91426" tIns="91426" rIns="91426" bIns="91426" anchor="ctr" anchorCtr="0">
              <a:noAutofit/>
            </a:bodyPr>
            <a:lstStyle/>
            <a:p>
              <a:endParaRPr sz="1401"/>
            </a:p>
          </p:txBody>
        </p:sp>
      </p:grpSp>
      <p:sp>
        <p:nvSpPr>
          <p:cNvPr id="8" name="Rectangle 7"/>
          <p:cNvSpPr/>
          <p:nvPr/>
        </p:nvSpPr>
        <p:spPr>
          <a:xfrm>
            <a:off x="2286000" y="1986975"/>
            <a:ext cx="4572000" cy="261610"/>
          </a:xfrm>
          <a:prstGeom prst="rect">
            <a:avLst/>
          </a:prstGeom>
        </p:spPr>
        <p:txBody>
          <a:bodyPr>
            <a:spAutoFit/>
          </a:bodyPr>
          <a:lstStyle/>
          <a:p>
            <a:pPr marL="171450" indent="-171450">
              <a:spcBef>
                <a:spcPts val="601"/>
              </a:spcBef>
              <a:buClr>
                <a:srgbClr val="0A8C6D"/>
              </a:buClr>
              <a:buSzPct val="100000"/>
              <a:buFont typeface="Wingdings" panose="05000000000000000000" pitchFamily="2" charset="2"/>
              <a:buChar char="§"/>
            </a:pPr>
            <a:endParaRPr lang="en-GB" sz="1100" dirty="0">
              <a:solidFill>
                <a:schemeClr val="tx1"/>
              </a:solidFill>
              <a:latin typeface="Arial" panose="020B0604020202020204" pitchFamily="34" charset="0"/>
              <a:ea typeface="Raleway Thin"/>
              <a:cs typeface="Arial" panose="020B0604020202020204" pitchFamily="34" charset="0"/>
              <a:sym typeface="Raleway Thin"/>
            </a:endParaRPr>
          </a:p>
        </p:txBody>
      </p:sp>
    </p:spTree>
    <p:extLst>
      <p:ext uri="{BB962C8B-B14F-4D97-AF65-F5344CB8AC3E}">
        <p14:creationId xmlns:p14="http://schemas.microsoft.com/office/powerpoint/2010/main" val="30594190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8"/>
          <p:cNvSpPr txBox="1">
            <a:spLocks noGrp="1"/>
          </p:cNvSpPr>
          <p:nvPr>
            <p:ph type="title"/>
          </p:nvPr>
        </p:nvSpPr>
        <p:spPr>
          <a:xfrm>
            <a:off x="922001" y="891775"/>
            <a:ext cx="6866100" cy="634889"/>
          </a:xfrm>
          <a:prstGeom prst="rect">
            <a:avLst/>
          </a:prstGeom>
        </p:spPr>
        <p:txBody>
          <a:bodyPr spcFirstLastPara="1" wrap="square" lIns="91426" tIns="91426" rIns="91426" bIns="91426" anchor="t" anchorCtr="0">
            <a:noAutofit/>
          </a:bodyPr>
          <a:lstStyle/>
          <a:p>
            <a:r>
              <a:rPr lang="el-GR" sz="3200" dirty="0">
                <a:solidFill>
                  <a:srgbClr val="0A8C6D"/>
                </a:solidFill>
              </a:rPr>
              <a:t>Για να μάθετε περισσότερα σχετικά με αυτήν την ενότητα:</a:t>
            </a:r>
            <a:endParaRPr sz="3200" dirty="0">
              <a:solidFill>
                <a:srgbClr val="0A8C6D"/>
              </a:solidFill>
            </a:endParaRPr>
          </a:p>
        </p:txBody>
      </p:sp>
      <p:sp>
        <p:nvSpPr>
          <p:cNvPr id="106" name="Google Shape;106;p18"/>
          <p:cNvSpPr txBox="1">
            <a:spLocks noGrp="1"/>
          </p:cNvSpPr>
          <p:nvPr>
            <p:ph type="body" idx="1"/>
          </p:nvPr>
        </p:nvSpPr>
        <p:spPr>
          <a:xfrm>
            <a:off x="922001" y="1987783"/>
            <a:ext cx="7567175" cy="2366100"/>
          </a:xfrm>
          <a:prstGeom prst="rect">
            <a:avLst/>
          </a:prstGeom>
        </p:spPr>
        <p:txBody>
          <a:bodyPr spcFirstLastPara="1" wrap="square" lIns="91426" tIns="91426" rIns="91426" bIns="91426" anchor="t" anchorCtr="0">
            <a:noAutofit/>
          </a:bodyPr>
          <a:lstStyle/>
          <a:p>
            <a:pPr marL="114302" indent="0">
              <a:buNone/>
            </a:pPr>
            <a:r>
              <a:rPr lang="el-GR" sz="1300" b="1" dirty="0">
                <a:solidFill>
                  <a:srgbClr val="0A8C6D"/>
                </a:solidFill>
              </a:rPr>
              <a:t>Πώς η </a:t>
            </a:r>
            <a:r>
              <a:rPr lang="el-GR" sz="1300" b="1" dirty="0" err="1">
                <a:solidFill>
                  <a:srgbClr val="0A8C6D"/>
                </a:solidFill>
              </a:rPr>
              <a:t>Apple</a:t>
            </a:r>
            <a:r>
              <a:rPr lang="el-GR" sz="1300" b="1" dirty="0">
                <a:solidFill>
                  <a:srgbClr val="0A8C6D"/>
                </a:solidFill>
              </a:rPr>
              <a:t> είναι οργανωμένη για την καινοτομία: Ο λειτουργικός οργανισμός:</a:t>
            </a:r>
          </a:p>
          <a:p>
            <a:pPr marL="114302" indent="0">
              <a:buNone/>
            </a:pPr>
            <a:r>
              <a:rPr lang="pt-PT" sz="1300" dirty="0">
                <a:hlinkClick r:id="rId3"/>
              </a:rPr>
              <a:t>https://www.youtube.com/watch?v=5hENFA3CJUY</a:t>
            </a:r>
            <a:endParaRPr lang="pt-PT" sz="1300" dirty="0"/>
          </a:p>
          <a:p>
            <a:pPr marL="114302" indent="0">
              <a:buNone/>
            </a:pPr>
            <a:r>
              <a:rPr lang="el-GR" sz="1300" b="1" dirty="0">
                <a:solidFill>
                  <a:srgbClr val="0A8C6D"/>
                </a:solidFill>
              </a:rPr>
              <a:t>12 βασικά χαρακτηριστικά μιας κουλτούρας καινοτομίας (με συμβουλές):</a:t>
            </a:r>
          </a:p>
          <a:p>
            <a:pPr marL="114302" indent="0">
              <a:buNone/>
            </a:pPr>
            <a:r>
              <a:rPr lang="pt-PT" sz="1300" dirty="0">
                <a:hlinkClick r:id="rId4"/>
              </a:rPr>
              <a:t>www.indeed.com/career-advice/career-development/characteristics-of-culture-of-innovation</a:t>
            </a:r>
            <a:endParaRPr lang="pt-PT" sz="1300" dirty="0"/>
          </a:p>
          <a:p>
            <a:pPr marL="114302" indent="0">
              <a:buNone/>
            </a:pPr>
            <a:endParaRPr lang="pt-PT" sz="1300" dirty="0"/>
          </a:p>
          <a:p>
            <a:pPr marL="114302" indent="0">
              <a:buNone/>
            </a:pPr>
            <a:endParaRPr lang="pt-PT" sz="1300" dirty="0"/>
          </a:p>
          <a:p>
            <a:pPr marL="114302" indent="0">
              <a:buNone/>
            </a:pPr>
            <a:endParaRPr lang="pt-PT" sz="1200" dirty="0"/>
          </a:p>
          <a:p>
            <a:pPr marL="0" indent="0">
              <a:buNone/>
            </a:pPr>
            <a:endParaRPr sz="1200" dirty="0"/>
          </a:p>
        </p:txBody>
      </p:sp>
      <p:grpSp>
        <p:nvGrpSpPr>
          <p:cNvPr id="2" name="Google Shape;211;p25">
            <a:extLst>
              <a:ext uri="{FF2B5EF4-FFF2-40B4-BE49-F238E27FC236}">
                <a16:creationId xmlns:a16="http://schemas.microsoft.com/office/drawing/2014/main" id="{E8FC3551-F73E-F7A0-3BD3-32ED95DA4677}"/>
              </a:ext>
            </a:extLst>
          </p:cNvPr>
          <p:cNvGrpSpPr/>
          <p:nvPr/>
        </p:nvGrpSpPr>
        <p:grpSpPr>
          <a:xfrm>
            <a:off x="8089119" y="319162"/>
            <a:ext cx="728350" cy="743348"/>
            <a:chOff x="3955900" y="2984500"/>
            <a:chExt cx="414000" cy="422525"/>
          </a:xfrm>
          <a:solidFill>
            <a:srgbClr val="0A8C6D"/>
          </a:solidFill>
        </p:grpSpPr>
        <p:sp>
          <p:nvSpPr>
            <p:cNvPr id="3" name="Google Shape;212;p25">
              <a:extLst>
                <a:ext uri="{FF2B5EF4-FFF2-40B4-BE49-F238E27FC236}">
                  <a16:creationId xmlns:a16="http://schemas.microsoft.com/office/drawing/2014/main" id="{82AFE8A8-9812-AD76-5F83-64B828A926B2}"/>
                </a:ext>
              </a:extLst>
            </p:cNvPr>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noFill/>
            </a:ln>
          </p:spPr>
          <p:txBody>
            <a:bodyPr spcFirstLastPara="1" wrap="square" lIns="91426" tIns="91426" rIns="91426" bIns="91426" anchor="ctr" anchorCtr="0">
              <a:noAutofit/>
            </a:bodyPr>
            <a:lstStyle/>
            <a:p>
              <a:endParaRPr sz="1401"/>
            </a:p>
          </p:txBody>
        </p:sp>
        <p:sp>
          <p:nvSpPr>
            <p:cNvPr id="4" name="Google Shape;213;p25">
              <a:extLst>
                <a:ext uri="{FF2B5EF4-FFF2-40B4-BE49-F238E27FC236}">
                  <a16:creationId xmlns:a16="http://schemas.microsoft.com/office/drawing/2014/main" id="{8B2DC1FD-336B-D49E-DF05-FA6029349639}"/>
                </a:ext>
              </a:extLst>
            </p:cNvPr>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noFill/>
            </a:ln>
          </p:spPr>
          <p:txBody>
            <a:bodyPr spcFirstLastPara="1" wrap="square" lIns="91426" tIns="91426" rIns="91426" bIns="91426" anchor="ctr" anchorCtr="0">
              <a:noAutofit/>
            </a:bodyPr>
            <a:lstStyle/>
            <a:p>
              <a:endParaRPr sz="1401"/>
            </a:p>
          </p:txBody>
        </p:sp>
        <p:sp>
          <p:nvSpPr>
            <p:cNvPr id="5" name="Google Shape;214;p25">
              <a:extLst>
                <a:ext uri="{FF2B5EF4-FFF2-40B4-BE49-F238E27FC236}">
                  <a16:creationId xmlns:a16="http://schemas.microsoft.com/office/drawing/2014/main" id="{169290DB-53CE-0562-EFE2-A7C16B51FC92}"/>
                </a:ext>
              </a:extLst>
            </p:cNvPr>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noFill/>
            </a:ln>
          </p:spPr>
          <p:txBody>
            <a:bodyPr spcFirstLastPara="1" wrap="square" lIns="91426" tIns="91426" rIns="91426" bIns="91426" anchor="ctr" anchorCtr="0">
              <a:noAutofit/>
            </a:bodyPr>
            <a:lstStyle/>
            <a:p>
              <a:endParaRPr sz="1401"/>
            </a:p>
          </p:txBody>
        </p:sp>
      </p:grpSp>
    </p:spTree>
    <p:extLst>
      <p:ext uri="{BB962C8B-B14F-4D97-AF65-F5344CB8AC3E}">
        <p14:creationId xmlns:p14="http://schemas.microsoft.com/office/powerpoint/2010/main" val="7106804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A8C6D"/>
        </a:solidFill>
        <a:effectLst/>
      </p:bgPr>
    </p:bg>
    <p:spTree>
      <p:nvGrpSpPr>
        <p:cNvPr id="1" name="Shape 98"/>
        <p:cNvGrpSpPr/>
        <p:nvPr/>
      </p:nvGrpSpPr>
      <p:grpSpPr>
        <a:xfrm>
          <a:off x="0" y="0"/>
          <a:ext cx="0" cy="0"/>
          <a:chOff x="0" y="0"/>
          <a:chExt cx="0" cy="0"/>
        </a:xfrm>
      </p:grpSpPr>
      <p:sp>
        <p:nvSpPr>
          <p:cNvPr id="99" name="Google Shape;99;p17"/>
          <p:cNvSpPr txBox="1">
            <a:spLocks noGrp="1"/>
          </p:cNvSpPr>
          <p:nvPr>
            <p:ph type="body" idx="1"/>
          </p:nvPr>
        </p:nvSpPr>
        <p:spPr/>
        <p:txBody>
          <a:bodyPr/>
          <a:lstStyle/>
          <a:p>
            <a:r>
              <a:rPr lang="el-GR" b="1" dirty="0">
                <a:solidFill>
                  <a:srgbClr val="981C22"/>
                </a:solidFill>
                <a:latin typeface="Arial"/>
                <a:cs typeface="Arial"/>
                <a:sym typeface="Arial"/>
              </a:rPr>
              <a:t>Όλα είναι δυνατά αν έχετε αρκετό θάρρος.</a:t>
            </a:r>
          </a:p>
          <a:p>
            <a:pPr marL="0" lvl="0"/>
            <a:r>
              <a:rPr lang="en-GB" b="1" i="0" dirty="0">
                <a:solidFill>
                  <a:srgbClr val="981C22"/>
                </a:solidFill>
                <a:latin typeface="Arial"/>
                <a:cs typeface="Arial"/>
                <a:sym typeface="Arial"/>
              </a:rPr>
              <a:t>J.K. Rowling</a:t>
            </a:r>
            <a:endParaRPr lang="pt-PT" b="1" i="0" dirty="0">
              <a:solidFill>
                <a:srgbClr val="981C22"/>
              </a:solidFill>
              <a:latin typeface="Arial"/>
              <a:cs typeface="Arial"/>
            </a:endParaRPr>
          </a:p>
        </p:txBody>
      </p:sp>
    </p:spTree>
    <p:extLst>
      <p:ext uri="{BB962C8B-B14F-4D97-AF65-F5344CB8AC3E}">
        <p14:creationId xmlns:p14="http://schemas.microsoft.com/office/powerpoint/2010/main" val="6745080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4"/>
          <p:cNvSpPr txBox="1">
            <a:spLocks noGrp="1"/>
          </p:cNvSpPr>
          <p:nvPr>
            <p:ph type="title"/>
          </p:nvPr>
        </p:nvSpPr>
        <p:spPr>
          <a:xfrm>
            <a:off x="922001" y="891776"/>
            <a:ext cx="2941162" cy="853898"/>
          </a:xfrm>
          <a:prstGeom prst="rect">
            <a:avLst/>
          </a:prstGeom>
        </p:spPr>
        <p:txBody>
          <a:bodyPr spcFirstLastPara="1" wrap="square" lIns="91426" tIns="91426" rIns="91426" bIns="91426" anchor="t" anchorCtr="0">
            <a:noAutofit/>
          </a:bodyPr>
          <a:lstStyle/>
          <a:p>
            <a:r>
              <a:rPr lang="el-GR" sz="3600" dirty="0"/>
              <a:t>Θέστε έναν </a:t>
            </a:r>
            <a:r>
              <a:rPr lang="el-GR" sz="3600" dirty="0">
                <a:solidFill>
                  <a:srgbClr val="0A8C6D"/>
                </a:solidFill>
              </a:rPr>
              <a:t>νέο στόχο </a:t>
            </a:r>
            <a:r>
              <a:rPr lang="el-GR" sz="3600" dirty="0"/>
              <a:t>και ολοκληρώστε άλλη μία ενότητα!</a:t>
            </a:r>
            <a:endParaRPr sz="3600" dirty="0"/>
          </a:p>
        </p:txBody>
      </p:sp>
      <p:sp>
        <p:nvSpPr>
          <p:cNvPr id="178" name="Google Shape;178;p24"/>
          <p:cNvSpPr txBox="1">
            <a:spLocks noGrp="1"/>
          </p:cNvSpPr>
          <p:nvPr>
            <p:ph type="sldNum" idx="12"/>
          </p:nvPr>
        </p:nvSpPr>
        <p:spPr>
          <a:xfrm>
            <a:off x="8604401" y="4590300"/>
            <a:ext cx="539700" cy="553200"/>
          </a:xfrm>
          <a:prstGeom prst="rect">
            <a:avLst/>
          </a:prstGeom>
        </p:spPr>
        <p:txBody>
          <a:bodyPr spcFirstLastPara="1" wrap="square" lIns="91426" tIns="91426" rIns="91426" bIns="91426" anchor="ctr" anchorCtr="0">
            <a:noAutofit/>
          </a:bodyPr>
          <a:lstStyle/>
          <a:p>
            <a:fld id="{00000000-1234-1234-1234-123412341234}" type="slidenum">
              <a:rPr lang="en"/>
              <a:pPr/>
              <a:t>28</a:t>
            </a:fld>
            <a:endParaRPr/>
          </a:p>
        </p:txBody>
      </p:sp>
      <p:grpSp>
        <p:nvGrpSpPr>
          <p:cNvPr id="198" name="Google Shape;198;p24"/>
          <p:cNvGrpSpPr/>
          <p:nvPr/>
        </p:nvGrpSpPr>
        <p:grpSpPr>
          <a:xfrm>
            <a:off x="8152039" y="369833"/>
            <a:ext cx="602425" cy="641836"/>
            <a:chOff x="5970800" y="1619250"/>
            <a:chExt cx="428650" cy="456725"/>
          </a:xfrm>
          <a:solidFill>
            <a:srgbClr val="0A8C6D"/>
          </a:solidFill>
        </p:grpSpPr>
        <p:sp>
          <p:nvSpPr>
            <p:cNvPr id="199" name="Google Shape;199;p24"/>
            <p:cNvSpPr/>
            <p:nvPr/>
          </p:nvSpPr>
          <p:spPr>
            <a:xfrm>
              <a:off x="5970800" y="1674200"/>
              <a:ext cx="377975" cy="377950"/>
            </a:xfrm>
            <a:custGeom>
              <a:avLst/>
              <a:gdLst/>
              <a:ahLst/>
              <a:cxnLst/>
              <a:rect l="l" t="t" r="r" b="b"/>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grpFill/>
            <a:ln>
              <a:noFill/>
            </a:ln>
          </p:spPr>
          <p:txBody>
            <a:bodyPr spcFirstLastPara="1" wrap="square" lIns="91426" tIns="91426" rIns="91426" bIns="91426" anchor="ctr" anchorCtr="0">
              <a:noAutofit/>
            </a:bodyPr>
            <a:lstStyle/>
            <a:p>
              <a:endParaRPr sz="1401"/>
            </a:p>
          </p:txBody>
        </p:sp>
        <p:sp>
          <p:nvSpPr>
            <p:cNvPr id="200" name="Google Shape;200;p24"/>
            <p:cNvSpPr/>
            <p:nvPr/>
          </p:nvSpPr>
          <p:spPr>
            <a:xfrm>
              <a:off x="6068500" y="1771875"/>
              <a:ext cx="182575" cy="182600"/>
            </a:xfrm>
            <a:custGeom>
              <a:avLst/>
              <a:gdLst/>
              <a:ahLst/>
              <a:cxnLst/>
              <a:rect l="l" t="t" r="r" b="b"/>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grpFill/>
            <a:ln>
              <a:noFill/>
            </a:ln>
          </p:spPr>
          <p:txBody>
            <a:bodyPr spcFirstLastPara="1" wrap="square" lIns="91426" tIns="91426" rIns="91426" bIns="91426" anchor="ctr" anchorCtr="0">
              <a:noAutofit/>
            </a:bodyPr>
            <a:lstStyle/>
            <a:p>
              <a:endParaRPr sz="1401"/>
            </a:p>
          </p:txBody>
        </p:sp>
        <p:sp>
          <p:nvSpPr>
            <p:cNvPr id="201" name="Google Shape;201;p24"/>
            <p:cNvSpPr/>
            <p:nvPr/>
          </p:nvSpPr>
          <p:spPr>
            <a:xfrm>
              <a:off x="5981175" y="2005125"/>
              <a:ext cx="75125" cy="70850"/>
            </a:xfrm>
            <a:custGeom>
              <a:avLst/>
              <a:gdLst/>
              <a:ahLst/>
              <a:cxnLst/>
              <a:rect l="l" t="t" r="r" b="b"/>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grpFill/>
            <a:ln>
              <a:noFill/>
            </a:ln>
          </p:spPr>
          <p:txBody>
            <a:bodyPr spcFirstLastPara="1" wrap="square" lIns="91426" tIns="91426" rIns="91426" bIns="91426" anchor="ctr" anchorCtr="0">
              <a:noAutofit/>
            </a:bodyPr>
            <a:lstStyle/>
            <a:p>
              <a:endParaRPr sz="1401"/>
            </a:p>
          </p:txBody>
        </p:sp>
        <p:sp>
          <p:nvSpPr>
            <p:cNvPr id="202" name="Google Shape;202;p24"/>
            <p:cNvSpPr/>
            <p:nvPr/>
          </p:nvSpPr>
          <p:spPr>
            <a:xfrm>
              <a:off x="6263875" y="2005125"/>
              <a:ext cx="74525" cy="70850"/>
            </a:xfrm>
            <a:custGeom>
              <a:avLst/>
              <a:gdLst/>
              <a:ahLst/>
              <a:cxnLst/>
              <a:rect l="l" t="t" r="r" b="b"/>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grpFill/>
            <a:ln>
              <a:noFill/>
            </a:ln>
          </p:spPr>
          <p:txBody>
            <a:bodyPr spcFirstLastPara="1" wrap="square" lIns="91426" tIns="91426" rIns="91426" bIns="91426" anchor="ctr" anchorCtr="0">
              <a:noAutofit/>
            </a:bodyPr>
            <a:lstStyle/>
            <a:p>
              <a:endParaRPr sz="1401"/>
            </a:p>
          </p:txBody>
        </p:sp>
        <p:sp>
          <p:nvSpPr>
            <p:cNvPr id="203" name="Google Shape;203;p24"/>
            <p:cNvSpPr/>
            <p:nvPr/>
          </p:nvSpPr>
          <p:spPr>
            <a:xfrm>
              <a:off x="6147875" y="1619250"/>
              <a:ext cx="251575" cy="255850"/>
            </a:xfrm>
            <a:custGeom>
              <a:avLst/>
              <a:gdLst/>
              <a:ahLst/>
              <a:cxnLst/>
              <a:rect l="l" t="t" r="r" b="b"/>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grpFill/>
            <a:ln>
              <a:noFill/>
            </a:ln>
          </p:spPr>
          <p:txBody>
            <a:bodyPr spcFirstLastPara="1" wrap="square" lIns="91426" tIns="91426" rIns="91426" bIns="91426" anchor="ctr" anchorCtr="0">
              <a:noAutofit/>
            </a:bodyPr>
            <a:lstStyle/>
            <a:p>
              <a:endParaRPr sz="1401"/>
            </a:p>
          </p:txBody>
        </p:sp>
      </p:grpSp>
      <p:graphicFrame>
        <p:nvGraphicFramePr>
          <p:cNvPr id="2" name="Table 1">
            <a:extLst>
              <a:ext uri="{FF2B5EF4-FFF2-40B4-BE49-F238E27FC236}">
                <a16:creationId xmlns:a16="http://schemas.microsoft.com/office/drawing/2014/main" id="{7AF281C6-DE31-8328-14A6-A91DF148C6C4}"/>
              </a:ext>
            </a:extLst>
          </p:cNvPr>
          <p:cNvGraphicFramePr>
            <a:graphicFrameLocks noGrp="1"/>
          </p:cNvGraphicFramePr>
          <p:nvPr>
            <p:extLst>
              <p:ext uri="{D42A27DB-BD31-4B8C-83A1-F6EECF244321}">
                <p14:modId xmlns:p14="http://schemas.microsoft.com/office/powerpoint/2010/main" val="1688509933"/>
              </p:ext>
            </p:extLst>
          </p:nvPr>
        </p:nvGraphicFramePr>
        <p:xfrm>
          <a:off x="4384314" y="690070"/>
          <a:ext cx="3429000" cy="2339340"/>
        </p:xfrm>
        <a:graphic>
          <a:graphicData uri="http://schemas.openxmlformats.org/drawingml/2006/table">
            <a:tbl>
              <a:tblPr firstRow="1" bandRow="1">
                <a:tableStyleId>{C9FA97CD-A02D-469D-B682-1D2C58B7AE17}</a:tableStyleId>
              </a:tblPr>
              <a:tblGrid>
                <a:gridCol w="3429000">
                  <a:extLst>
                    <a:ext uri="{9D8B030D-6E8A-4147-A177-3AD203B41FA5}">
                      <a16:colId xmlns:a16="http://schemas.microsoft.com/office/drawing/2014/main" val="629401535"/>
                    </a:ext>
                  </a:extLst>
                </a:gridCol>
              </a:tblGrid>
              <a:tr h="370840">
                <a:tc>
                  <a:txBody>
                    <a:bodyPr/>
                    <a:lstStyle/>
                    <a:p>
                      <a:pPr marR="0" algn="l" rtl="0">
                        <a:lnSpc>
                          <a:spcPct val="100000"/>
                        </a:lnSpc>
                        <a:spcBef>
                          <a:spcPts val="0"/>
                        </a:spcBef>
                        <a:spcAft>
                          <a:spcPts val="0"/>
                        </a:spcAft>
                        <a:buClr>
                          <a:schemeClr val="dk1"/>
                        </a:buClr>
                        <a:buSzPts val="5800"/>
                        <a:buFont typeface="Raleway Thin"/>
                        <a:buNone/>
                      </a:pPr>
                      <a:r>
                        <a:rPr lang="el-GR" sz="2250" b="1" i="0" u="none" strike="noStrike" cap="none" noProof="0" dirty="0">
                          <a:solidFill>
                            <a:schemeClr val="bg1"/>
                          </a:solidFill>
                          <a:latin typeface="Arial" panose="020B0604020202020204" pitchFamily="34" charset="0"/>
                          <a:sym typeface="Raleway Thin"/>
                        </a:rPr>
                        <a:t>Ψηφιακή</a:t>
                      </a:r>
                      <a:r>
                        <a:rPr lang="el-GR" sz="2250" b="1" i="0" u="none" strike="noStrike" cap="none" baseline="0" noProof="0" dirty="0">
                          <a:solidFill>
                            <a:schemeClr val="bg1"/>
                          </a:solidFill>
                          <a:latin typeface="Arial" panose="020B0604020202020204" pitchFamily="34" charset="0"/>
                          <a:sym typeface="Raleway Thin"/>
                        </a:rPr>
                        <a:t> Νοοτροπία</a:t>
                      </a:r>
                      <a:endParaRPr lang="en-GB" sz="2250" b="1" i="0" u="none" strike="noStrike" cap="none" noProof="0" dirty="0">
                        <a:solidFill>
                          <a:schemeClr val="bg1"/>
                        </a:solidFill>
                        <a:latin typeface="Arial" panose="020B0604020202020204" pitchFamily="34" charset="0"/>
                        <a:sym typeface="Raleway Thi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A8C6D"/>
                    </a:solidFill>
                  </a:tcPr>
                </a:tc>
                <a:extLst>
                  <a:ext uri="{0D108BD9-81ED-4DB2-BD59-A6C34878D82A}">
                    <a16:rowId xmlns:a16="http://schemas.microsoft.com/office/drawing/2014/main" val="1088370931"/>
                  </a:ext>
                </a:extLst>
              </a:tr>
              <a:tr h="370840">
                <a:tc>
                  <a:txBody>
                    <a:bodyPr/>
                    <a:lstStyle/>
                    <a:p>
                      <a:r>
                        <a:rPr lang="el-GR" sz="1000" b="1" noProof="0" dirty="0">
                          <a:solidFill>
                            <a:srgbClr val="0A8C6D"/>
                          </a:solidFill>
                          <a:latin typeface="Arial" panose="020B0604020202020204" pitchFamily="34" charset="0"/>
                        </a:rPr>
                        <a:t>Ε</a:t>
                      </a:r>
                      <a:r>
                        <a:rPr lang="en-GB" sz="1000" b="1" noProof="0" dirty="0">
                          <a:solidFill>
                            <a:srgbClr val="0A8C6D"/>
                          </a:solidFill>
                          <a:latin typeface="Arial" panose="020B0604020202020204" pitchFamily="34" charset="0"/>
                        </a:rPr>
                        <a:t>1: </a:t>
                      </a:r>
                      <a:r>
                        <a:rPr lang="el-GR" sz="1000" b="1" noProof="0" dirty="0">
                          <a:solidFill>
                            <a:srgbClr val="0A8C6D"/>
                          </a:solidFill>
                          <a:latin typeface="Arial" panose="020B0604020202020204" pitchFamily="34" charset="0"/>
                        </a:rPr>
                        <a:t>Ψηφιακός Μετασχηματισμός</a:t>
                      </a:r>
                      <a:endParaRPr lang="en-GB" sz="1000" b="1" noProof="0" dirty="0">
                        <a:solidFill>
                          <a:srgbClr val="0A8C6D"/>
                        </a:solidFill>
                        <a:latin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5800446"/>
                  </a:ext>
                </a:extLst>
              </a:tr>
              <a:tr h="370840">
                <a:tc>
                  <a:txBody>
                    <a:bodyPr/>
                    <a:lstStyle/>
                    <a:p>
                      <a:r>
                        <a:rPr lang="el-GR" sz="1000" b="1" noProof="0" dirty="0">
                          <a:solidFill>
                            <a:srgbClr val="0A8C6D"/>
                          </a:solidFill>
                          <a:latin typeface="Arial" panose="020B0604020202020204" pitchFamily="34" charset="0"/>
                        </a:rPr>
                        <a:t>Ε</a:t>
                      </a:r>
                      <a:r>
                        <a:rPr lang="en-GB" sz="1000" b="1" noProof="0" dirty="0">
                          <a:solidFill>
                            <a:srgbClr val="0A8C6D"/>
                          </a:solidFill>
                          <a:latin typeface="Arial" panose="020B0604020202020204" pitchFamily="34" charset="0"/>
                        </a:rPr>
                        <a:t>2: </a:t>
                      </a:r>
                      <a:r>
                        <a:rPr lang="el-GR" sz="1000" b="1" i="0" u="none" strike="noStrike" cap="none" noProof="0" dirty="0">
                          <a:solidFill>
                            <a:srgbClr val="0A8C6D"/>
                          </a:solidFill>
                          <a:latin typeface="Arial" panose="020B0604020202020204" pitchFamily="34" charset="0"/>
                          <a:ea typeface="Arial"/>
                          <a:cs typeface="Arial"/>
                          <a:sym typeface="Arial"/>
                        </a:rPr>
                        <a:t>Απομακρυσμένη εργασία</a:t>
                      </a:r>
                      <a:endParaRPr lang="en-GB" sz="1000" b="1" i="0" u="none" strike="noStrike" cap="none" noProof="0" dirty="0">
                        <a:solidFill>
                          <a:srgbClr val="0A8C6D"/>
                        </a:solidFill>
                        <a:latin typeface="Arial" panose="020B0604020202020204" pitchFamily="34" charset="0"/>
                        <a:ea typeface="Arial"/>
                        <a:cs typeface="Arial"/>
                        <a:sym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88919810"/>
                  </a:ext>
                </a:extLst>
              </a:tr>
              <a:tr h="370840">
                <a:tc>
                  <a:txBody>
                    <a:bodyPr/>
                    <a:lstStyle/>
                    <a:p>
                      <a:r>
                        <a:rPr lang="el-GR" sz="1000" b="1" noProof="0" dirty="0">
                          <a:solidFill>
                            <a:srgbClr val="0A8C6D"/>
                          </a:solidFill>
                          <a:latin typeface="Arial" panose="020B0604020202020204" pitchFamily="34" charset="0"/>
                        </a:rPr>
                        <a:t>Ε</a:t>
                      </a:r>
                      <a:r>
                        <a:rPr lang="en-GB" sz="1000" b="1" noProof="0" dirty="0">
                          <a:solidFill>
                            <a:srgbClr val="0A8C6D"/>
                          </a:solidFill>
                          <a:latin typeface="Arial" panose="020B0604020202020204" pitchFamily="34" charset="0"/>
                        </a:rPr>
                        <a:t>3: </a:t>
                      </a:r>
                      <a:r>
                        <a:rPr lang="el-GR" sz="1000" b="1" noProof="0" dirty="0">
                          <a:solidFill>
                            <a:srgbClr val="0A8C6D"/>
                          </a:solidFill>
                          <a:latin typeface="Arial" panose="020B0604020202020204" pitchFamily="34" charset="0"/>
                        </a:rPr>
                        <a:t>Εισαγωγή</a:t>
                      </a:r>
                      <a:r>
                        <a:rPr lang="el-GR" sz="1000" b="1" baseline="0" noProof="0" dirty="0">
                          <a:solidFill>
                            <a:srgbClr val="0A8C6D"/>
                          </a:solidFill>
                          <a:latin typeface="Arial" panose="020B0604020202020204" pitchFamily="34" charset="0"/>
                        </a:rPr>
                        <a:t> στα ψηφιακά μέσα και το </a:t>
                      </a:r>
                      <a:r>
                        <a:rPr lang="en-GB" sz="1000" b="1" noProof="0" dirty="0">
                          <a:solidFill>
                            <a:srgbClr val="0A8C6D"/>
                          </a:solidFill>
                          <a:latin typeface="Arial" panose="020B0604020202020204" pitchFamily="34" charset="0"/>
                        </a:rPr>
                        <a:t>marketing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85344337"/>
                  </a:ext>
                </a:extLst>
              </a:tr>
              <a:tr h="370840">
                <a:tc>
                  <a:txBody>
                    <a:bodyPr/>
                    <a:lstStyle/>
                    <a:p>
                      <a:r>
                        <a:rPr lang="el-GR" sz="1000" b="1" noProof="0" dirty="0">
                          <a:solidFill>
                            <a:srgbClr val="0A8C6D"/>
                          </a:solidFill>
                          <a:latin typeface="Arial" panose="020B0604020202020204" pitchFamily="34" charset="0"/>
                        </a:rPr>
                        <a:t>Ε</a:t>
                      </a:r>
                      <a:r>
                        <a:rPr lang="en-GB" sz="1000" b="1" noProof="0" dirty="0">
                          <a:solidFill>
                            <a:srgbClr val="0A8C6D"/>
                          </a:solidFill>
                          <a:latin typeface="Arial" panose="020B0604020202020204" pitchFamily="34" charset="0"/>
                        </a:rPr>
                        <a:t>4: </a:t>
                      </a:r>
                      <a:r>
                        <a:rPr lang="el-GR" sz="1000" b="1" noProof="0" dirty="0">
                          <a:solidFill>
                            <a:srgbClr val="0A8C6D"/>
                          </a:solidFill>
                          <a:latin typeface="Arial" panose="020B0604020202020204" pitchFamily="34" charset="0"/>
                        </a:rPr>
                        <a:t>Εισαγωγή στο </a:t>
                      </a:r>
                      <a:r>
                        <a:rPr lang="en-GB" sz="1000" b="1" noProof="0" dirty="0">
                          <a:solidFill>
                            <a:srgbClr val="0A8C6D"/>
                          </a:solidFill>
                          <a:latin typeface="Arial" panose="020B0604020202020204" pitchFamily="34" charset="0"/>
                        </a:rPr>
                        <a:t>design thinking</a:t>
                      </a:r>
                    </a:p>
                    <a:p>
                      <a:endParaRPr lang="en-GB" sz="1000" b="1" noProof="0" dirty="0">
                        <a:latin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1737640"/>
                  </a:ext>
                </a:extLst>
              </a:tr>
              <a:tr h="370840">
                <a:tc>
                  <a:txBody>
                    <a:bodyPr/>
                    <a:lstStyle/>
                    <a:p>
                      <a:r>
                        <a:rPr lang="el-GR" sz="1000" b="1" noProof="0" dirty="0">
                          <a:solidFill>
                            <a:srgbClr val="0A8C6D"/>
                          </a:solidFill>
                          <a:latin typeface="Arial" panose="020B0604020202020204" pitchFamily="34" charset="0"/>
                        </a:rPr>
                        <a:t>Ε</a:t>
                      </a:r>
                      <a:r>
                        <a:rPr lang="en-GB" sz="1000" b="1" noProof="0" dirty="0">
                          <a:solidFill>
                            <a:srgbClr val="0A8C6D"/>
                          </a:solidFill>
                          <a:latin typeface="Arial" panose="020B0604020202020204" pitchFamily="34" charset="0"/>
                        </a:rPr>
                        <a:t>5</a:t>
                      </a:r>
                      <a:r>
                        <a:rPr lang="en-GB" sz="1000" b="1" i="0" u="none" strike="noStrike" cap="none" noProof="0" dirty="0">
                          <a:solidFill>
                            <a:srgbClr val="0A8C6D"/>
                          </a:solidFill>
                          <a:latin typeface="Arial" panose="020B0604020202020204" pitchFamily="34" charset="0"/>
                          <a:ea typeface="Arial"/>
                          <a:cs typeface="Arial"/>
                          <a:sym typeface="Arial"/>
                        </a:rPr>
                        <a:t>: </a:t>
                      </a:r>
                      <a:r>
                        <a:rPr lang="el-GR" sz="1000" b="1" i="0" u="none" strike="noStrike" cap="none" noProof="0" dirty="0">
                          <a:solidFill>
                            <a:srgbClr val="0A8C6D"/>
                          </a:solidFill>
                          <a:latin typeface="Arial" panose="020B0604020202020204" pitchFamily="34" charset="0"/>
                          <a:ea typeface="Arial"/>
                          <a:cs typeface="Arial"/>
                          <a:sym typeface="Arial"/>
                        </a:rPr>
                        <a:t>Δημιουργικότητα</a:t>
                      </a:r>
                      <a:r>
                        <a:rPr lang="el-GR" sz="1000" b="1" i="0" u="none" strike="noStrike" cap="none" baseline="0" noProof="0" dirty="0">
                          <a:solidFill>
                            <a:srgbClr val="0A8C6D"/>
                          </a:solidFill>
                          <a:latin typeface="Arial" panose="020B0604020202020204" pitchFamily="34" charset="0"/>
                          <a:ea typeface="Arial"/>
                          <a:cs typeface="Arial"/>
                          <a:sym typeface="Arial"/>
                        </a:rPr>
                        <a:t> και Καινοτομία</a:t>
                      </a:r>
                      <a:endParaRPr lang="en-GB" sz="1000" b="1" i="0" u="none" strike="noStrike" cap="none" noProof="0" dirty="0">
                        <a:solidFill>
                          <a:srgbClr val="0A8C6D"/>
                        </a:solidFill>
                        <a:latin typeface="Arial" panose="020B0604020202020204" pitchFamily="34" charset="0"/>
                        <a:ea typeface="Arial"/>
                        <a:cs typeface="Arial"/>
                        <a:sym typeface="Arial"/>
                      </a:endParaRPr>
                    </a:p>
                    <a:p>
                      <a:endParaRPr lang="en-GB" sz="1000" b="1" noProof="0" dirty="0">
                        <a:latin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4198008"/>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5" name="Google Shape;85;p15"/>
          <p:cNvSpPr txBox="1">
            <a:spLocks noGrp="1"/>
          </p:cNvSpPr>
          <p:nvPr>
            <p:ph type="body" idx="1"/>
          </p:nvPr>
        </p:nvSpPr>
        <p:spPr>
          <a:xfrm>
            <a:off x="3848430" y="4031027"/>
            <a:ext cx="4643562" cy="595528"/>
          </a:xfrm>
          <a:prstGeom prst="rect">
            <a:avLst/>
          </a:prstGeom>
          <a:ln>
            <a:noFill/>
          </a:ln>
        </p:spPr>
        <p:txBody>
          <a:bodyPr spcFirstLastPara="1" wrap="square" lIns="91426" tIns="91426" rIns="91426" bIns="91426" anchor="t" anchorCtr="0">
            <a:noAutofit/>
          </a:bodyPr>
          <a:lstStyle/>
          <a:p>
            <a:pPr marL="0" indent="0">
              <a:spcBef>
                <a:spcPts val="0"/>
              </a:spcBef>
              <a:buNone/>
            </a:pPr>
            <a:r>
              <a:rPr lang="en-GB" sz="7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p>
          <a:p>
            <a:pPr marL="0" indent="0">
              <a:spcBef>
                <a:spcPts val="0"/>
              </a:spcBef>
              <a:buNone/>
            </a:pPr>
            <a:r>
              <a:rPr lang="en-GB" sz="700" dirty="0">
                <a:solidFill>
                  <a:srgbClr val="981C22"/>
                </a:solidFill>
              </a:rPr>
              <a:t>Project number 2021-1-RO01-KA220-ADU-000026741</a:t>
            </a:r>
          </a:p>
          <a:p>
            <a:pPr marL="0" indent="0">
              <a:spcBef>
                <a:spcPts val="601"/>
              </a:spcBef>
              <a:buNone/>
            </a:pPr>
            <a:endParaRPr lang="pt-PT" dirty="0"/>
          </a:p>
          <a:p>
            <a:pPr marL="0" indent="0">
              <a:spcBef>
                <a:spcPts val="601"/>
              </a:spcBef>
              <a:buNone/>
            </a:pPr>
            <a:endParaRPr lang="en-GB" dirty="0"/>
          </a:p>
          <a:p>
            <a:pPr marL="0" indent="0">
              <a:spcBef>
                <a:spcPts val="601"/>
              </a:spcBef>
              <a:buNone/>
            </a:pPr>
            <a:endParaRPr lang="en-GB" dirty="0"/>
          </a:p>
          <a:p>
            <a:pPr marL="0" indent="0">
              <a:spcBef>
                <a:spcPts val="601"/>
              </a:spcBef>
              <a:buNone/>
            </a:pPr>
            <a:endParaRPr lang="en-GB" dirty="0"/>
          </a:p>
          <a:p>
            <a:pPr marL="0" indent="0">
              <a:spcBef>
                <a:spcPts val="601"/>
              </a:spcBef>
              <a:buNone/>
            </a:pPr>
            <a:endParaRPr lang="en-GB" dirty="0"/>
          </a:p>
          <a:p>
            <a:pPr marL="0" indent="0">
              <a:spcBef>
                <a:spcPts val="601"/>
              </a:spcBef>
              <a:buNone/>
            </a:pPr>
            <a:endParaRPr dirty="0"/>
          </a:p>
        </p:txBody>
      </p:sp>
      <p:pic>
        <p:nvPicPr>
          <p:cNvPr id="2" name="Picture 1">
            <a:extLst>
              <a:ext uri="{FF2B5EF4-FFF2-40B4-BE49-F238E27FC236}">
                <a16:creationId xmlns:a16="http://schemas.microsoft.com/office/drawing/2014/main" id="{017A70F1-98EB-027C-A3AB-56C1B49B18A1}"/>
              </a:ext>
            </a:extLst>
          </p:cNvPr>
          <p:cNvPicPr>
            <a:picLocks noChangeAspect="1"/>
          </p:cNvPicPr>
          <p:nvPr/>
        </p:nvPicPr>
        <p:blipFill>
          <a:blip r:embed="rId3"/>
          <a:stretch>
            <a:fillRect/>
          </a:stretch>
        </p:blipFill>
        <p:spPr>
          <a:xfrm>
            <a:off x="6997148" y="416610"/>
            <a:ext cx="1763711" cy="1324726"/>
          </a:xfrm>
          <a:prstGeom prst="rect">
            <a:avLst/>
          </a:prstGeom>
        </p:spPr>
      </p:pic>
      <p:pic>
        <p:nvPicPr>
          <p:cNvPr id="9" name="Picture 8" descr="Text&#10;&#10;Description automatically generated with medium confidence">
            <a:extLst>
              <a:ext uri="{FF2B5EF4-FFF2-40B4-BE49-F238E27FC236}">
                <a16:creationId xmlns:a16="http://schemas.microsoft.com/office/drawing/2014/main" id="{0E353076-31B9-6A02-517C-B1D69B2A2B11}"/>
              </a:ext>
            </a:extLst>
          </p:cNvPr>
          <p:cNvPicPr>
            <a:picLocks noChangeAspect="1"/>
          </p:cNvPicPr>
          <p:nvPr/>
        </p:nvPicPr>
        <p:blipFill>
          <a:blip r:embed="rId4"/>
          <a:stretch>
            <a:fillRect/>
          </a:stretch>
        </p:blipFill>
        <p:spPr>
          <a:xfrm>
            <a:off x="922001" y="4031027"/>
            <a:ext cx="2838616" cy="595528"/>
          </a:xfrm>
          <a:prstGeom prst="rect">
            <a:avLst/>
          </a:prstGeom>
          <a:ln>
            <a:noFill/>
          </a:ln>
        </p:spPr>
      </p:pic>
      <p:pic>
        <p:nvPicPr>
          <p:cNvPr id="3" name="Picture 2">
            <a:extLst>
              <a:ext uri="{FF2B5EF4-FFF2-40B4-BE49-F238E27FC236}">
                <a16:creationId xmlns:a16="http://schemas.microsoft.com/office/drawing/2014/main" id="{221B8609-786C-1DA8-024C-2322CC2F4102}"/>
              </a:ext>
            </a:extLst>
          </p:cNvPr>
          <p:cNvPicPr>
            <a:picLocks noChangeAspect="1"/>
          </p:cNvPicPr>
          <p:nvPr/>
        </p:nvPicPr>
        <p:blipFill>
          <a:blip r:embed="rId5"/>
          <a:stretch>
            <a:fillRect/>
          </a:stretch>
        </p:blipFill>
        <p:spPr>
          <a:xfrm>
            <a:off x="922001" y="795261"/>
            <a:ext cx="5894599" cy="2753505"/>
          </a:xfrm>
          <a:prstGeom prst="rect">
            <a:avLst/>
          </a:prstGeom>
        </p:spPr>
      </p:pic>
    </p:spTree>
    <p:extLst>
      <p:ext uri="{BB962C8B-B14F-4D97-AF65-F5344CB8AC3E}">
        <p14:creationId xmlns:p14="http://schemas.microsoft.com/office/powerpoint/2010/main" val="789786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7"/>
          <p:cNvSpPr txBox="1">
            <a:spLocks noGrp="1"/>
          </p:cNvSpPr>
          <p:nvPr>
            <p:ph type="body" idx="1"/>
          </p:nvPr>
        </p:nvSpPr>
        <p:spPr/>
        <p:txBody>
          <a:bodyPr/>
          <a:lstStyle/>
          <a:p>
            <a:r>
              <a:rPr lang="el-GR" b="1" dirty="0">
                <a:latin typeface="Arial"/>
                <a:cs typeface="Arial"/>
              </a:rPr>
              <a:t>Αν θέλεις κάτι  καινούργιο, πρέπει να σταματήσεις να κάνεις κάτι παλιό.</a:t>
            </a:r>
            <a:endParaRPr lang="en-GB" b="1" dirty="0">
              <a:latin typeface="Arial"/>
              <a:cs typeface="Arial"/>
            </a:endParaRPr>
          </a:p>
          <a:p>
            <a:r>
              <a:rPr lang="en-GB" b="1" i="0" dirty="0"/>
              <a:t>Peter F. Drucker</a:t>
            </a:r>
          </a:p>
        </p:txBody>
      </p:sp>
    </p:spTree>
    <p:extLst>
      <p:ext uri="{BB962C8B-B14F-4D97-AF65-F5344CB8AC3E}">
        <p14:creationId xmlns:p14="http://schemas.microsoft.com/office/powerpoint/2010/main" val="3578449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A8C6D"/>
        </a:solidFill>
        <a:effectLst/>
      </p:bgPr>
    </p:bg>
    <p:spTree>
      <p:nvGrpSpPr>
        <p:cNvPr id="1" name="Shape 91"/>
        <p:cNvGrpSpPr/>
        <p:nvPr/>
      </p:nvGrpSpPr>
      <p:grpSpPr>
        <a:xfrm>
          <a:off x="0" y="0"/>
          <a:ext cx="0" cy="0"/>
          <a:chOff x="0" y="0"/>
          <a:chExt cx="0" cy="0"/>
        </a:xfrm>
      </p:grpSpPr>
      <p:sp>
        <p:nvSpPr>
          <p:cNvPr id="92" name="Google Shape;92;p16"/>
          <p:cNvSpPr txBox="1">
            <a:spLocks noGrp="1"/>
          </p:cNvSpPr>
          <p:nvPr>
            <p:ph type="ctrTitle"/>
          </p:nvPr>
        </p:nvSpPr>
        <p:spPr>
          <a:xfrm>
            <a:off x="685802" y="2726342"/>
            <a:ext cx="7772400" cy="1159801"/>
          </a:xfrm>
          <a:prstGeom prst="rect">
            <a:avLst/>
          </a:prstGeom>
        </p:spPr>
        <p:txBody>
          <a:bodyPr spcFirstLastPara="1" wrap="square" lIns="91426" tIns="91426" rIns="91426" bIns="91426" anchor="b" anchorCtr="0">
            <a:noAutofit/>
          </a:bodyPr>
          <a:lstStyle/>
          <a:p>
            <a:br>
              <a:rPr lang="el-GR" dirty="0">
                <a:solidFill>
                  <a:srgbClr val="981C22"/>
                </a:solidFill>
              </a:rPr>
            </a:br>
            <a:r>
              <a:rPr lang="el-GR" dirty="0">
                <a:solidFill>
                  <a:srgbClr val="981C22"/>
                </a:solidFill>
              </a:rPr>
              <a:t>Δημιουργικότητα &amp; Καινοτομία</a:t>
            </a:r>
            <a:endParaRPr lang="en-GB" dirty="0">
              <a:solidFill>
                <a:srgbClr val="981C22"/>
              </a:solidFill>
            </a:endParaRPr>
          </a:p>
        </p:txBody>
      </p:sp>
      <p:sp>
        <p:nvSpPr>
          <p:cNvPr id="93" name="Google Shape;93;p16"/>
          <p:cNvSpPr txBox="1">
            <a:spLocks noGrp="1"/>
          </p:cNvSpPr>
          <p:nvPr>
            <p:ph type="subTitle" idx="1"/>
          </p:nvPr>
        </p:nvSpPr>
        <p:spPr>
          <a:xfrm>
            <a:off x="685802" y="3830653"/>
            <a:ext cx="7772400" cy="784800"/>
          </a:xfrm>
          <a:prstGeom prst="rect">
            <a:avLst/>
          </a:prstGeom>
        </p:spPr>
        <p:txBody>
          <a:bodyPr spcFirstLastPara="1" wrap="square" lIns="91426" tIns="91426" rIns="91426" bIns="91426" anchor="t" anchorCtr="0">
            <a:noAutofit/>
          </a:bodyPr>
          <a:lstStyle/>
          <a:p>
            <a:pPr marL="0" indent="0"/>
            <a:r>
              <a:rPr lang="en-GB" sz="2800" b="1" dirty="0"/>
              <a:t>Developer: </a:t>
            </a:r>
            <a:r>
              <a:rPr lang="en-GB" sz="2800" b="1" dirty="0" err="1"/>
              <a:t>Found.ation</a:t>
            </a:r>
            <a:endParaRPr lang="en-GB" sz="2800" b="1" dirty="0"/>
          </a:p>
        </p:txBody>
      </p:sp>
      <p:sp>
        <p:nvSpPr>
          <p:cNvPr id="94" name="Google Shape;94;p16"/>
          <p:cNvSpPr txBox="1"/>
          <p:nvPr/>
        </p:nvSpPr>
        <p:spPr>
          <a:xfrm>
            <a:off x="7811324" y="0"/>
            <a:ext cx="960900" cy="1390500"/>
          </a:xfrm>
          <a:prstGeom prst="rect">
            <a:avLst/>
          </a:prstGeom>
          <a:noFill/>
          <a:ln>
            <a:noFill/>
          </a:ln>
        </p:spPr>
        <p:txBody>
          <a:bodyPr spcFirstLastPara="1" wrap="square" lIns="91426" tIns="91426" rIns="91426" bIns="91426" anchor="ctr" anchorCtr="0">
            <a:noAutofit/>
          </a:bodyPr>
          <a:lstStyle/>
          <a:p>
            <a:pPr algn="ctr"/>
            <a:r>
              <a:rPr lang="en" sz="9600" dirty="0">
                <a:solidFill>
                  <a:srgbClr val="981C22"/>
                </a:solidFill>
                <a:latin typeface="Arial" panose="020B0604020202020204" pitchFamily="34" charset="0"/>
                <a:ea typeface="Raleway Thin"/>
                <a:cs typeface="Arial" panose="020B0604020202020204" pitchFamily="34" charset="0"/>
                <a:sym typeface="Raleway Thin"/>
              </a:rPr>
              <a:t>5</a:t>
            </a:r>
            <a:endParaRPr sz="9600" dirty="0">
              <a:solidFill>
                <a:srgbClr val="981C22"/>
              </a:solidFill>
              <a:latin typeface="Arial" panose="020B0604020202020204" pitchFamily="34" charset="0"/>
              <a:ea typeface="Raleway Thin"/>
              <a:cs typeface="Arial" panose="020B0604020202020204" pitchFamily="34" charset="0"/>
              <a:sym typeface="Raleway Thin"/>
            </a:endParaRPr>
          </a:p>
        </p:txBody>
      </p:sp>
    </p:spTree>
    <p:extLst>
      <p:ext uri="{BB962C8B-B14F-4D97-AF65-F5344CB8AC3E}">
        <p14:creationId xmlns:p14="http://schemas.microsoft.com/office/powerpoint/2010/main" val="1724444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3" name="Google Shape;147;p21">
            <a:extLst>
              <a:ext uri="{FF2B5EF4-FFF2-40B4-BE49-F238E27FC236}">
                <a16:creationId xmlns:a16="http://schemas.microsoft.com/office/drawing/2014/main" id="{031A637E-AC8C-6224-A4EE-D09FAA9380D4}"/>
              </a:ext>
            </a:extLst>
          </p:cNvPr>
          <p:cNvSpPr txBox="1">
            <a:spLocks noGrp="1"/>
          </p:cNvSpPr>
          <p:nvPr>
            <p:ph type="title"/>
          </p:nvPr>
        </p:nvSpPr>
        <p:spPr>
          <a:prstGeom prst="rect">
            <a:avLst/>
          </a:prstGeom>
        </p:spPr>
        <p:txBody>
          <a:bodyPr spcFirstLastPara="1" wrap="square" lIns="91426" tIns="91426" rIns="91426" bIns="91426" anchor="t" anchorCtr="0">
            <a:noAutofit/>
          </a:bodyPr>
          <a:lstStyle/>
          <a:p>
            <a:r>
              <a:rPr lang="el-GR" sz="2800" dirty="0"/>
              <a:t>Μετά την ολοκλήρωση αυτής της ενότητας</a:t>
            </a:r>
            <a:br>
              <a:rPr lang="en-GB" sz="2800" dirty="0"/>
            </a:br>
            <a:r>
              <a:rPr lang="el-GR" sz="3200" dirty="0">
                <a:solidFill>
                  <a:srgbClr val="0A8C6D"/>
                </a:solidFill>
              </a:rPr>
              <a:t>θα είστε σε θέση </a:t>
            </a:r>
            <a:r>
              <a:rPr lang="el-GR" sz="2800" dirty="0"/>
              <a:t>να </a:t>
            </a:r>
            <a:r>
              <a:rPr lang="en-GB" sz="3200" b="1" dirty="0"/>
              <a:t>:</a:t>
            </a:r>
            <a:endParaRPr sz="3200" b="1" dirty="0"/>
          </a:p>
        </p:txBody>
      </p:sp>
      <p:sp>
        <p:nvSpPr>
          <p:cNvPr id="148" name="Google Shape;148;p21"/>
          <p:cNvSpPr txBox="1">
            <a:spLocks noGrp="1"/>
          </p:cNvSpPr>
          <p:nvPr>
            <p:ph type="body" idx="1"/>
          </p:nvPr>
        </p:nvSpPr>
        <p:spPr>
          <a:xfrm>
            <a:off x="599617" y="1872311"/>
            <a:ext cx="2515372" cy="2778660"/>
          </a:xfrm>
          <a:prstGeom prst="rect">
            <a:avLst/>
          </a:prstGeom>
        </p:spPr>
        <p:txBody>
          <a:bodyPr spcFirstLastPara="1" wrap="square" lIns="91426" tIns="91426" rIns="91426" bIns="91426" anchor="t" anchorCtr="0">
            <a:noAutofit/>
          </a:bodyPr>
          <a:lstStyle/>
          <a:p>
            <a:pPr marL="285750" indent="-285750">
              <a:buClr>
                <a:srgbClr val="0A8C6D"/>
              </a:buClr>
              <a:buFont typeface="Wingdings" panose="05000000000000000000" pitchFamily="2" charset="2"/>
              <a:buChar char="§"/>
            </a:pPr>
            <a:r>
              <a:rPr lang="el-GR" dirty="0"/>
              <a:t>Ορίσετε και περιγράψετε τη δημιουργικότητα </a:t>
            </a:r>
            <a:r>
              <a:rPr lang="en-US" dirty="0"/>
              <a:t> 	</a:t>
            </a:r>
          </a:p>
          <a:p>
            <a:pPr marL="285750" indent="-285750">
              <a:buClr>
                <a:srgbClr val="0A8C6D"/>
              </a:buClr>
              <a:buFont typeface="Wingdings" panose="05000000000000000000" pitchFamily="2" charset="2"/>
              <a:buChar char="§"/>
            </a:pPr>
            <a:r>
              <a:rPr lang="el-GR" sz="1400" dirty="0">
                <a:latin typeface="Arial"/>
                <a:cs typeface="Arial"/>
              </a:rPr>
              <a:t>Ανακαλύψετε πώς να αλλάξετε τον τρόπο σκέψης σας για να παράγετε ιδέες</a:t>
            </a:r>
            <a:r>
              <a:rPr lang="en-US" sz="1400" dirty="0">
                <a:solidFill>
                  <a:srgbClr val="FF0000"/>
                </a:solidFill>
                <a:latin typeface="Arial"/>
                <a:cs typeface="Arial"/>
              </a:rPr>
              <a:t>	</a:t>
            </a:r>
          </a:p>
          <a:p>
            <a:pPr marL="285750" indent="-285750">
              <a:buClr>
                <a:srgbClr val="0A8C6D"/>
              </a:buClr>
              <a:buFont typeface="Wingdings" panose="05000000000000000000" pitchFamily="2" charset="2"/>
              <a:buChar char="§"/>
            </a:pPr>
            <a:r>
              <a:rPr lang="el-GR" sz="1400" dirty="0">
                <a:latin typeface="Arial"/>
                <a:cs typeface="Arial"/>
              </a:rPr>
              <a:t>Αναγνωρίσετε τις ενέργειες που ενισχύουν την καινοτομία</a:t>
            </a:r>
            <a:endParaRPr lang="en-US" sz="1400" dirty="0">
              <a:latin typeface="Arial"/>
              <a:cs typeface="Arial"/>
            </a:endParaRPr>
          </a:p>
        </p:txBody>
      </p:sp>
      <p:sp>
        <p:nvSpPr>
          <p:cNvPr id="4" name="Text Placeholder 3">
            <a:extLst>
              <a:ext uri="{FF2B5EF4-FFF2-40B4-BE49-F238E27FC236}">
                <a16:creationId xmlns:a16="http://schemas.microsoft.com/office/drawing/2014/main" id="{FA1768E6-8796-0C77-E899-7F680457138A}"/>
              </a:ext>
            </a:extLst>
          </p:cNvPr>
          <p:cNvSpPr>
            <a:spLocks noGrp="1"/>
          </p:cNvSpPr>
          <p:nvPr>
            <p:ph type="body" idx="2"/>
          </p:nvPr>
        </p:nvSpPr>
        <p:spPr>
          <a:xfrm>
            <a:off x="3036741" y="1872311"/>
            <a:ext cx="2815777" cy="2778660"/>
          </a:xfrm>
        </p:spPr>
        <p:txBody>
          <a:bodyPr/>
          <a:lstStyle/>
          <a:p>
            <a:pPr marL="285750" indent="-285750">
              <a:buClr>
                <a:srgbClr val="0A8C6D"/>
              </a:buClr>
              <a:buFont typeface="Wingdings" panose="05000000000000000000" pitchFamily="2" charset="2"/>
              <a:buChar char="§"/>
            </a:pPr>
            <a:r>
              <a:rPr lang="el-GR" dirty="0"/>
              <a:t>Αναγνωρίσετε και εκτιμήσετε την δημιουργική διαφορετικότητα των άλλων γύρω σας</a:t>
            </a:r>
            <a:endParaRPr lang="en-US" dirty="0"/>
          </a:p>
          <a:p>
            <a:pPr marL="285750" indent="-285750">
              <a:buClr>
                <a:srgbClr val="0A8C6D"/>
              </a:buClr>
              <a:buFont typeface="Wingdings" panose="05000000000000000000" pitchFamily="2" charset="2"/>
              <a:buChar char="§"/>
            </a:pPr>
            <a:r>
              <a:rPr lang="el-GR" dirty="0"/>
              <a:t>Ενισχύσετε τη δημιουργικότητά σας βγαίνοντας από τη «ζώνη ασφαλείας» σας</a:t>
            </a:r>
            <a:endParaRPr lang="en-US" dirty="0"/>
          </a:p>
          <a:p>
            <a:pPr marL="285750" indent="-285750">
              <a:buClr>
                <a:srgbClr val="0A8C6D"/>
              </a:buClr>
              <a:buFont typeface="Wingdings" panose="05000000000000000000" pitchFamily="2" charset="2"/>
              <a:buChar char="§"/>
            </a:pPr>
            <a:r>
              <a:rPr lang="el-GR" dirty="0"/>
              <a:t>Διαχειριστείτε τον κίνδυνο σε μία διαδικασία καινοτομίας</a:t>
            </a:r>
            <a:endParaRPr lang="en-US" dirty="0"/>
          </a:p>
        </p:txBody>
      </p:sp>
      <p:sp>
        <p:nvSpPr>
          <p:cNvPr id="5" name="Text Placeholder 4">
            <a:extLst>
              <a:ext uri="{FF2B5EF4-FFF2-40B4-BE49-F238E27FC236}">
                <a16:creationId xmlns:a16="http://schemas.microsoft.com/office/drawing/2014/main" id="{D50696D0-D551-EE7D-8C7E-2E769E7EB06D}"/>
              </a:ext>
            </a:extLst>
          </p:cNvPr>
          <p:cNvSpPr>
            <a:spLocks noGrp="1"/>
          </p:cNvSpPr>
          <p:nvPr>
            <p:ph type="body" idx="3"/>
          </p:nvPr>
        </p:nvSpPr>
        <p:spPr>
          <a:xfrm>
            <a:off x="5766943" y="1872995"/>
            <a:ext cx="2947639" cy="2778660"/>
          </a:xfrm>
        </p:spPr>
        <p:txBody>
          <a:bodyPr/>
          <a:lstStyle/>
          <a:p>
            <a:pPr marL="285750" indent="-285750">
              <a:buClr>
                <a:srgbClr val="0A8C6D"/>
              </a:buClr>
              <a:buFont typeface="Wingdings" panose="05000000000000000000" pitchFamily="2" charset="2"/>
              <a:buChar char="§"/>
            </a:pPr>
            <a:r>
              <a:rPr lang="el-GR" sz="1400" dirty="0">
                <a:latin typeface="Arial"/>
                <a:cs typeface="Arial"/>
              </a:rPr>
              <a:t>Γνωρίσετε πώς η δημιουργική διαφορετικότητα επηρεάζει τις ιδέες σας</a:t>
            </a:r>
            <a:endParaRPr lang="en-US" sz="1400" dirty="0">
              <a:latin typeface="Arial"/>
              <a:cs typeface="Arial"/>
            </a:endParaRPr>
          </a:p>
          <a:p>
            <a:pPr marL="285750" indent="-285750">
              <a:buClr>
                <a:srgbClr val="0A8C6D"/>
              </a:buClr>
              <a:buFont typeface="Wingdings" panose="05000000000000000000" pitchFamily="2" charset="2"/>
              <a:buChar char="§"/>
            </a:pPr>
            <a:r>
              <a:rPr lang="el-GR" sz="1400" dirty="0">
                <a:latin typeface="Arial"/>
                <a:cs typeface="Arial"/>
              </a:rPr>
              <a:t>Λαμβάνετε δράση ακόμη και αν έχετε ελάχιστες γνώσεις και ελάχιστους ή καθόλου πόρους </a:t>
            </a:r>
            <a:endParaRPr lang="en-US" sz="1400" dirty="0">
              <a:latin typeface="Arial"/>
              <a:cs typeface="Arial"/>
            </a:endParaRPr>
          </a:p>
          <a:p>
            <a:pPr marL="285750" indent="-285750">
              <a:buClr>
                <a:srgbClr val="0A8C6D"/>
              </a:buClr>
              <a:buFont typeface="Wingdings" panose="05000000000000000000" pitchFamily="2" charset="2"/>
              <a:buChar char="§"/>
            </a:pPr>
            <a:r>
              <a:rPr lang="el-GR" sz="1400" dirty="0">
                <a:latin typeface="Arial"/>
                <a:cs typeface="Arial"/>
              </a:rPr>
              <a:t>Λάβετε γρήγορες αποφάσεις και να εξασφαλίσετε γρήγορες υλοποιήσεις έργων για καινοτομία</a:t>
            </a:r>
            <a:endParaRPr lang="en-US" sz="1400">
              <a:latin typeface="Arial"/>
              <a:cs typeface="Arial"/>
            </a:endParaRPr>
          </a:p>
        </p:txBody>
      </p:sp>
      <p:pic>
        <p:nvPicPr>
          <p:cNvPr id="7" name="Picture 6">
            <a:extLst>
              <a:ext uri="{FF2B5EF4-FFF2-40B4-BE49-F238E27FC236}">
                <a16:creationId xmlns:a16="http://schemas.microsoft.com/office/drawing/2014/main" id="{BA71B2A6-474D-6CE7-C32B-9769F699E302}"/>
              </a:ext>
            </a:extLst>
          </p:cNvPr>
          <p:cNvPicPr>
            <a:picLocks noChangeAspect="1"/>
          </p:cNvPicPr>
          <p:nvPr/>
        </p:nvPicPr>
        <p:blipFill>
          <a:blip r:embed="rId3"/>
          <a:stretch>
            <a:fillRect/>
          </a:stretch>
        </p:blipFill>
        <p:spPr>
          <a:xfrm>
            <a:off x="7760474" y="377738"/>
            <a:ext cx="952452" cy="988545"/>
          </a:xfrm>
          <a:prstGeom prst="rect">
            <a:avLst/>
          </a:prstGeom>
        </p:spPr>
      </p:pic>
    </p:spTree>
    <p:extLst>
      <p:ext uri="{BB962C8B-B14F-4D97-AF65-F5344CB8AC3E}">
        <p14:creationId xmlns:p14="http://schemas.microsoft.com/office/powerpoint/2010/main" val="4210419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A8C6D"/>
        </a:solidFill>
        <a:effectLst/>
      </p:bgPr>
    </p:bg>
    <p:spTree>
      <p:nvGrpSpPr>
        <p:cNvPr id="1" name="Shape 91"/>
        <p:cNvGrpSpPr/>
        <p:nvPr/>
      </p:nvGrpSpPr>
      <p:grpSpPr>
        <a:xfrm>
          <a:off x="0" y="0"/>
          <a:ext cx="0" cy="0"/>
          <a:chOff x="0" y="0"/>
          <a:chExt cx="0" cy="0"/>
        </a:xfrm>
      </p:grpSpPr>
      <p:sp>
        <p:nvSpPr>
          <p:cNvPr id="92" name="Google Shape;92;p16"/>
          <p:cNvSpPr txBox="1">
            <a:spLocks noGrp="1"/>
          </p:cNvSpPr>
          <p:nvPr>
            <p:ph type="ctrTitle"/>
          </p:nvPr>
        </p:nvSpPr>
        <p:spPr>
          <a:prstGeom prst="rect">
            <a:avLst/>
          </a:prstGeom>
        </p:spPr>
        <p:txBody>
          <a:bodyPr spcFirstLastPara="1" wrap="square" lIns="91426" tIns="91426" rIns="91426" bIns="91426" anchor="b" anchorCtr="0">
            <a:noAutofit/>
          </a:bodyPr>
          <a:lstStyle/>
          <a:p>
            <a:r>
              <a:rPr lang="el-GR" b="1" dirty="0">
                <a:solidFill>
                  <a:schemeClr val="bg1"/>
                </a:solidFill>
              </a:rPr>
              <a:t>Κατανόηση της Δημιουργικότητας</a:t>
            </a:r>
            <a:endParaRPr lang="en-GB" b="1" dirty="0">
              <a:solidFill>
                <a:schemeClr val="bg1"/>
              </a:solidFill>
            </a:endParaRPr>
          </a:p>
        </p:txBody>
      </p:sp>
      <p:pic>
        <p:nvPicPr>
          <p:cNvPr id="3" name="Picture 2">
            <a:extLst>
              <a:ext uri="{FF2B5EF4-FFF2-40B4-BE49-F238E27FC236}">
                <a16:creationId xmlns:a16="http://schemas.microsoft.com/office/drawing/2014/main" id="{6591DB24-C9F7-F958-0186-E0AB265C5510}"/>
              </a:ext>
            </a:extLst>
          </p:cNvPr>
          <p:cNvPicPr>
            <a:picLocks noChangeAspect="1"/>
          </p:cNvPicPr>
          <p:nvPr/>
        </p:nvPicPr>
        <p:blipFill>
          <a:blip r:embed="rId3"/>
          <a:stretch>
            <a:fillRect/>
          </a:stretch>
        </p:blipFill>
        <p:spPr>
          <a:xfrm>
            <a:off x="7489247" y="389614"/>
            <a:ext cx="1263188" cy="1319331"/>
          </a:xfrm>
          <a:prstGeom prst="rect">
            <a:avLst/>
          </a:prstGeom>
        </p:spPr>
      </p:pic>
    </p:spTree>
    <p:extLst>
      <p:ext uri="{BB962C8B-B14F-4D97-AF65-F5344CB8AC3E}">
        <p14:creationId xmlns:p14="http://schemas.microsoft.com/office/powerpoint/2010/main" val="969318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3" name="Google Shape;147;p21">
            <a:extLst>
              <a:ext uri="{FF2B5EF4-FFF2-40B4-BE49-F238E27FC236}">
                <a16:creationId xmlns:a16="http://schemas.microsoft.com/office/drawing/2014/main" id="{031A637E-AC8C-6224-A4EE-D09FAA9380D4}"/>
              </a:ext>
            </a:extLst>
          </p:cNvPr>
          <p:cNvSpPr txBox="1">
            <a:spLocks noGrp="1"/>
          </p:cNvSpPr>
          <p:nvPr>
            <p:ph type="title"/>
          </p:nvPr>
        </p:nvSpPr>
        <p:spPr>
          <a:prstGeom prst="rect">
            <a:avLst/>
          </a:prstGeom>
        </p:spPr>
        <p:txBody>
          <a:bodyPr spcFirstLastPara="1" wrap="square" lIns="91426" tIns="91426" rIns="91426" bIns="91426" anchor="t" anchorCtr="0">
            <a:noAutofit/>
          </a:bodyPr>
          <a:lstStyle/>
          <a:p>
            <a:r>
              <a:rPr lang="el-GR" sz="3600" dirty="0"/>
              <a:t>Πλαίσιο</a:t>
            </a:r>
            <a:br>
              <a:rPr lang="en" sz="3600" dirty="0"/>
            </a:br>
            <a:r>
              <a:rPr lang="el-GR" sz="3600" dirty="0">
                <a:solidFill>
                  <a:srgbClr val="0A8C6D"/>
                </a:solidFill>
              </a:rPr>
              <a:t>Καινοτομίας</a:t>
            </a:r>
            <a:r>
              <a:rPr lang="en" sz="3600" dirty="0">
                <a:solidFill>
                  <a:srgbClr val="0A8C6D"/>
                </a:solidFill>
              </a:rPr>
              <a:t> &amp; </a:t>
            </a:r>
            <a:r>
              <a:rPr lang="el-GR" sz="3600" dirty="0">
                <a:solidFill>
                  <a:srgbClr val="0A8C6D"/>
                </a:solidFill>
              </a:rPr>
              <a:t>Δημιουργικότητας</a:t>
            </a:r>
            <a:endParaRPr sz="3600" dirty="0">
              <a:solidFill>
                <a:srgbClr val="0A8C6D"/>
              </a:solidFill>
            </a:endParaRPr>
          </a:p>
        </p:txBody>
      </p:sp>
      <p:sp>
        <p:nvSpPr>
          <p:cNvPr id="148" name="Google Shape;148;p21"/>
          <p:cNvSpPr txBox="1">
            <a:spLocks noGrp="1"/>
          </p:cNvSpPr>
          <p:nvPr>
            <p:ph type="body" idx="1"/>
          </p:nvPr>
        </p:nvSpPr>
        <p:spPr>
          <a:xfrm>
            <a:off x="982960" y="2211275"/>
            <a:ext cx="7627639" cy="2366100"/>
          </a:xfrm>
          <a:prstGeom prst="rect">
            <a:avLst/>
          </a:prstGeom>
          <a:ln>
            <a:noFill/>
          </a:ln>
        </p:spPr>
        <p:txBody>
          <a:bodyPr spcFirstLastPara="1" wrap="square" lIns="91426" tIns="91426" rIns="91426" bIns="91426" anchor="t" anchorCtr="0">
            <a:noAutofit/>
          </a:bodyPr>
          <a:lstStyle/>
          <a:p>
            <a:pPr marL="0" indent="0">
              <a:lnSpc>
                <a:spcPct val="90000"/>
              </a:lnSpc>
              <a:spcBef>
                <a:spcPts val="0"/>
              </a:spcBef>
              <a:buClr>
                <a:schemeClr val="lt1"/>
              </a:buClr>
              <a:buSzPts val="1700"/>
              <a:buNone/>
            </a:pPr>
            <a:r>
              <a:rPr lang="el-GR" sz="1200" dirty="0">
                <a:latin typeface="Arial"/>
                <a:cs typeface="Arial"/>
                <a:sym typeface="Calibri"/>
              </a:rPr>
              <a:t>Η δημιουργικότητα και η καινοτομία έχουν αναγνωριστεί ως βασικές ικανότητες για τον 21</a:t>
            </a:r>
            <a:r>
              <a:rPr lang="el-GR" sz="1200" baseline="30000" dirty="0">
                <a:latin typeface="Arial"/>
                <a:cs typeface="Arial"/>
                <a:sym typeface="Calibri"/>
              </a:rPr>
              <a:t>ο</a:t>
            </a:r>
            <a:r>
              <a:rPr lang="el-GR" sz="1200" dirty="0">
                <a:latin typeface="Arial"/>
                <a:cs typeface="Arial"/>
                <a:sym typeface="Calibri"/>
              </a:rPr>
              <a:t> αιώνα, ιδίως όταν οι δεξιότητες αυτές μπορούν να βοηθήσουν τους ανθρώπους να αξιοποιήσουν πλήρως τις δυνατότητές τους, αναδεικνύοντας τον καλύτερο εαυτό τους. Αυτές οι ικανότητες έχουν εκτιμηθεί σε ποικίλα πλαίσια. Σε αυτή την ενότητα, θα εξετάσουμε τις έννοιες της δημιουργικότητας και της καινοτομίας στο πλαίσιο της επιχειρηματικότητας.</a:t>
            </a:r>
          </a:p>
          <a:p>
            <a:pPr marL="0" indent="0">
              <a:lnSpc>
                <a:spcPct val="90000"/>
              </a:lnSpc>
              <a:spcBef>
                <a:spcPts val="0"/>
              </a:spcBef>
              <a:buNone/>
            </a:pPr>
            <a:r>
              <a:rPr lang="en-US" sz="1200" dirty="0" err="1">
                <a:latin typeface="Arial"/>
                <a:cs typeface="Arial"/>
              </a:rPr>
              <a:t>Πριν</a:t>
            </a:r>
            <a:r>
              <a:rPr lang="en-US" sz="1200" dirty="0">
                <a:latin typeface="Arial"/>
                <a:cs typeface="Arial"/>
                <a:sym typeface="Calibri"/>
              </a:rPr>
              <a:t> π</a:t>
            </a:r>
            <a:r>
              <a:rPr lang="en-US" sz="1200" dirty="0" err="1">
                <a:latin typeface="Arial"/>
                <a:cs typeface="Arial"/>
                <a:sym typeface="Calibri"/>
              </a:rPr>
              <a:t>ροχωρήσουμε</a:t>
            </a:r>
            <a:r>
              <a:rPr lang="en-US" sz="1200" dirty="0">
                <a:latin typeface="Arial"/>
                <a:cs typeface="Arial"/>
                <a:sym typeface="Calibri"/>
              </a:rPr>
              <a:t>, π</a:t>
            </a:r>
            <a:r>
              <a:rPr lang="en-US" sz="1200" dirty="0" err="1">
                <a:latin typeface="Arial"/>
                <a:cs typeface="Arial"/>
                <a:sym typeface="Calibri"/>
              </a:rPr>
              <a:t>ρέ</a:t>
            </a:r>
            <a:r>
              <a:rPr lang="en-US" sz="1200" dirty="0">
                <a:latin typeface="Arial"/>
                <a:cs typeface="Arial"/>
                <a:sym typeface="Calibri"/>
              </a:rPr>
              <a:t>π</a:t>
            </a:r>
            <a:r>
              <a:rPr lang="en-US" sz="1200" dirty="0" err="1">
                <a:latin typeface="Arial"/>
                <a:cs typeface="Arial"/>
                <a:sym typeface="Calibri"/>
              </a:rPr>
              <a:t>ει</a:t>
            </a:r>
            <a:r>
              <a:rPr lang="en-US" sz="1200" dirty="0">
                <a:latin typeface="Arial"/>
                <a:cs typeface="Arial"/>
                <a:sym typeface="Calibri"/>
              </a:rPr>
              <a:t> να </a:t>
            </a:r>
            <a:r>
              <a:rPr lang="en-US" sz="1200" dirty="0" err="1">
                <a:latin typeface="Arial"/>
                <a:cs typeface="Arial"/>
                <a:sym typeface="Calibri"/>
              </a:rPr>
              <a:t>εξηγήσουμε</a:t>
            </a:r>
            <a:r>
              <a:rPr lang="en-US" sz="1200" dirty="0">
                <a:latin typeface="Arial"/>
                <a:cs typeface="Arial"/>
                <a:sym typeface="Calibri"/>
              </a:rPr>
              <a:t> </a:t>
            </a:r>
            <a:r>
              <a:rPr lang="en-US" sz="1200" dirty="0" err="1">
                <a:latin typeface="Arial"/>
                <a:cs typeface="Arial"/>
                <a:sym typeface="Calibri"/>
              </a:rPr>
              <a:t>τι</a:t>
            </a:r>
            <a:r>
              <a:rPr lang="en-US" sz="1200" dirty="0">
                <a:latin typeface="Arial"/>
                <a:cs typeface="Arial"/>
                <a:sym typeface="Calibri"/>
              </a:rPr>
              <a:t> </a:t>
            </a:r>
            <a:r>
              <a:rPr lang="en-US" sz="1200" dirty="0" err="1">
                <a:latin typeface="Arial"/>
                <a:cs typeface="Arial"/>
                <a:sym typeface="Calibri"/>
              </a:rPr>
              <a:t>σημ</a:t>
            </a:r>
            <a:r>
              <a:rPr lang="en-US" sz="1200" dirty="0">
                <a:latin typeface="Arial"/>
                <a:cs typeface="Arial"/>
                <a:sym typeface="Calibri"/>
              </a:rPr>
              <a:t>α</a:t>
            </a:r>
            <a:r>
              <a:rPr lang="en-US" sz="1200" dirty="0" err="1">
                <a:latin typeface="Arial"/>
                <a:cs typeface="Arial"/>
                <a:sym typeface="Calibri"/>
              </a:rPr>
              <a:t>ίνει</a:t>
            </a:r>
            <a:r>
              <a:rPr lang="en-US" sz="1200" dirty="0">
                <a:latin typeface="Arial"/>
                <a:cs typeface="Arial"/>
                <a:sym typeface="Calibri"/>
              </a:rPr>
              <a:t> φα</a:t>
            </a:r>
            <a:r>
              <a:rPr lang="en-US" sz="1200" dirty="0" err="1">
                <a:latin typeface="Arial"/>
                <a:cs typeface="Arial"/>
                <a:sym typeface="Calibri"/>
              </a:rPr>
              <a:t>ντ</a:t>
            </a:r>
            <a:r>
              <a:rPr lang="en-US" sz="1200" dirty="0">
                <a:latin typeface="Arial"/>
                <a:cs typeface="Arial"/>
                <a:sym typeface="Calibri"/>
              </a:rPr>
              <a:t>α</a:t>
            </a:r>
            <a:r>
              <a:rPr lang="en-US" sz="1200" dirty="0" err="1">
                <a:latin typeface="Arial"/>
                <a:cs typeface="Arial"/>
                <a:sym typeface="Calibri"/>
              </a:rPr>
              <a:t>σί</a:t>
            </a:r>
            <a:r>
              <a:rPr lang="en-US" sz="1200" dirty="0">
                <a:latin typeface="Arial"/>
                <a:cs typeface="Arial"/>
                <a:sym typeface="Calibri"/>
              </a:rPr>
              <a:t>α, </a:t>
            </a:r>
            <a:r>
              <a:rPr lang="en-US" sz="1200" dirty="0" err="1">
                <a:latin typeface="Arial"/>
                <a:cs typeface="Arial"/>
                <a:sym typeface="Calibri"/>
              </a:rPr>
              <a:t>δημιουργικότητ</a:t>
            </a:r>
            <a:r>
              <a:rPr lang="en-US" sz="1200" dirty="0">
                <a:latin typeface="Arial"/>
                <a:cs typeface="Arial"/>
                <a:sym typeface="Calibri"/>
              </a:rPr>
              <a:t>α και κα</a:t>
            </a:r>
            <a:r>
              <a:rPr lang="en-US" sz="1200" dirty="0" err="1">
                <a:latin typeface="Arial"/>
                <a:cs typeface="Arial"/>
                <a:sym typeface="Calibri"/>
              </a:rPr>
              <a:t>ινοτομί</a:t>
            </a:r>
            <a:r>
              <a:rPr lang="en-US" sz="1200" dirty="0">
                <a:latin typeface="Arial"/>
                <a:cs typeface="Arial"/>
                <a:sym typeface="Calibri"/>
              </a:rPr>
              <a:t>α και π</a:t>
            </a:r>
            <a:r>
              <a:rPr lang="en-US" sz="1200" dirty="0" err="1">
                <a:latin typeface="Arial"/>
                <a:cs typeface="Arial"/>
                <a:sym typeface="Calibri"/>
              </a:rPr>
              <a:t>ώς</a:t>
            </a:r>
            <a:r>
              <a:rPr lang="en-US" sz="1200" dirty="0">
                <a:latin typeface="Arial"/>
                <a:cs typeface="Arial"/>
                <a:sym typeface="Calibri"/>
              </a:rPr>
              <a:t> </a:t>
            </a:r>
            <a:r>
              <a:rPr lang="en-US" sz="1200" dirty="0" err="1">
                <a:latin typeface="Arial"/>
                <a:cs typeface="Arial"/>
                <a:sym typeface="Calibri"/>
              </a:rPr>
              <a:t>δι</a:t>
            </a:r>
            <a:r>
              <a:rPr lang="en-US" sz="1200" dirty="0">
                <a:latin typeface="Arial"/>
                <a:cs typeface="Arial"/>
                <a:sym typeface="Calibri"/>
              </a:rPr>
              <a:t>α</a:t>
            </a:r>
            <a:r>
              <a:rPr lang="en-US" sz="1200" dirty="0" err="1">
                <a:latin typeface="Arial"/>
                <a:cs typeface="Arial"/>
                <a:sym typeface="Calibri"/>
              </a:rPr>
              <a:t>φέρουν</a:t>
            </a:r>
            <a:r>
              <a:rPr lang="en-US" sz="1200" dirty="0">
                <a:latin typeface="Arial"/>
                <a:cs typeface="Arial"/>
                <a:sym typeface="Calibri"/>
              </a:rPr>
              <a:t>.</a:t>
            </a:r>
            <a:endParaRPr lang="en-US">
              <a:latin typeface="Arial"/>
              <a:cs typeface="Arial"/>
            </a:endParaRPr>
          </a:p>
          <a:p>
            <a:pPr marL="0" indent="0">
              <a:lnSpc>
                <a:spcPct val="90000"/>
              </a:lnSpc>
              <a:spcBef>
                <a:spcPts val="600"/>
              </a:spcBef>
              <a:buClr>
                <a:schemeClr val="lt1"/>
              </a:buClr>
              <a:buSzPts val="1700"/>
              <a:buNone/>
            </a:pPr>
            <a:r>
              <a:rPr lang="el-GR" sz="1200" b="1" dirty="0">
                <a:solidFill>
                  <a:srgbClr val="0A8C6D"/>
                </a:solidFill>
                <a:latin typeface="Arial"/>
                <a:cs typeface="Arial"/>
                <a:sym typeface="Calibri"/>
              </a:rPr>
              <a:t>Φαντασία</a:t>
            </a:r>
            <a:r>
              <a:rPr lang="en-US" sz="1200" dirty="0">
                <a:latin typeface="Arial"/>
                <a:cs typeface="Arial"/>
                <a:sym typeface="Calibri"/>
              </a:rPr>
              <a:t> </a:t>
            </a:r>
            <a:r>
              <a:rPr lang="en-US" sz="1200" dirty="0" err="1">
                <a:latin typeface="Arial"/>
                <a:cs typeface="Arial"/>
                <a:sym typeface="Calibri"/>
              </a:rPr>
              <a:t>είν</a:t>
            </a:r>
            <a:r>
              <a:rPr lang="en-US" sz="1200" dirty="0">
                <a:latin typeface="Arial"/>
                <a:cs typeface="Arial"/>
                <a:sym typeface="Calibri"/>
              </a:rPr>
              <a:t>αι η </a:t>
            </a:r>
            <a:r>
              <a:rPr lang="en-US" sz="1200" dirty="0" err="1">
                <a:latin typeface="Arial"/>
                <a:cs typeface="Arial"/>
                <a:sym typeface="Calibri"/>
              </a:rPr>
              <a:t>δι</a:t>
            </a:r>
            <a:r>
              <a:rPr lang="en-US" sz="1200" dirty="0">
                <a:latin typeface="Arial"/>
                <a:cs typeface="Arial"/>
                <a:sym typeface="Calibri"/>
              </a:rPr>
              <a:t>α</a:t>
            </a:r>
            <a:r>
              <a:rPr lang="en-US" sz="1200" dirty="0" err="1">
                <a:latin typeface="Arial"/>
                <a:cs typeface="Arial"/>
                <a:sym typeface="Calibri"/>
              </a:rPr>
              <a:t>δικ</a:t>
            </a:r>
            <a:r>
              <a:rPr lang="en-US" sz="1200" dirty="0">
                <a:latin typeface="Arial"/>
                <a:cs typeface="Arial"/>
                <a:sym typeface="Calibri"/>
              </a:rPr>
              <a:t>α</a:t>
            </a:r>
            <a:r>
              <a:rPr lang="en-US" sz="1200" dirty="0" err="1">
                <a:latin typeface="Arial"/>
                <a:cs typeface="Arial"/>
                <a:sym typeface="Calibri"/>
              </a:rPr>
              <a:t>σί</a:t>
            </a:r>
            <a:r>
              <a:rPr lang="en-US" sz="1200" dirty="0">
                <a:latin typeface="Arial"/>
                <a:cs typeface="Arial"/>
                <a:sym typeface="Calibri"/>
              </a:rPr>
              <a:t>α </a:t>
            </a:r>
            <a:r>
              <a:rPr lang="en-US" sz="1200" dirty="0" err="1">
                <a:latin typeface="Arial"/>
                <a:cs typeface="Arial"/>
                <a:sym typeface="Calibri"/>
              </a:rPr>
              <a:t>της</a:t>
            </a:r>
            <a:r>
              <a:rPr lang="en-US" sz="1200" dirty="0">
                <a:latin typeface="Arial"/>
                <a:cs typeface="Arial"/>
                <a:sym typeface="Calibri"/>
              </a:rPr>
              <a:t> </a:t>
            </a:r>
            <a:r>
              <a:rPr lang="en-US" sz="1200" dirty="0" err="1">
                <a:latin typeface="Arial"/>
                <a:cs typeface="Arial"/>
                <a:sym typeface="Calibri"/>
              </a:rPr>
              <a:t>σκέψης</a:t>
            </a:r>
            <a:r>
              <a:rPr lang="en-US" sz="1200" dirty="0">
                <a:latin typeface="Arial"/>
                <a:cs typeface="Arial"/>
                <a:sym typeface="Calibri"/>
              </a:rPr>
              <a:t> και </a:t>
            </a:r>
            <a:r>
              <a:rPr lang="en-US" sz="1200" dirty="0" err="1">
                <a:latin typeface="Arial"/>
                <a:cs typeface="Arial"/>
                <a:sym typeface="Calibri"/>
              </a:rPr>
              <a:t>της</a:t>
            </a:r>
            <a:r>
              <a:rPr lang="en-US" sz="1200" dirty="0">
                <a:latin typeface="Arial"/>
                <a:cs typeface="Arial"/>
                <a:sym typeface="Calibri"/>
              </a:rPr>
              <a:t> </a:t>
            </a:r>
            <a:r>
              <a:rPr lang="en-US" sz="1200" dirty="0" err="1">
                <a:latin typeface="Arial"/>
                <a:cs typeface="Arial"/>
                <a:sym typeface="Calibri"/>
              </a:rPr>
              <a:t>σύνθεσης</a:t>
            </a:r>
            <a:r>
              <a:rPr lang="en-US" sz="1200" dirty="0">
                <a:latin typeface="Arial"/>
                <a:cs typeface="Arial"/>
                <a:sym typeface="Calibri"/>
              </a:rPr>
              <a:t> </a:t>
            </a:r>
            <a:r>
              <a:rPr lang="en-US" sz="1200" dirty="0" err="1">
                <a:latin typeface="Arial"/>
                <a:cs typeface="Arial"/>
                <a:sym typeface="Calibri"/>
              </a:rPr>
              <a:t>δι</a:t>
            </a:r>
            <a:r>
              <a:rPr lang="en-US" sz="1200" dirty="0">
                <a:latin typeface="Arial"/>
                <a:cs typeface="Arial"/>
                <a:sym typeface="Calibri"/>
              </a:rPr>
              <a:t>α</a:t>
            </a:r>
            <a:r>
              <a:rPr lang="en-US" sz="1200" dirty="0" err="1">
                <a:latin typeface="Arial"/>
                <a:cs typeface="Arial"/>
                <a:sym typeface="Calibri"/>
              </a:rPr>
              <a:t>φορετικών</a:t>
            </a:r>
            <a:r>
              <a:rPr lang="en-US" sz="1200" dirty="0">
                <a:latin typeface="Arial"/>
                <a:cs typeface="Arial"/>
                <a:sym typeface="Calibri"/>
              </a:rPr>
              <a:t> πρα</a:t>
            </a:r>
            <a:r>
              <a:rPr lang="en-US" sz="1200" dirty="0" err="1">
                <a:latin typeface="Arial"/>
                <a:cs typeface="Arial"/>
                <a:sym typeface="Calibri"/>
              </a:rPr>
              <a:t>γμάτων</a:t>
            </a:r>
            <a:r>
              <a:rPr lang="en-US" sz="1200" dirty="0">
                <a:latin typeface="Arial"/>
                <a:cs typeface="Arial"/>
                <a:sym typeface="Calibri"/>
              </a:rPr>
              <a:t> και κατα</a:t>
            </a:r>
            <a:r>
              <a:rPr lang="en-US" sz="1200" dirty="0" err="1">
                <a:latin typeface="Arial"/>
                <a:cs typeface="Arial"/>
                <a:sym typeface="Calibri"/>
              </a:rPr>
              <a:t>στάσεων</a:t>
            </a:r>
            <a:r>
              <a:rPr lang="en-US" sz="1200" dirty="0">
                <a:latin typeface="Arial"/>
                <a:cs typeface="Arial"/>
                <a:sym typeface="Calibri"/>
              </a:rPr>
              <a:t> π</a:t>
            </a:r>
            <a:r>
              <a:rPr lang="en-US" sz="1200" dirty="0" err="1">
                <a:latin typeface="Arial"/>
                <a:cs typeface="Arial"/>
                <a:sym typeface="Calibri"/>
              </a:rPr>
              <a:t>ου</a:t>
            </a:r>
            <a:r>
              <a:rPr lang="en-US" sz="1200" dirty="0">
                <a:latin typeface="Arial"/>
                <a:cs typeface="Arial"/>
                <a:sym typeface="Calibri"/>
              </a:rPr>
              <a:t> </a:t>
            </a:r>
            <a:r>
              <a:rPr lang="en-US" sz="1200" dirty="0" err="1">
                <a:latin typeface="Arial"/>
                <a:cs typeface="Arial"/>
                <a:sym typeface="Calibri"/>
              </a:rPr>
              <a:t>δεν</a:t>
            </a:r>
            <a:r>
              <a:rPr lang="en-US" sz="1200" dirty="0">
                <a:latin typeface="Arial"/>
                <a:cs typeface="Arial"/>
                <a:sym typeface="Calibri"/>
              </a:rPr>
              <a:t> </a:t>
            </a:r>
            <a:r>
              <a:rPr lang="en-US" sz="1200" dirty="0" err="1">
                <a:latin typeface="Arial"/>
                <a:cs typeface="Arial"/>
                <a:sym typeface="Calibri"/>
              </a:rPr>
              <a:t>είν</a:t>
            </a:r>
            <a:r>
              <a:rPr lang="en-US" sz="1200" dirty="0">
                <a:latin typeface="Arial"/>
                <a:cs typeface="Arial"/>
                <a:sym typeface="Calibri"/>
              </a:rPr>
              <a:t>αι πα</a:t>
            </a:r>
            <a:r>
              <a:rPr lang="en-US" sz="1200" dirty="0" err="1">
                <a:latin typeface="Arial"/>
                <a:cs typeface="Arial"/>
                <a:sym typeface="Calibri"/>
              </a:rPr>
              <a:t>ρόντ</a:t>
            </a:r>
            <a:r>
              <a:rPr lang="en-US" sz="1200" dirty="0">
                <a:latin typeface="Arial"/>
                <a:cs typeface="Arial"/>
                <a:sym typeface="Calibri"/>
              </a:rPr>
              <a:t>α και </a:t>
            </a:r>
            <a:r>
              <a:rPr lang="en-US" sz="1200" dirty="0" err="1">
                <a:latin typeface="Arial"/>
                <a:cs typeface="Arial"/>
                <a:sym typeface="Calibri"/>
              </a:rPr>
              <a:t>δεν</a:t>
            </a:r>
            <a:r>
              <a:rPr lang="en-US" sz="1200" dirty="0">
                <a:latin typeface="Arial"/>
                <a:cs typeface="Arial"/>
                <a:sym typeface="Calibri"/>
              </a:rPr>
              <a:t> μπ</a:t>
            </a:r>
            <a:r>
              <a:rPr lang="en-US" sz="1200" dirty="0" err="1">
                <a:latin typeface="Arial"/>
                <a:cs typeface="Arial"/>
                <a:sym typeface="Calibri"/>
              </a:rPr>
              <a:t>ορούν</a:t>
            </a:r>
            <a:r>
              <a:rPr lang="en-US" sz="1200" dirty="0">
                <a:latin typeface="Arial"/>
                <a:cs typeface="Arial"/>
                <a:sym typeface="Calibri"/>
              </a:rPr>
              <a:t> να </a:t>
            </a:r>
            <a:r>
              <a:rPr lang="en-US" sz="1200" dirty="0" err="1">
                <a:latin typeface="Arial"/>
                <a:cs typeface="Arial"/>
                <a:sym typeface="Calibri"/>
              </a:rPr>
              <a:t>γίνουν</a:t>
            </a:r>
            <a:r>
              <a:rPr lang="en-US" sz="1200" dirty="0">
                <a:latin typeface="Arial"/>
                <a:cs typeface="Arial"/>
                <a:sym typeface="Calibri"/>
              </a:rPr>
              <a:t> α</a:t>
            </a:r>
            <a:r>
              <a:rPr lang="en-US" sz="1200" dirty="0" err="1">
                <a:latin typeface="Arial"/>
                <a:cs typeface="Arial"/>
                <a:sym typeface="Calibri"/>
              </a:rPr>
              <a:t>ισθητά</a:t>
            </a:r>
            <a:r>
              <a:rPr lang="en-US" sz="1200" dirty="0">
                <a:latin typeface="Arial"/>
                <a:cs typeface="Arial"/>
                <a:sym typeface="Calibri"/>
              </a:rPr>
              <a:t> από </a:t>
            </a:r>
            <a:r>
              <a:rPr lang="en-US" sz="1200" dirty="0" err="1">
                <a:latin typeface="Arial"/>
                <a:cs typeface="Arial"/>
                <a:sym typeface="Calibri"/>
              </a:rPr>
              <a:t>τις</a:t>
            </a:r>
            <a:r>
              <a:rPr lang="en-US" sz="1200" dirty="0">
                <a:latin typeface="Arial"/>
                <a:cs typeface="Arial"/>
                <a:sym typeface="Calibri"/>
              </a:rPr>
              <a:t> α</a:t>
            </a:r>
            <a:r>
              <a:rPr lang="en-US" sz="1200" dirty="0" err="1">
                <a:latin typeface="Arial"/>
                <a:cs typeface="Arial"/>
                <a:sym typeface="Calibri"/>
              </a:rPr>
              <a:t>ισθήσεις</a:t>
            </a:r>
            <a:r>
              <a:rPr lang="en-US" sz="1200" dirty="0">
                <a:latin typeface="Arial"/>
                <a:cs typeface="Arial"/>
                <a:sym typeface="Calibri"/>
              </a:rPr>
              <a:t> μας (α</a:t>
            </a:r>
            <a:r>
              <a:rPr lang="en-US" sz="1200" dirty="0" err="1">
                <a:latin typeface="Arial"/>
                <a:cs typeface="Arial"/>
                <a:sym typeface="Calibri"/>
              </a:rPr>
              <a:t>κόμ</a:t>
            </a:r>
            <a:r>
              <a:rPr lang="en-US" sz="1200" dirty="0">
                <a:latin typeface="Arial"/>
                <a:cs typeface="Arial"/>
                <a:sym typeface="Calibri"/>
              </a:rPr>
              <a:t>α).</a:t>
            </a:r>
            <a:endParaRPr lang="en-US" sz="1200">
              <a:latin typeface="Arial"/>
              <a:cs typeface="Arial"/>
            </a:endParaRPr>
          </a:p>
          <a:p>
            <a:pPr marL="0" indent="0">
              <a:lnSpc>
                <a:spcPct val="90000"/>
              </a:lnSpc>
              <a:spcBef>
                <a:spcPts val="600"/>
              </a:spcBef>
              <a:buClr>
                <a:schemeClr val="lt1"/>
              </a:buClr>
              <a:buSzPts val="1700"/>
              <a:buNone/>
            </a:pPr>
            <a:r>
              <a:rPr lang="el-GR" sz="1200" b="1" dirty="0">
                <a:solidFill>
                  <a:srgbClr val="0A8C6D"/>
                </a:solidFill>
                <a:latin typeface="Arial"/>
                <a:cs typeface="Arial"/>
                <a:sym typeface="Calibri"/>
              </a:rPr>
              <a:t>Δημιουργικότητα</a:t>
            </a:r>
            <a:r>
              <a:rPr lang="en-US" sz="1200" dirty="0">
                <a:latin typeface="Arial"/>
                <a:cs typeface="Arial"/>
                <a:sym typeface="Calibri"/>
              </a:rPr>
              <a:t>  </a:t>
            </a:r>
            <a:r>
              <a:rPr lang="en-US" sz="1200" dirty="0" err="1">
                <a:latin typeface="Arial"/>
                <a:cs typeface="Arial"/>
                <a:sym typeface="Calibri"/>
              </a:rPr>
              <a:t>είν</a:t>
            </a:r>
            <a:r>
              <a:rPr lang="en-US" sz="1200" dirty="0">
                <a:latin typeface="Arial"/>
                <a:cs typeface="Arial"/>
                <a:sym typeface="Calibri"/>
              </a:rPr>
              <a:t>αι η </a:t>
            </a:r>
            <a:r>
              <a:rPr lang="en-US" sz="1200" dirty="0" err="1">
                <a:latin typeface="Arial"/>
                <a:cs typeface="Arial"/>
                <a:sym typeface="Calibri"/>
              </a:rPr>
              <a:t>δι</a:t>
            </a:r>
            <a:r>
              <a:rPr lang="en-US" sz="1200" dirty="0">
                <a:latin typeface="Arial"/>
                <a:cs typeface="Arial"/>
                <a:sym typeface="Calibri"/>
              </a:rPr>
              <a:t>α</a:t>
            </a:r>
            <a:r>
              <a:rPr lang="en-US" sz="1200" dirty="0" err="1">
                <a:latin typeface="Arial"/>
                <a:cs typeface="Arial"/>
                <a:sym typeface="Calibri"/>
              </a:rPr>
              <a:t>δικ</a:t>
            </a:r>
            <a:r>
              <a:rPr lang="en-US" sz="1200" dirty="0">
                <a:latin typeface="Arial"/>
                <a:cs typeface="Arial"/>
                <a:sym typeface="Calibri"/>
              </a:rPr>
              <a:t>α</a:t>
            </a:r>
            <a:r>
              <a:rPr lang="en-US" sz="1200" dirty="0" err="1">
                <a:latin typeface="Arial"/>
                <a:cs typeface="Arial"/>
                <a:sym typeface="Calibri"/>
              </a:rPr>
              <a:t>σί</a:t>
            </a:r>
            <a:r>
              <a:rPr lang="en-US" sz="1200" dirty="0">
                <a:latin typeface="Arial"/>
                <a:cs typeface="Arial"/>
                <a:sym typeface="Calibri"/>
              </a:rPr>
              <a:t>α </a:t>
            </a:r>
            <a:r>
              <a:rPr lang="en-US" sz="1200" dirty="0" err="1">
                <a:latin typeface="Arial"/>
                <a:cs typeface="Arial"/>
                <a:sym typeface="Calibri"/>
              </a:rPr>
              <a:t>της</a:t>
            </a:r>
            <a:r>
              <a:rPr lang="en-US" sz="1200" dirty="0">
                <a:latin typeface="Arial"/>
                <a:cs typeface="Arial"/>
                <a:sym typeface="Calibri"/>
              </a:rPr>
              <a:t> επ</a:t>
            </a:r>
            <a:r>
              <a:rPr lang="en-US" sz="1200" dirty="0" err="1">
                <a:latin typeface="Arial"/>
                <a:cs typeface="Arial"/>
                <a:sym typeface="Calibri"/>
              </a:rPr>
              <a:t>ινόησης</a:t>
            </a:r>
            <a:r>
              <a:rPr lang="en-US" sz="1200" dirty="0">
                <a:latin typeface="Arial"/>
                <a:cs typeface="Arial"/>
                <a:sym typeface="Calibri"/>
              </a:rPr>
              <a:t> </a:t>
            </a:r>
            <a:r>
              <a:rPr lang="en-US" sz="1200" dirty="0" err="1">
                <a:latin typeface="Arial"/>
                <a:cs typeface="Arial"/>
                <a:sym typeface="Calibri"/>
              </a:rPr>
              <a:t>νέων</a:t>
            </a:r>
            <a:r>
              <a:rPr lang="en-US" sz="1200" dirty="0">
                <a:latin typeface="Arial"/>
                <a:cs typeface="Arial"/>
                <a:sym typeface="Calibri"/>
              </a:rPr>
              <a:t>, </a:t>
            </a:r>
            <a:r>
              <a:rPr lang="en-US" sz="1200" dirty="0" err="1">
                <a:latin typeface="Arial"/>
                <a:cs typeface="Arial"/>
                <a:sym typeface="Calibri"/>
              </a:rPr>
              <a:t>χρήσιμων</a:t>
            </a:r>
            <a:r>
              <a:rPr lang="en-US" sz="1200" dirty="0">
                <a:latin typeface="Arial"/>
                <a:cs typeface="Arial"/>
                <a:sym typeface="Calibri"/>
              </a:rPr>
              <a:t> </a:t>
            </a:r>
            <a:r>
              <a:rPr lang="en-US" sz="1200" dirty="0" err="1">
                <a:latin typeface="Arial"/>
                <a:cs typeface="Arial"/>
                <a:sym typeface="Calibri"/>
              </a:rPr>
              <a:t>ιδεών</a:t>
            </a:r>
            <a:r>
              <a:rPr lang="en-US" sz="1200" dirty="0">
                <a:latin typeface="Arial"/>
                <a:cs typeface="Arial"/>
                <a:sym typeface="Calibri"/>
              </a:rPr>
              <a:t> π</a:t>
            </a:r>
            <a:r>
              <a:rPr lang="en-US" sz="1200" dirty="0" err="1">
                <a:latin typeface="Arial"/>
                <a:cs typeface="Arial"/>
                <a:sym typeface="Calibri"/>
              </a:rPr>
              <a:t>ου</a:t>
            </a:r>
            <a:r>
              <a:rPr lang="en-US" sz="1200" dirty="0">
                <a:latin typeface="Arial"/>
                <a:cs typeface="Arial"/>
                <a:sym typeface="Calibri"/>
              </a:rPr>
              <a:t> μπ</a:t>
            </a:r>
            <a:r>
              <a:rPr lang="en-US" sz="1200" dirty="0" err="1">
                <a:latin typeface="Arial"/>
                <a:cs typeface="Arial"/>
                <a:sym typeface="Calibri"/>
              </a:rPr>
              <a:t>ορούν</a:t>
            </a:r>
            <a:r>
              <a:rPr lang="en-US" sz="1200" dirty="0">
                <a:latin typeface="Arial"/>
                <a:cs typeface="Arial"/>
                <a:sym typeface="Calibri"/>
              </a:rPr>
              <a:t> να </a:t>
            </a:r>
            <a:r>
              <a:rPr lang="en-US" sz="1200" dirty="0" err="1">
                <a:latin typeface="Arial"/>
                <a:cs typeface="Arial"/>
                <a:sym typeface="Calibri"/>
              </a:rPr>
              <a:t>εκφρ</a:t>
            </a:r>
            <a:r>
              <a:rPr lang="en-US" sz="1200" dirty="0">
                <a:latin typeface="Arial"/>
                <a:cs typeface="Arial"/>
                <a:sym typeface="Calibri"/>
              </a:rPr>
              <a:t>α</a:t>
            </a:r>
            <a:r>
              <a:rPr lang="en-US" sz="1200" dirty="0" err="1">
                <a:latin typeface="Arial"/>
                <a:cs typeface="Arial"/>
                <a:sym typeface="Calibri"/>
              </a:rPr>
              <a:t>στούν</a:t>
            </a:r>
            <a:r>
              <a:rPr lang="en-US" sz="1200" dirty="0">
                <a:latin typeface="Arial"/>
                <a:cs typeface="Arial"/>
                <a:sym typeface="Calibri"/>
              </a:rPr>
              <a:t> </a:t>
            </a:r>
            <a:r>
              <a:rPr lang="en-US" sz="1200" dirty="0" err="1">
                <a:latin typeface="Arial"/>
                <a:cs typeface="Arial"/>
                <a:sym typeface="Calibri"/>
              </a:rPr>
              <a:t>με</a:t>
            </a:r>
            <a:r>
              <a:rPr lang="en-US" sz="1200" dirty="0">
                <a:latin typeface="Arial"/>
                <a:cs typeface="Arial"/>
                <a:sym typeface="Calibri"/>
              </a:rPr>
              <a:t> π</a:t>
            </a:r>
            <a:r>
              <a:rPr lang="en-US" sz="1200" dirty="0" err="1">
                <a:latin typeface="Arial"/>
                <a:cs typeface="Arial"/>
                <a:sym typeface="Calibri"/>
              </a:rPr>
              <a:t>ολλούς</a:t>
            </a:r>
            <a:r>
              <a:rPr lang="en-US" sz="1200" dirty="0">
                <a:latin typeface="Arial"/>
                <a:cs typeface="Arial"/>
                <a:sym typeface="Calibri"/>
              </a:rPr>
              <a:t> </a:t>
            </a:r>
            <a:r>
              <a:rPr lang="en-US" sz="1200" dirty="0" err="1">
                <a:latin typeface="Arial"/>
                <a:cs typeface="Arial"/>
                <a:sym typeface="Calibri"/>
              </a:rPr>
              <a:t>δι</a:t>
            </a:r>
            <a:r>
              <a:rPr lang="en-US" sz="1200" dirty="0">
                <a:latin typeface="Arial"/>
                <a:cs typeface="Arial"/>
                <a:sym typeface="Calibri"/>
              </a:rPr>
              <a:t>α</a:t>
            </a:r>
            <a:r>
              <a:rPr lang="en-US" sz="1200" dirty="0" err="1">
                <a:latin typeface="Arial"/>
                <a:cs typeface="Arial"/>
                <a:sym typeface="Calibri"/>
              </a:rPr>
              <a:t>φορετικούς</a:t>
            </a:r>
            <a:r>
              <a:rPr lang="en-US" sz="1200" dirty="0">
                <a:latin typeface="Arial"/>
                <a:cs typeface="Arial"/>
                <a:sym typeface="Calibri"/>
              </a:rPr>
              <a:t> </a:t>
            </a:r>
            <a:r>
              <a:rPr lang="en-US" sz="1200" dirty="0" err="1">
                <a:latin typeface="Arial"/>
                <a:cs typeface="Arial"/>
                <a:sym typeface="Calibri"/>
              </a:rPr>
              <a:t>τρό</a:t>
            </a:r>
            <a:r>
              <a:rPr lang="en-US" sz="1200" dirty="0">
                <a:latin typeface="Arial"/>
                <a:cs typeface="Arial"/>
                <a:sym typeface="Calibri"/>
              </a:rPr>
              <a:t>π</a:t>
            </a:r>
            <a:r>
              <a:rPr lang="en-US" sz="1200" dirty="0" err="1">
                <a:latin typeface="Arial"/>
                <a:cs typeface="Arial"/>
                <a:sym typeface="Calibri"/>
              </a:rPr>
              <a:t>ους</a:t>
            </a:r>
            <a:r>
              <a:rPr lang="en-US" sz="1200" dirty="0">
                <a:latin typeface="Arial"/>
                <a:cs typeface="Arial"/>
                <a:sym typeface="Calibri"/>
              </a:rPr>
              <a:t>. </a:t>
            </a:r>
            <a:endParaRPr lang="en-US" sz="1200"/>
          </a:p>
          <a:p>
            <a:pPr marL="0" indent="0">
              <a:lnSpc>
                <a:spcPct val="90000"/>
              </a:lnSpc>
              <a:spcBef>
                <a:spcPts val="600"/>
              </a:spcBef>
              <a:buClr>
                <a:schemeClr val="lt1"/>
              </a:buClr>
              <a:buSzPts val="1700"/>
              <a:buNone/>
            </a:pPr>
            <a:r>
              <a:rPr lang="el-GR" sz="1200" b="1" dirty="0">
                <a:solidFill>
                  <a:srgbClr val="0A8C6D"/>
                </a:solidFill>
                <a:latin typeface="Arial"/>
                <a:cs typeface="Arial"/>
                <a:sym typeface="Calibri"/>
              </a:rPr>
              <a:t>Καινοτομία</a:t>
            </a:r>
            <a:r>
              <a:rPr lang="en-US" sz="1200" dirty="0">
                <a:latin typeface="Arial"/>
                <a:cs typeface="Arial"/>
                <a:sym typeface="Calibri"/>
              </a:rPr>
              <a:t> </a:t>
            </a:r>
            <a:r>
              <a:rPr lang="en-US" sz="1200" dirty="0" err="1">
                <a:latin typeface="Arial"/>
                <a:cs typeface="Arial"/>
                <a:sym typeface="Calibri"/>
              </a:rPr>
              <a:t>είν</a:t>
            </a:r>
            <a:r>
              <a:rPr lang="en-US" sz="1200" dirty="0">
                <a:latin typeface="Arial"/>
                <a:cs typeface="Arial"/>
                <a:sym typeface="Calibri"/>
              </a:rPr>
              <a:t>αι η </a:t>
            </a:r>
            <a:r>
              <a:rPr lang="en-US" sz="1200" dirty="0" err="1">
                <a:latin typeface="Arial"/>
                <a:cs typeface="Arial"/>
                <a:sym typeface="Calibri"/>
              </a:rPr>
              <a:t>δι</a:t>
            </a:r>
            <a:r>
              <a:rPr lang="en-US" sz="1200" dirty="0">
                <a:latin typeface="Arial"/>
                <a:cs typeface="Arial"/>
                <a:sym typeface="Calibri"/>
              </a:rPr>
              <a:t>α</a:t>
            </a:r>
            <a:r>
              <a:rPr lang="en-US" sz="1200" dirty="0" err="1">
                <a:latin typeface="Arial"/>
                <a:cs typeface="Arial"/>
                <a:sym typeface="Calibri"/>
              </a:rPr>
              <a:t>δικ</a:t>
            </a:r>
            <a:r>
              <a:rPr lang="en-US" sz="1200" dirty="0">
                <a:latin typeface="Arial"/>
                <a:cs typeface="Arial"/>
                <a:sym typeface="Calibri"/>
              </a:rPr>
              <a:t>α</a:t>
            </a:r>
            <a:r>
              <a:rPr lang="en-US" sz="1200" dirty="0" err="1">
                <a:latin typeface="Arial"/>
                <a:cs typeface="Arial"/>
                <a:sym typeface="Calibri"/>
              </a:rPr>
              <a:t>σί</a:t>
            </a:r>
            <a:r>
              <a:rPr lang="en-US" sz="1200" dirty="0">
                <a:latin typeface="Arial"/>
                <a:cs typeface="Arial"/>
                <a:sym typeface="Calibri"/>
              </a:rPr>
              <a:t>α α</a:t>
            </a:r>
            <a:r>
              <a:rPr lang="en-US" sz="1200" dirty="0" err="1">
                <a:latin typeface="Arial"/>
                <a:cs typeface="Arial"/>
                <a:sym typeface="Calibri"/>
              </a:rPr>
              <a:t>κολουθί</a:t>
            </a:r>
            <a:r>
              <a:rPr lang="en-US" sz="1200" dirty="0">
                <a:latin typeface="Arial"/>
                <a:cs typeface="Arial"/>
                <a:sym typeface="Calibri"/>
              </a:rPr>
              <a:t>ας </a:t>
            </a:r>
            <a:r>
              <a:rPr lang="en-US" sz="1200" dirty="0" err="1">
                <a:latin typeface="Arial"/>
                <a:cs typeface="Arial"/>
                <a:sym typeface="Calibri"/>
              </a:rPr>
              <a:t>ενός</a:t>
            </a:r>
            <a:r>
              <a:rPr lang="en-US" sz="1200" dirty="0">
                <a:latin typeface="Arial"/>
                <a:cs typeface="Arial"/>
                <a:sym typeface="Calibri"/>
              </a:rPr>
              <a:t> </a:t>
            </a:r>
            <a:r>
              <a:rPr lang="en-US" sz="1200" dirty="0" err="1">
                <a:latin typeface="Arial"/>
                <a:cs typeface="Arial"/>
                <a:sym typeface="Calibri"/>
              </a:rPr>
              <a:t>σχεδίου</a:t>
            </a:r>
            <a:r>
              <a:rPr lang="en-US" sz="1200" dirty="0">
                <a:latin typeface="Arial"/>
                <a:cs typeface="Arial"/>
                <a:sym typeface="Calibri"/>
              </a:rPr>
              <a:t> </a:t>
            </a:r>
            <a:r>
              <a:rPr lang="en-US" sz="1200" dirty="0" err="1">
                <a:latin typeface="Arial"/>
                <a:cs typeface="Arial"/>
                <a:sym typeface="Calibri"/>
              </a:rPr>
              <a:t>γι</a:t>
            </a:r>
            <a:r>
              <a:rPr lang="en-US" sz="1200" dirty="0">
                <a:latin typeface="Arial"/>
                <a:cs typeface="Arial"/>
                <a:sym typeface="Calibri"/>
              </a:rPr>
              <a:t>α </a:t>
            </a:r>
            <a:r>
              <a:rPr lang="en-US" sz="1200" dirty="0" err="1">
                <a:latin typeface="Arial"/>
                <a:cs typeface="Arial"/>
                <a:sym typeface="Calibri"/>
              </a:rPr>
              <a:t>την</a:t>
            </a:r>
            <a:r>
              <a:rPr lang="en-US" sz="1200" dirty="0">
                <a:latin typeface="Arial"/>
                <a:cs typeface="Arial"/>
                <a:sym typeface="Calibri"/>
              </a:rPr>
              <a:t> </a:t>
            </a:r>
            <a:r>
              <a:rPr lang="en-US" sz="1200" dirty="0" err="1">
                <a:latin typeface="Arial"/>
                <a:cs typeface="Arial"/>
                <a:sym typeface="Calibri"/>
              </a:rPr>
              <a:t>υλο</a:t>
            </a:r>
            <a:r>
              <a:rPr lang="en-US" sz="1200" dirty="0">
                <a:latin typeface="Arial"/>
                <a:cs typeface="Arial"/>
                <a:sym typeface="Calibri"/>
              </a:rPr>
              <a:t>π</a:t>
            </a:r>
            <a:r>
              <a:rPr lang="en-US" sz="1200" dirty="0" err="1">
                <a:latin typeface="Arial"/>
                <a:cs typeface="Arial"/>
                <a:sym typeface="Calibri"/>
              </a:rPr>
              <a:t>οίηση</a:t>
            </a:r>
            <a:r>
              <a:rPr lang="en-US" sz="1200" dirty="0">
                <a:latin typeface="Arial"/>
                <a:cs typeface="Arial"/>
                <a:sym typeface="Calibri"/>
              </a:rPr>
              <a:t> α</a:t>
            </a:r>
            <a:r>
              <a:rPr lang="en-US" sz="1200" dirty="0" err="1">
                <a:latin typeface="Arial"/>
                <a:cs typeface="Arial"/>
                <a:sym typeface="Calibri"/>
              </a:rPr>
              <a:t>υτών</a:t>
            </a:r>
            <a:r>
              <a:rPr lang="en-US" sz="1200" dirty="0">
                <a:latin typeface="Arial"/>
                <a:cs typeface="Arial"/>
                <a:sym typeface="Calibri"/>
              </a:rPr>
              <a:t> </a:t>
            </a:r>
            <a:r>
              <a:rPr lang="en-US" sz="1200" dirty="0" err="1">
                <a:latin typeface="Arial"/>
                <a:cs typeface="Arial"/>
                <a:sym typeface="Calibri"/>
              </a:rPr>
              <a:t>των</a:t>
            </a:r>
            <a:r>
              <a:rPr lang="en-US" sz="1200" dirty="0">
                <a:latin typeface="Arial"/>
                <a:cs typeface="Arial"/>
                <a:sym typeface="Calibri"/>
              </a:rPr>
              <a:t> </a:t>
            </a:r>
            <a:r>
              <a:rPr lang="en-US" sz="1200" dirty="0" err="1">
                <a:latin typeface="Arial"/>
                <a:cs typeface="Arial"/>
                <a:sym typeface="Calibri"/>
              </a:rPr>
              <a:t>ιδεών</a:t>
            </a:r>
            <a:r>
              <a:rPr lang="en-US" sz="1200" dirty="0">
                <a:latin typeface="Arial"/>
                <a:cs typeface="Arial"/>
                <a:sym typeface="Calibri"/>
              </a:rPr>
              <a:t> </a:t>
            </a:r>
            <a:r>
              <a:rPr lang="en-US" sz="1200" dirty="0" err="1">
                <a:latin typeface="Arial"/>
                <a:cs typeface="Arial"/>
                <a:sym typeface="Calibri"/>
              </a:rPr>
              <a:t>σε</a:t>
            </a:r>
            <a:r>
              <a:rPr lang="en-US" sz="1200" dirty="0">
                <a:latin typeface="Arial"/>
                <a:cs typeface="Arial"/>
                <a:sym typeface="Calibri"/>
              </a:rPr>
              <a:t> </a:t>
            </a:r>
            <a:r>
              <a:rPr lang="en-US" sz="1200" dirty="0" err="1">
                <a:latin typeface="Arial"/>
                <a:cs typeface="Arial"/>
                <a:sym typeface="Calibri"/>
              </a:rPr>
              <a:t>δράση</a:t>
            </a:r>
            <a:r>
              <a:rPr lang="el-GR" sz="1200" dirty="0">
                <a:latin typeface="Arial"/>
                <a:cs typeface="Arial"/>
                <a:sym typeface="Calibri"/>
              </a:rPr>
              <a:t>.</a:t>
            </a:r>
            <a:endParaRPr lang="el-GR" sz="1200" dirty="0">
              <a:latin typeface="Arial"/>
              <a:cs typeface="Arial"/>
            </a:endParaRPr>
          </a:p>
          <a:p>
            <a:pPr marL="0" lvl="0" indent="0">
              <a:lnSpc>
                <a:spcPct val="90000"/>
              </a:lnSpc>
              <a:spcBef>
                <a:spcPts val="600"/>
              </a:spcBef>
              <a:buClr>
                <a:schemeClr val="lt1"/>
              </a:buClr>
              <a:buSzPts val="1700"/>
              <a:buNone/>
            </a:pPr>
            <a:endParaRPr lang="en-US" sz="1200" dirty="0"/>
          </a:p>
        </p:txBody>
      </p:sp>
      <p:sp>
        <p:nvSpPr>
          <p:cNvPr id="4" name="Google Shape;392;p35">
            <a:extLst>
              <a:ext uri="{FF2B5EF4-FFF2-40B4-BE49-F238E27FC236}">
                <a16:creationId xmlns:a16="http://schemas.microsoft.com/office/drawing/2014/main" id="{906CD89B-10AE-2F08-1573-831C679A6CB9}"/>
              </a:ext>
            </a:extLst>
          </p:cNvPr>
          <p:cNvSpPr/>
          <p:nvPr/>
        </p:nvSpPr>
        <p:spPr>
          <a:xfrm>
            <a:off x="8054236" y="327816"/>
            <a:ext cx="798007" cy="72583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A8C6D"/>
          </a:solidFill>
          <a:ln>
            <a:noFill/>
          </a:ln>
        </p:spPr>
        <p:txBody>
          <a:bodyPr spcFirstLastPara="1" wrap="square" lIns="91426" tIns="91426" rIns="91426" bIns="91426" anchor="ctr" anchorCtr="0">
            <a:noAutofit/>
          </a:bodyPr>
          <a:lstStyle/>
          <a:p>
            <a:endParaRPr sz="1401">
              <a:solidFill>
                <a:srgbClr val="0A8C6D"/>
              </a:solidFill>
            </a:endParaRPr>
          </a:p>
        </p:txBody>
      </p:sp>
    </p:spTree>
    <p:extLst>
      <p:ext uri="{BB962C8B-B14F-4D97-AF65-F5344CB8AC3E}">
        <p14:creationId xmlns:p14="http://schemas.microsoft.com/office/powerpoint/2010/main" val="4158871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3" name="Google Shape;147;p21">
            <a:extLst>
              <a:ext uri="{FF2B5EF4-FFF2-40B4-BE49-F238E27FC236}">
                <a16:creationId xmlns:a16="http://schemas.microsoft.com/office/drawing/2014/main" id="{031A637E-AC8C-6224-A4EE-D09FAA9380D4}"/>
              </a:ext>
            </a:extLst>
          </p:cNvPr>
          <p:cNvSpPr txBox="1">
            <a:spLocks noGrp="1"/>
          </p:cNvSpPr>
          <p:nvPr>
            <p:ph type="title"/>
          </p:nvPr>
        </p:nvSpPr>
        <p:spPr>
          <a:prstGeom prst="rect">
            <a:avLst/>
          </a:prstGeom>
        </p:spPr>
        <p:txBody>
          <a:bodyPr spcFirstLastPara="1" wrap="square" lIns="91426" tIns="91426" rIns="91426" bIns="91426" anchor="t" anchorCtr="0">
            <a:noAutofit/>
          </a:bodyPr>
          <a:lstStyle/>
          <a:p>
            <a:r>
              <a:rPr lang="el-GR" sz="3600" dirty="0">
                <a:solidFill>
                  <a:srgbClr val="0A8C6D"/>
                </a:solidFill>
              </a:rPr>
              <a:t>Δημιουργικότητα</a:t>
            </a:r>
            <a:endParaRPr sz="3600" dirty="0">
              <a:solidFill>
                <a:srgbClr val="0A8C6D"/>
              </a:solidFill>
            </a:endParaRPr>
          </a:p>
        </p:txBody>
      </p:sp>
      <p:sp>
        <p:nvSpPr>
          <p:cNvPr id="148" name="Google Shape;148;p21"/>
          <p:cNvSpPr txBox="1">
            <a:spLocks noGrp="1"/>
          </p:cNvSpPr>
          <p:nvPr>
            <p:ph type="body" idx="1"/>
          </p:nvPr>
        </p:nvSpPr>
        <p:spPr>
          <a:xfrm>
            <a:off x="991274" y="1749176"/>
            <a:ext cx="4094294" cy="2366100"/>
          </a:xfrm>
          <a:prstGeom prst="rect">
            <a:avLst/>
          </a:prstGeom>
          <a:ln>
            <a:noFill/>
          </a:ln>
        </p:spPr>
        <p:txBody>
          <a:bodyPr spcFirstLastPara="1" wrap="square" lIns="91426" tIns="91426" rIns="91426" bIns="91426" anchor="t" anchorCtr="0">
            <a:noAutofit/>
          </a:bodyPr>
          <a:lstStyle/>
          <a:p>
            <a:pPr marL="0" lvl="0" indent="0">
              <a:lnSpc>
                <a:spcPct val="90000"/>
              </a:lnSpc>
              <a:spcBef>
                <a:spcPts val="0"/>
              </a:spcBef>
              <a:buClr>
                <a:schemeClr val="dk1"/>
              </a:buClr>
              <a:buSzPts val="1400"/>
              <a:buNone/>
            </a:pPr>
            <a:r>
              <a:rPr lang="el-GR" sz="1400" dirty="0">
                <a:solidFill>
                  <a:srgbClr val="666666"/>
                </a:solidFill>
                <a:ea typeface="Calibri"/>
                <a:cs typeface="Calibri"/>
                <a:sym typeface="Calibri"/>
              </a:rPr>
              <a:t>Πολλοί από εμάς πιστεύουμε ότι η δημιουργικότητα είναι μια φυσική ικανότητα, αλλά οι μελέτες αποκαλύπτουν ότι είναι στην πραγματικότητα κατά 85% επίκτητη συμπεριφορά. Για να το θέσουμε αλλιώς, είμαστε 85% τόσο ταλαντούχοι όσο ο Μότσαρτ, ο Ντα Βίντσι και ο Πικάσο όσον αφορά τη δημιουργικότητα.</a:t>
            </a:r>
          </a:p>
          <a:p>
            <a:pPr marL="0" lvl="0" indent="0">
              <a:lnSpc>
                <a:spcPct val="90000"/>
              </a:lnSpc>
              <a:spcBef>
                <a:spcPts val="600"/>
              </a:spcBef>
              <a:buClr>
                <a:schemeClr val="dk1"/>
              </a:buClr>
              <a:buSzPts val="1400"/>
              <a:buNone/>
            </a:pPr>
            <a:endParaRPr lang="en-US" sz="1400" dirty="0">
              <a:solidFill>
                <a:srgbClr val="666666"/>
              </a:solidFill>
              <a:ea typeface="Calibri"/>
              <a:cs typeface="Calibri"/>
              <a:sym typeface="Calibri"/>
            </a:endParaRPr>
          </a:p>
          <a:p>
            <a:pPr marL="0" lvl="0" indent="0">
              <a:lnSpc>
                <a:spcPct val="90000"/>
              </a:lnSpc>
              <a:spcBef>
                <a:spcPts val="600"/>
              </a:spcBef>
              <a:buClr>
                <a:schemeClr val="dk1"/>
              </a:buClr>
              <a:buSzPts val="1400"/>
              <a:buNone/>
            </a:pPr>
            <a:r>
              <a:rPr lang="el-GR" sz="1400" dirty="0">
                <a:solidFill>
                  <a:srgbClr val="666666"/>
                </a:solidFill>
                <a:latin typeface="Arial"/>
                <a:ea typeface="Calibri"/>
                <a:cs typeface="Calibri"/>
                <a:sym typeface="Calibri"/>
              </a:rPr>
              <a:t>Λόγω της εκπαίδευσής μας, έχουμε χάσει την ικανότητά μας για πρωτότυπη σκέψη. Είμαστε εκπαιδευμένοι να κάνουμε εικασίες για το τι γνωρίζει ο δάσκαλος. Υπάρχει μόνο μια σωστή απάντηση.</a:t>
            </a:r>
            <a:endParaRPr lang="el-GR" sz="1400" dirty="0">
              <a:solidFill>
                <a:srgbClr val="666666"/>
              </a:solidFill>
              <a:latin typeface="Arial"/>
              <a:ea typeface="Calibri"/>
              <a:cs typeface="Calibri"/>
            </a:endParaRPr>
          </a:p>
        </p:txBody>
      </p:sp>
      <p:sp>
        <p:nvSpPr>
          <p:cNvPr id="4" name="Google Shape;392;p35">
            <a:extLst>
              <a:ext uri="{FF2B5EF4-FFF2-40B4-BE49-F238E27FC236}">
                <a16:creationId xmlns:a16="http://schemas.microsoft.com/office/drawing/2014/main" id="{906CD89B-10AE-2F08-1573-831C679A6CB9}"/>
              </a:ext>
            </a:extLst>
          </p:cNvPr>
          <p:cNvSpPr/>
          <p:nvPr/>
        </p:nvSpPr>
        <p:spPr>
          <a:xfrm>
            <a:off x="8054236" y="327816"/>
            <a:ext cx="798007" cy="72583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A8C6D"/>
          </a:solidFill>
          <a:ln>
            <a:noFill/>
          </a:ln>
        </p:spPr>
        <p:txBody>
          <a:bodyPr spcFirstLastPara="1" wrap="square" lIns="91426" tIns="91426" rIns="91426" bIns="91426" anchor="ctr" anchorCtr="0">
            <a:noAutofit/>
          </a:bodyPr>
          <a:lstStyle/>
          <a:p>
            <a:endParaRPr sz="1401">
              <a:solidFill>
                <a:srgbClr val="0A8C6D"/>
              </a:solidFill>
            </a:endParaRPr>
          </a:p>
        </p:txBody>
      </p:sp>
      <p:pic>
        <p:nvPicPr>
          <p:cNvPr id="7" name="Google Shape;130;p6" descr="Pablo PICASSO - Biography and available artworks | Galeries Bartoux"/>
          <p:cNvPicPr preferRelativeResize="0"/>
          <p:nvPr/>
        </p:nvPicPr>
        <p:blipFill rotWithShape="1">
          <a:blip r:embed="rId3">
            <a:alphaModFix/>
          </a:blip>
          <a:srcRect t="6834" r="-2" b="20499"/>
          <a:stretch/>
        </p:blipFill>
        <p:spPr>
          <a:xfrm>
            <a:off x="5380346" y="2130637"/>
            <a:ext cx="1759489" cy="1656718"/>
          </a:xfrm>
          <a:custGeom>
            <a:avLst/>
            <a:gdLst/>
            <a:ahLst/>
            <a:cxnLst/>
            <a:rect l="l" t="t" r="r" b="b"/>
            <a:pathLst>
              <a:path w="2880360" h="2880360" extrusionOk="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a:noFill/>
          <a:ln>
            <a:noFill/>
          </a:ln>
        </p:spPr>
      </p:pic>
      <p:pic>
        <p:nvPicPr>
          <p:cNvPr id="8" name="Google Shape;131;p6" descr="Wolfgang Amadeus Mozart: albums, songs, playlists | Listen on Deezer"/>
          <p:cNvPicPr preferRelativeResize="0"/>
          <p:nvPr/>
        </p:nvPicPr>
        <p:blipFill rotWithShape="1">
          <a:blip r:embed="rId4">
            <a:alphaModFix/>
          </a:blip>
          <a:srcRect t="7040" r="2" b="6542"/>
          <a:stretch/>
        </p:blipFill>
        <p:spPr>
          <a:xfrm>
            <a:off x="6444334" y="1218502"/>
            <a:ext cx="2017303" cy="1641468"/>
          </a:xfrm>
          <a:custGeom>
            <a:avLst/>
            <a:gdLst/>
            <a:ahLst/>
            <a:cxnLst/>
            <a:rect l="l" t="t" r="r" b="b"/>
            <a:pathLst>
              <a:path w="4034316" h="3486455" extrusionOk="0">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a:noFill/>
          <a:ln>
            <a:noFill/>
          </a:ln>
        </p:spPr>
      </p:pic>
      <p:pic>
        <p:nvPicPr>
          <p:cNvPr id="9" name="Google Shape;133;p6" descr="To «γονίδιο της ιδιοφυΐας»: Τι αποκαλύπτει το DNA του Da Vinci, που  διατηρείται για 25 γενιές | Jenny.gr"/>
          <p:cNvPicPr preferRelativeResize="0"/>
          <p:nvPr/>
        </p:nvPicPr>
        <p:blipFill rotWithShape="1">
          <a:blip r:embed="rId5">
            <a:alphaModFix/>
          </a:blip>
          <a:srcRect t="5366" r="-4" b="9863"/>
          <a:stretch/>
        </p:blipFill>
        <p:spPr>
          <a:xfrm>
            <a:off x="6595837" y="3031105"/>
            <a:ext cx="1857402" cy="1512500"/>
          </a:xfrm>
          <a:custGeom>
            <a:avLst/>
            <a:gdLst/>
            <a:ahLst/>
            <a:cxnLst/>
            <a:rect l="l" t="t" r="r" b="b"/>
            <a:pathLst>
              <a:path w="3138912" h="2660795" extrusionOk="0">
                <a:moveTo>
                  <a:pt x="1723644" y="0"/>
                </a:moveTo>
                <a:cubicBezTo>
                  <a:pt x="2259111" y="0"/>
                  <a:pt x="2737550" y="244172"/>
                  <a:pt x="3053691" y="627247"/>
                </a:cubicBezTo>
                <a:lnTo>
                  <a:pt x="3138912" y="741211"/>
                </a:lnTo>
                <a:lnTo>
                  <a:pt x="3138912" y="2660795"/>
                </a:lnTo>
                <a:lnTo>
                  <a:pt x="278239" y="2660795"/>
                </a:lnTo>
                <a:lnTo>
                  <a:pt x="208035" y="2545235"/>
                </a:lnTo>
                <a:cubicBezTo>
                  <a:pt x="75362" y="2301006"/>
                  <a:pt x="0" y="2021126"/>
                  <a:pt x="0" y="1723644"/>
                </a:cubicBezTo>
                <a:cubicBezTo>
                  <a:pt x="0" y="771702"/>
                  <a:pt x="771702" y="0"/>
                  <a:pt x="1723644" y="0"/>
                </a:cubicBezTo>
                <a:close/>
              </a:path>
            </a:pathLst>
          </a:custGeom>
          <a:noFill/>
          <a:ln>
            <a:noFill/>
          </a:ln>
        </p:spPr>
      </p:pic>
    </p:spTree>
    <p:extLst>
      <p:ext uri="{BB962C8B-B14F-4D97-AF65-F5344CB8AC3E}">
        <p14:creationId xmlns:p14="http://schemas.microsoft.com/office/powerpoint/2010/main" val="644390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3" name="Google Shape;147;p21">
            <a:extLst>
              <a:ext uri="{FF2B5EF4-FFF2-40B4-BE49-F238E27FC236}">
                <a16:creationId xmlns:a16="http://schemas.microsoft.com/office/drawing/2014/main" id="{031A637E-AC8C-6224-A4EE-D09FAA9380D4}"/>
              </a:ext>
            </a:extLst>
          </p:cNvPr>
          <p:cNvSpPr txBox="1">
            <a:spLocks noGrp="1"/>
          </p:cNvSpPr>
          <p:nvPr>
            <p:ph type="title"/>
          </p:nvPr>
        </p:nvSpPr>
        <p:spPr>
          <a:prstGeom prst="rect">
            <a:avLst/>
          </a:prstGeom>
        </p:spPr>
        <p:txBody>
          <a:bodyPr spcFirstLastPara="1" wrap="square" lIns="91426" tIns="91426" rIns="91426" bIns="91426" anchor="t" anchorCtr="0">
            <a:noAutofit/>
          </a:bodyPr>
          <a:lstStyle/>
          <a:p>
            <a:r>
              <a:rPr lang="el-GR" sz="3600" dirty="0">
                <a:solidFill>
                  <a:srgbClr val="0A8C6D"/>
                </a:solidFill>
              </a:rPr>
              <a:t>Δημιουργικές Δεξιότητες</a:t>
            </a:r>
            <a:endParaRPr sz="3600" dirty="0">
              <a:solidFill>
                <a:srgbClr val="0A8C6D"/>
              </a:solidFill>
            </a:endParaRPr>
          </a:p>
        </p:txBody>
      </p:sp>
      <p:sp>
        <p:nvSpPr>
          <p:cNvPr id="148" name="Google Shape;148;p21"/>
          <p:cNvSpPr txBox="1">
            <a:spLocks noGrp="1"/>
          </p:cNvSpPr>
          <p:nvPr>
            <p:ph type="body" idx="1"/>
          </p:nvPr>
        </p:nvSpPr>
        <p:spPr>
          <a:xfrm>
            <a:off x="377254" y="1906759"/>
            <a:ext cx="4094294" cy="2366100"/>
          </a:xfrm>
          <a:prstGeom prst="rect">
            <a:avLst/>
          </a:prstGeom>
          <a:ln>
            <a:noFill/>
          </a:ln>
        </p:spPr>
        <p:txBody>
          <a:bodyPr spcFirstLastPara="1" wrap="square" lIns="91426" tIns="91426" rIns="91426" bIns="91426" anchor="t" anchorCtr="0">
            <a:noAutofit/>
          </a:bodyPr>
          <a:lstStyle/>
          <a:p>
            <a:pPr marL="114302" indent="0" algn="ctr">
              <a:buNone/>
            </a:pPr>
            <a:r>
              <a:rPr lang="el-GR" sz="1600" b="1" dirty="0">
                <a:solidFill>
                  <a:srgbClr val="0A8C6D"/>
                </a:solidFill>
              </a:rPr>
              <a:t>Προσωπικά Οφέλη</a:t>
            </a:r>
            <a:endParaRPr lang="en-US" sz="1600" b="1" dirty="0">
              <a:solidFill>
                <a:srgbClr val="0A8C6D"/>
              </a:solidFill>
            </a:endParaRPr>
          </a:p>
          <a:p>
            <a:pPr marL="114302" indent="0">
              <a:buNone/>
            </a:pPr>
            <a:endParaRPr lang="en-US" sz="1600" dirty="0"/>
          </a:p>
          <a:p>
            <a:pPr marL="857257" lvl="1" indent="-285750">
              <a:buClr>
                <a:srgbClr val="0A8C6D"/>
              </a:buClr>
              <a:buSzPct val="100000"/>
              <a:buFont typeface="Wingdings" panose="05000000000000000000" pitchFamily="2" charset="2"/>
              <a:buChar char="§"/>
            </a:pPr>
            <a:r>
              <a:rPr lang="el-GR" sz="1600" dirty="0">
                <a:latin typeface="Arial" panose="020B0604020202020204" pitchFamily="34" charset="0"/>
                <a:cs typeface="Arial" panose="020B0604020202020204" pitchFamily="34" charset="0"/>
                <a:sym typeface="Arial"/>
              </a:rPr>
              <a:t>Αυξημένη αυτοεκτίμηση και αυτοπεποίθηση</a:t>
            </a:r>
            <a:endParaRPr lang="en-US" sz="1600" dirty="0">
              <a:latin typeface="Arial" panose="020B0604020202020204" pitchFamily="34" charset="0"/>
              <a:cs typeface="Arial" panose="020B0604020202020204" pitchFamily="34" charset="0"/>
              <a:sym typeface="Arial"/>
            </a:endParaRPr>
          </a:p>
          <a:p>
            <a:pPr marL="857257" lvl="1" indent="-285750">
              <a:buClr>
                <a:srgbClr val="0A8C6D"/>
              </a:buClr>
              <a:buSzPct val="100000"/>
              <a:buFont typeface="Wingdings" panose="05000000000000000000" pitchFamily="2" charset="2"/>
              <a:buChar char="§"/>
            </a:pPr>
            <a:r>
              <a:rPr lang="el-GR" sz="1600" dirty="0">
                <a:latin typeface="Arial" panose="020B0604020202020204" pitchFamily="34" charset="0"/>
                <a:cs typeface="Arial" panose="020B0604020202020204" pitchFamily="34" charset="0"/>
                <a:sym typeface="Arial"/>
              </a:rPr>
              <a:t>Βελτιωμένες δεξιότητες επίλυσης προβλημάτων</a:t>
            </a:r>
          </a:p>
          <a:p>
            <a:pPr marL="857257" lvl="1" indent="-285750">
              <a:buClr>
                <a:srgbClr val="0A8C6D"/>
              </a:buClr>
              <a:buSzPct val="100000"/>
              <a:buFont typeface="Wingdings" panose="05000000000000000000" pitchFamily="2" charset="2"/>
              <a:buChar char="§"/>
            </a:pPr>
            <a:r>
              <a:rPr lang="el-GR" sz="1600" dirty="0">
                <a:latin typeface="Arial" panose="020B0604020202020204" pitchFamily="34" charset="0"/>
                <a:cs typeface="Arial" panose="020B0604020202020204" pitchFamily="34" charset="0"/>
                <a:sym typeface="Arial"/>
              </a:rPr>
              <a:t>Μεγαλύτερη ευελιξία και προσαρμοστικότητα</a:t>
            </a:r>
          </a:p>
        </p:txBody>
      </p:sp>
      <p:sp>
        <p:nvSpPr>
          <p:cNvPr id="4" name="Google Shape;392;p35">
            <a:extLst>
              <a:ext uri="{FF2B5EF4-FFF2-40B4-BE49-F238E27FC236}">
                <a16:creationId xmlns:a16="http://schemas.microsoft.com/office/drawing/2014/main" id="{906CD89B-10AE-2F08-1573-831C679A6CB9}"/>
              </a:ext>
            </a:extLst>
          </p:cNvPr>
          <p:cNvSpPr/>
          <p:nvPr/>
        </p:nvSpPr>
        <p:spPr>
          <a:xfrm>
            <a:off x="8054236" y="327816"/>
            <a:ext cx="798007" cy="72583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A8C6D"/>
          </a:solidFill>
          <a:ln>
            <a:noFill/>
          </a:ln>
        </p:spPr>
        <p:txBody>
          <a:bodyPr spcFirstLastPara="1" wrap="square" lIns="91426" tIns="91426" rIns="91426" bIns="91426" anchor="ctr" anchorCtr="0">
            <a:noAutofit/>
          </a:bodyPr>
          <a:lstStyle/>
          <a:p>
            <a:endParaRPr sz="1401">
              <a:solidFill>
                <a:srgbClr val="0A8C6D"/>
              </a:solidFill>
            </a:endParaRPr>
          </a:p>
        </p:txBody>
      </p:sp>
      <p:sp>
        <p:nvSpPr>
          <p:cNvPr id="2" name="Rectangle 1"/>
          <p:cNvSpPr/>
          <p:nvPr/>
        </p:nvSpPr>
        <p:spPr>
          <a:xfrm>
            <a:off x="4471548" y="1906759"/>
            <a:ext cx="4019385" cy="2366100"/>
          </a:xfrm>
          <a:prstGeom prst="rect">
            <a:avLst/>
          </a:prstGeom>
          <a:noFill/>
          <a:ln>
            <a:noFill/>
          </a:ln>
        </p:spPr>
        <p:txBody>
          <a:bodyPr spcFirstLastPara="1" wrap="square" lIns="91426" tIns="91426" rIns="91426" bIns="91426" anchor="t" anchorCtr="0">
            <a:noAutofit/>
          </a:bodyPr>
          <a:lstStyle/>
          <a:p>
            <a:pPr marL="114302" algn="ctr">
              <a:spcBef>
                <a:spcPts val="601"/>
              </a:spcBef>
              <a:buClr>
                <a:srgbClr val="FFB600"/>
              </a:buClr>
              <a:buSzPts val="1800"/>
              <a:buFont typeface="Raleway Thin"/>
              <a:buNone/>
            </a:pPr>
            <a:r>
              <a:rPr lang="el-GR" sz="1600" b="1" dirty="0">
                <a:solidFill>
                  <a:srgbClr val="0A8C6D"/>
                </a:solidFill>
                <a:latin typeface="Arial" panose="020B0604020202020204" pitchFamily="34" charset="0"/>
                <a:ea typeface="Raleway Thin"/>
                <a:cs typeface="Arial" panose="020B0604020202020204" pitchFamily="34" charset="0"/>
                <a:sym typeface="Raleway Thin"/>
              </a:rPr>
              <a:t>Επαγγελματικά Οφέλη</a:t>
            </a:r>
            <a:endParaRPr lang="en-US" sz="1600" b="1" dirty="0">
              <a:solidFill>
                <a:srgbClr val="0A8C6D"/>
              </a:solidFill>
              <a:latin typeface="Arial" panose="020B0604020202020204" pitchFamily="34" charset="0"/>
              <a:ea typeface="Raleway Thin"/>
              <a:cs typeface="Arial" panose="020B0604020202020204" pitchFamily="34" charset="0"/>
              <a:sym typeface="Raleway Thin"/>
            </a:endParaRPr>
          </a:p>
          <a:p>
            <a:pPr marL="114302" algn="ctr">
              <a:spcBef>
                <a:spcPts val="601"/>
              </a:spcBef>
              <a:buClr>
                <a:srgbClr val="FFB600"/>
              </a:buClr>
              <a:buSzPts val="1800"/>
              <a:buFont typeface="Raleway Thin"/>
              <a:buNone/>
            </a:pPr>
            <a:endParaRPr lang="en-US" sz="1600" b="1" dirty="0">
              <a:solidFill>
                <a:schemeClr val="dk2"/>
              </a:solidFill>
              <a:latin typeface="Arial" panose="020B0604020202020204" pitchFamily="34" charset="0"/>
              <a:ea typeface="Raleway Thin"/>
              <a:cs typeface="Arial" panose="020B0604020202020204" pitchFamily="34" charset="0"/>
              <a:sym typeface="Raleway Thin"/>
            </a:endParaRPr>
          </a:p>
          <a:p>
            <a:pPr marL="857257" lvl="1" indent="-285750">
              <a:buClr>
                <a:srgbClr val="0A8C6D"/>
              </a:buClr>
              <a:buSzPct val="100000"/>
              <a:buFont typeface="Wingdings" panose="05000000000000000000" pitchFamily="2" charset="2"/>
              <a:buChar char="§"/>
            </a:pPr>
            <a:r>
              <a:rPr lang="el-GR" sz="1600" dirty="0">
                <a:solidFill>
                  <a:schemeClr val="dk2"/>
                </a:solidFill>
                <a:latin typeface="Arial" panose="020B0604020202020204" pitchFamily="34" charset="0"/>
                <a:ea typeface="Raleway Thin"/>
                <a:cs typeface="Arial" panose="020B0604020202020204" pitchFamily="34" charset="0"/>
                <a:sym typeface="Raleway Thin"/>
              </a:rPr>
              <a:t>Αυξημένη ανταγωνιστικότητα στην αγορά εργασίας</a:t>
            </a:r>
          </a:p>
          <a:p>
            <a:pPr marL="857257" lvl="1" indent="-285750">
              <a:buClr>
                <a:srgbClr val="0A8C6D"/>
              </a:buClr>
              <a:buSzPct val="100000"/>
              <a:buFont typeface="Wingdings" panose="05000000000000000000" pitchFamily="2" charset="2"/>
              <a:buChar char="§"/>
            </a:pPr>
            <a:r>
              <a:rPr lang="el-GR" sz="1600" dirty="0">
                <a:solidFill>
                  <a:schemeClr val="dk2"/>
                </a:solidFill>
                <a:latin typeface="Arial" panose="020B0604020202020204" pitchFamily="34" charset="0"/>
                <a:ea typeface="Raleway Thin"/>
                <a:cs typeface="Arial" panose="020B0604020202020204" pitchFamily="34" charset="0"/>
                <a:sym typeface="Raleway Thin"/>
              </a:rPr>
              <a:t>Ικανότητα εξεύρεσης νέων και καινοτόμων λύσεων σε προβλήματα</a:t>
            </a:r>
          </a:p>
          <a:p>
            <a:pPr marL="857257" lvl="1" indent="-285750">
              <a:buClr>
                <a:srgbClr val="0A8C6D"/>
              </a:buClr>
              <a:buSzPct val="100000"/>
              <a:buFont typeface="Wingdings" panose="05000000000000000000" pitchFamily="2" charset="2"/>
              <a:buChar char="§"/>
            </a:pPr>
            <a:r>
              <a:rPr lang="el-GR" sz="1600" dirty="0">
                <a:solidFill>
                  <a:schemeClr val="dk2"/>
                </a:solidFill>
                <a:latin typeface="Arial" panose="020B0604020202020204" pitchFamily="34" charset="0"/>
                <a:ea typeface="Raleway Thin"/>
                <a:cs typeface="Arial" panose="020B0604020202020204" pitchFamily="34" charset="0"/>
                <a:sym typeface="Raleway Thin"/>
              </a:rPr>
              <a:t>Δυνατότητα επαγγελματικής ανέλιξης και αυξημένης εργασιακής ικανοποίησης</a:t>
            </a:r>
          </a:p>
        </p:txBody>
      </p:sp>
    </p:spTree>
    <p:extLst>
      <p:ext uri="{BB962C8B-B14F-4D97-AF65-F5344CB8AC3E}">
        <p14:creationId xmlns:p14="http://schemas.microsoft.com/office/powerpoint/2010/main" val="2965659860"/>
      </p:ext>
    </p:extLst>
  </p:cSld>
  <p:clrMapOvr>
    <a:masterClrMapping/>
  </p:clrMapOvr>
</p:sld>
</file>

<file path=ppt/theme/theme1.xml><?xml version="1.0" encoding="utf-8"?>
<a:theme xmlns:a="http://schemas.openxmlformats.org/drawingml/2006/main" name="Olivia template">
  <a:themeElements>
    <a:clrScheme name="Custom 347">
      <a:dk1>
        <a:srgbClr val="434343"/>
      </a:dk1>
      <a:lt1>
        <a:srgbClr val="FFFFFF"/>
      </a:lt1>
      <a:dk2>
        <a:srgbClr val="666666"/>
      </a:dk2>
      <a:lt2>
        <a:srgbClr val="ECE9E6"/>
      </a:lt2>
      <a:accent1>
        <a:srgbClr val="FFB600"/>
      </a:accent1>
      <a:accent2>
        <a:srgbClr val="FF8400"/>
      </a:accent2>
      <a:accent3>
        <a:srgbClr val="FA5E5E"/>
      </a:accent3>
      <a:accent4>
        <a:srgbClr val="E42A87"/>
      </a:accent4>
      <a:accent5>
        <a:srgbClr val="B143C7"/>
      </a:accent5>
      <a:accent6>
        <a:srgbClr val="7241B4"/>
      </a:accent6>
      <a:hlink>
        <a:srgbClr val="43434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2352</Words>
  <Application>Microsoft Office PowerPoint</Application>
  <PresentationFormat>On-screen Show (16:9)</PresentationFormat>
  <Paragraphs>192</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Olivia template</vt:lpstr>
      <vt:lpstr>Εκπαιδευτικό πρόγραμμα για γυναίκες Ψηφιακή Νοοτροπία</vt:lpstr>
      <vt:lpstr>PowerPoint Presentation</vt:lpstr>
      <vt:lpstr>PowerPoint Presentation</vt:lpstr>
      <vt:lpstr> Δημιουργικότητα &amp; Καινοτομία</vt:lpstr>
      <vt:lpstr>Μετά την ολοκλήρωση αυτής της ενότητας θα είστε σε θέση να :</vt:lpstr>
      <vt:lpstr>Κατανόηση της Δημιουργικότητας</vt:lpstr>
      <vt:lpstr>Πλαίσιο Καινοτομίας &amp; Δημιουργικότητας</vt:lpstr>
      <vt:lpstr>Δημιουργικότητα</vt:lpstr>
      <vt:lpstr>Δημιουργικές Δεξιότητες</vt:lpstr>
      <vt:lpstr>30 Κύκλοι Ο στόχος αυτής της δραστηριότητας είναι να παρακινήσει τις συμμετέχουσες να σκεφτούν δημιουργικά και έξω από το κουτί.</vt:lpstr>
      <vt:lpstr>Ξεκλειδώνοντας τη Δημιουργικότητα</vt:lpstr>
      <vt:lpstr>Για να μάθετε περισσότερα σχετικά με αυτήν την ενότητα:</vt:lpstr>
      <vt:lpstr>Εργαλειοθήκη Καινοτομίας</vt:lpstr>
      <vt:lpstr>Καινοτομία</vt:lpstr>
      <vt:lpstr>Καινοτομία</vt:lpstr>
      <vt:lpstr>Εργαλειοθήκη Καινοτομίας</vt:lpstr>
      <vt:lpstr>Αφήγηση Ιστοριών (Storytelling) Ο στόχος αυτής της δραστηριότητας είναι να ενθαρρύνει τις συμμετέχουσες να χρησιμοποιούν την αφήγηση ως εργαλείο για να μοιραστούν τις ιδέες και τις εμπειρίες τους και να ενδυναμώσουν την καινοτόμο σκέψη των γυναικών αναδεικνύοντας τις ιστορίες και τα επιτεύγματά τους.</vt:lpstr>
      <vt:lpstr>Η έμπνευση γύρω μας</vt:lpstr>
      <vt:lpstr>Για να μάθετε περισσότερα σχετικά με αυτήν την ενότητα:</vt:lpstr>
      <vt:lpstr>Διαχείριση Καινοτομίας</vt:lpstr>
      <vt:lpstr>Ένα Success Story</vt:lpstr>
      <vt:lpstr>Η Κουλτούρα της Καινοτομίας</vt:lpstr>
      <vt:lpstr>PowerPoint Presentation</vt:lpstr>
      <vt:lpstr>Ταξίδι πελάτη Ο στόχος αυτής της δραστηριότητας είναι να παρακινήσει τις συμμετέχουσες να διευρύνουν τις προοπτικές τους και να ανακαλύψουν ευκαιρίες για καινοτομία που θα ενθουσιάσουν τους πελάτες.</vt:lpstr>
      <vt:lpstr>Εμπιστεύομαι τον εαυτό μου</vt:lpstr>
      <vt:lpstr>Για να μάθετε περισσότερα σχετικά με αυτήν την ενότητα:</vt:lpstr>
      <vt:lpstr>PowerPoint Presentation</vt:lpstr>
      <vt:lpstr>Θέστε έναν νέο στόχο και ολοκληρώστε άλλη μία ενότητα!</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celia.tavares</dc:creator>
  <cp:lastModifiedBy>Marios Vlachos</cp:lastModifiedBy>
  <cp:revision>194</cp:revision>
  <dcterms:modified xsi:type="dcterms:W3CDTF">2023-02-23T15:05:25Z</dcterms:modified>
</cp:coreProperties>
</file>