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handoutMasterIdLst>
    <p:handoutMasterId r:id="rId32"/>
  </p:handoutMasterIdLst>
  <p:sldIdLst>
    <p:sldId id="256" r:id="rId2"/>
    <p:sldId id="429" r:id="rId3"/>
    <p:sldId id="430" r:id="rId4"/>
    <p:sldId id="347" r:id="rId5"/>
    <p:sldId id="348" r:id="rId6"/>
    <p:sldId id="349" r:id="rId7"/>
    <p:sldId id="394" r:id="rId8"/>
    <p:sldId id="395" r:id="rId9"/>
    <p:sldId id="419" r:id="rId10"/>
    <p:sldId id="435" r:id="rId11"/>
    <p:sldId id="436" r:id="rId12"/>
    <p:sldId id="437" r:id="rId13"/>
    <p:sldId id="420" r:id="rId14"/>
    <p:sldId id="421" r:id="rId15"/>
    <p:sldId id="422" r:id="rId16"/>
    <p:sldId id="402" r:id="rId17"/>
    <p:sldId id="441" r:id="rId18"/>
    <p:sldId id="439" r:id="rId19"/>
    <p:sldId id="440" r:id="rId20"/>
    <p:sldId id="425" r:id="rId21"/>
    <p:sldId id="401" r:id="rId22"/>
    <p:sldId id="427" r:id="rId23"/>
    <p:sldId id="428" r:id="rId24"/>
    <p:sldId id="444" r:id="rId25"/>
    <p:sldId id="442" r:id="rId26"/>
    <p:sldId id="443" r:id="rId27"/>
    <p:sldId id="426" r:id="rId28"/>
    <p:sldId id="267" r:id="rId29"/>
    <p:sldId id="342" r:id="rId30"/>
  </p:sldIdLst>
  <p:sldSz cx="9144000" cy="5143500" type="screen16x9"/>
  <p:notesSz cx="6858000" cy="9144000"/>
  <p:embeddedFontLst>
    <p:embeddedFont>
      <p:font typeface="Arial Black" panose="020B0A04020102020204" pitchFamily="34" charset="0"/>
      <p:bold r:id="rId33"/>
    </p:embeddedFont>
    <p:embeddedFont>
      <p:font typeface="Open Sans" panose="020B0606030504020204" pitchFamily="34" charset="0"/>
      <p:regular r:id="rId34"/>
      <p:bold r:id="rId35"/>
      <p:italic r:id="rId36"/>
      <p:boldItalic r:id="rId37"/>
    </p:embeddedFont>
    <p:embeddedFont>
      <p:font typeface="Raleway" pitchFamily="2" charset="0"/>
      <p:regular r:id="rId38"/>
      <p:bold r:id="rId39"/>
      <p:italic r:id="rId40"/>
      <p:boldItalic r:id="rId41"/>
    </p:embeddedFont>
    <p:embeddedFont>
      <p:font typeface="Raleway Thin"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C6D"/>
    <a:srgbClr val="666666"/>
    <a:srgbClr val="FFB600"/>
    <a:srgbClr val="981C22"/>
    <a:srgbClr val="F39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4" autoAdjust="0"/>
    <p:restoredTop sz="83645" autoAdjust="0"/>
  </p:normalViewPr>
  <p:slideViewPr>
    <p:cSldViewPr snapToGrid="0">
      <p:cViewPr varScale="1">
        <p:scale>
          <a:sx n="95" d="100"/>
          <a:sy n="95" d="100"/>
        </p:scale>
        <p:origin x="898" y="72"/>
      </p:cViewPr>
      <p:guideLst/>
    </p:cSldViewPr>
  </p:slideViewPr>
  <p:notesTextViewPr>
    <p:cViewPr>
      <p:scale>
        <a:sx n="50" d="100"/>
        <a:sy n="50" d="100"/>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7348FDB5-B0AB-42BC-A8A5-C09B2F7D4F66}"/>
    <pc:docChg chg="custSel modSld">
      <pc:chgData name="Celia Tavares" userId="6d30327c-d7a7-45ea-84fb-bef445af4f2f" providerId="ADAL" clId="{7348FDB5-B0AB-42BC-A8A5-C09B2F7D4F66}" dt="2022-09-08T09:39:02.508" v="62" actId="1076"/>
      <pc:docMkLst>
        <pc:docMk/>
      </pc:docMkLst>
      <pc:sldChg chg="modSp mod">
        <pc:chgData name="Celia Tavares" userId="6d30327c-d7a7-45ea-84fb-bef445af4f2f" providerId="ADAL" clId="{7348FDB5-B0AB-42BC-A8A5-C09B2F7D4F66}" dt="2022-09-07T15:29:59.899" v="58" actId="207"/>
        <pc:sldMkLst>
          <pc:docMk/>
          <pc:sldMk cId="0" sldId="257"/>
        </pc:sldMkLst>
        <pc:spChg chg="mod">
          <ac:chgData name="Celia Tavares" userId="6d30327c-d7a7-45ea-84fb-bef445af4f2f" providerId="ADAL" clId="{7348FDB5-B0AB-42BC-A8A5-C09B2F7D4F66}" dt="2022-09-07T15:29:59.899" v="58" actId="207"/>
          <ac:spMkLst>
            <pc:docMk/>
            <pc:sldMk cId="0" sldId="257"/>
            <ac:spMk id="71" creationId="{00000000-0000-0000-0000-000000000000}"/>
          </ac:spMkLst>
        </pc:spChg>
        <pc:spChg chg="mod">
          <ac:chgData name="Celia Tavares" userId="6d30327c-d7a7-45ea-84fb-bef445af4f2f" providerId="ADAL" clId="{7348FDB5-B0AB-42BC-A8A5-C09B2F7D4F66}" dt="2022-09-07T15:24:09.577" v="33" actId="2711"/>
          <ac:spMkLst>
            <pc:docMk/>
            <pc:sldMk cId="0" sldId="257"/>
            <ac:spMk id="73" creationId="{00000000-0000-0000-0000-000000000000}"/>
          </ac:spMkLst>
        </pc:spChg>
      </pc:sldChg>
      <pc:sldChg chg="modSp mod">
        <pc:chgData name="Celia Tavares" userId="6d30327c-d7a7-45ea-84fb-bef445af4f2f" providerId="ADAL" clId="{7348FDB5-B0AB-42BC-A8A5-C09B2F7D4F66}" dt="2022-09-07T15:24:25.794" v="34" actId="2711"/>
        <pc:sldMkLst>
          <pc:docMk/>
          <pc:sldMk cId="0" sldId="260"/>
        </pc:sldMkLst>
        <pc:spChg chg="mod">
          <ac:chgData name="Celia Tavares" userId="6d30327c-d7a7-45ea-84fb-bef445af4f2f" providerId="ADAL" clId="{7348FDB5-B0AB-42BC-A8A5-C09B2F7D4F66}" dt="2022-09-07T15:24:25.794" v="34" actId="2711"/>
          <ac:spMkLst>
            <pc:docMk/>
            <pc:sldMk cId="0" sldId="260"/>
            <ac:spMk id="99" creationId="{00000000-0000-0000-0000-000000000000}"/>
          </ac:spMkLst>
        </pc:spChg>
      </pc:sldChg>
      <pc:sldChg chg="addSp delSp modSp mod">
        <pc:chgData name="Celia Tavares" userId="6d30327c-d7a7-45ea-84fb-bef445af4f2f" providerId="ADAL" clId="{7348FDB5-B0AB-42BC-A8A5-C09B2F7D4F66}" dt="2022-09-08T09:39:02.508" v="62" actId="1076"/>
        <pc:sldMkLst>
          <pc:docMk/>
          <pc:sldMk cId="0" sldId="267"/>
        </pc:sldMkLst>
        <pc:graphicFrameChg chg="add mod">
          <ac:chgData name="Celia Tavares" userId="6d30327c-d7a7-45ea-84fb-bef445af4f2f" providerId="ADAL" clId="{7348FDB5-B0AB-42BC-A8A5-C09B2F7D4F66}" dt="2022-09-08T09:39:02.508" v="62" actId="1076"/>
          <ac:graphicFrameMkLst>
            <pc:docMk/>
            <pc:sldMk cId="0" sldId="267"/>
            <ac:graphicFrameMk id="2" creationId="{7AF281C6-DE31-8328-14A6-A91DF148C6C4}"/>
          </ac:graphicFrameMkLst>
        </pc:graphicFrameChg>
        <pc:graphicFrameChg chg="del">
          <ac:chgData name="Celia Tavares" userId="6d30327c-d7a7-45ea-84fb-bef445af4f2f" providerId="ADAL" clId="{7348FDB5-B0AB-42BC-A8A5-C09B2F7D4F66}" dt="2022-09-08T09:38:57.499" v="61" actId="478"/>
          <ac:graphicFrameMkLst>
            <pc:docMk/>
            <pc:sldMk cId="0" sldId="267"/>
            <ac:graphicFrameMk id="4" creationId="{70D65DD0-B791-151D-B5AF-86E22B53E40E}"/>
          </ac:graphicFrameMkLst>
        </pc:graphicFrameChg>
      </pc:sldChg>
      <pc:sldChg chg="modSp mod">
        <pc:chgData name="Celia Tavares" userId="6d30327c-d7a7-45ea-84fb-bef445af4f2f" providerId="ADAL" clId="{7348FDB5-B0AB-42BC-A8A5-C09B2F7D4F66}" dt="2022-09-07T15:25:41.043" v="41" actId="2711"/>
        <pc:sldMkLst>
          <pc:docMk/>
          <pc:sldMk cId="2394953290" sldId="301"/>
        </pc:sldMkLst>
        <pc:spChg chg="mod">
          <ac:chgData name="Celia Tavares" userId="6d30327c-d7a7-45ea-84fb-bef445af4f2f" providerId="ADAL" clId="{7348FDB5-B0AB-42BC-A8A5-C09B2F7D4F66}" dt="2022-09-07T15:25:10.053" v="38" actId="2711"/>
          <ac:spMkLst>
            <pc:docMk/>
            <pc:sldMk cId="2394953290" sldId="301"/>
            <ac:spMk id="3" creationId="{031A637E-AC8C-6224-A4EE-D09FAA9380D4}"/>
          </ac:spMkLst>
        </pc:spChg>
        <pc:spChg chg="mod">
          <ac:chgData name="Celia Tavares" userId="6d30327c-d7a7-45ea-84fb-bef445af4f2f" providerId="ADAL" clId="{7348FDB5-B0AB-42BC-A8A5-C09B2F7D4F66}" dt="2022-09-07T15:25:33.548" v="40" actId="2711"/>
          <ac:spMkLst>
            <pc:docMk/>
            <pc:sldMk cId="2394953290" sldId="301"/>
            <ac:spMk id="4" creationId="{FA1768E6-8796-0C77-E899-7F680457138A}"/>
          </ac:spMkLst>
        </pc:spChg>
        <pc:spChg chg="mod">
          <ac:chgData name="Celia Tavares" userId="6d30327c-d7a7-45ea-84fb-bef445af4f2f" providerId="ADAL" clId="{7348FDB5-B0AB-42BC-A8A5-C09B2F7D4F66}" dt="2022-09-07T15:25:41.043" v="41" actId="2711"/>
          <ac:spMkLst>
            <pc:docMk/>
            <pc:sldMk cId="2394953290" sldId="301"/>
            <ac:spMk id="5" creationId="{D50696D0-D551-EE7D-8C7E-2E769E7EB06D}"/>
          </ac:spMkLst>
        </pc:spChg>
        <pc:spChg chg="mod">
          <ac:chgData name="Celia Tavares" userId="6d30327c-d7a7-45ea-84fb-bef445af4f2f" providerId="ADAL" clId="{7348FDB5-B0AB-42BC-A8A5-C09B2F7D4F66}" dt="2022-09-07T15:25:21.053" v="39" actId="2711"/>
          <ac:spMkLst>
            <pc:docMk/>
            <pc:sldMk cId="2394953290" sldId="301"/>
            <ac:spMk id="148" creationId="{00000000-0000-0000-0000-000000000000}"/>
          </ac:spMkLst>
        </pc:spChg>
      </pc:sldChg>
      <pc:sldChg chg="modSp mod">
        <pc:chgData name="Celia Tavares" userId="6d30327c-d7a7-45ea-84fb-bef445af4f2f" providerId="ADAL" clId="{7348FDB5-B0AB-42BC-A8A5-C09B2F7D4F66}" dt="2022-09-07T15:29:09.410" v="55" actId="255"/>
        <pc:sldMkLst>
          <pc:docMk/>
          <pc:sldMk cId="3509014305" sldId="311"/>
        </pc:sldMkLst>
        <pc:spChg chg="mod">
          <ac:chgData name="Celia Tavares" userId="6d30327c-d7a7-45ea-84fb-bef445af4f2f" providerId="ADAL" clId="{7348FDB5-B0AB-42BC-A8A5-C09B2F7D4F66}" dt="2022-09-07T15:29:09.410" v="55" actId="255"/>
          <ac:spMkLst>
            <pc:docMk/>
            <pc:sldMk cId="3509014305" sldId="311"/>
            <ac:spMk id="105" creationId="{00000000-0000-0000-0000-000000000000}"/>
          </ac:spMkLst>
        </pc:spChg>
      </pc:sldChg>
      <pc:sldChg chg="modSp mod">
        <pc:chgData name="Celia Tavares" userId="6d30327c-d7a7-45ea-84fb-bef445af4f2f" providerId="ADAL" clId="{7348FDB5-B0AB-42BC-A8A5-C09B2F7D4F66}" dt="2022-09-07T15:28:22.935" v="50" actId="2711"/>
        <pc:sldMkLst>
          <pc:docMk/>
          <pc:sldMk cId="1374792215" sldId="322"/>
        </pc:sldMkLst>
        <pc:spChg chg="mod">
          <ac:chgData name="Celia Tavares" userId="6d30327c-d7a7-45ea-84fb-bef445af4f2f" providerId="ADAL" clId="{7348FDB5-B0AB-42BC-A8A5-C09B2F7D4F66}" dt="2022-09-07T15:28:22.935" v="50" actId="2711"/>
          <ac:spMkLst>
            <pc:docMk/>
            <pc:sldMk cId="1374792215" sldId="322"/>
            <ac:spMk id="2" creationId="{7E2F646A-ACB0-7744-3EAF-0C3B8953080B}"/>
          </ac:spMkLst>
        </pc:spChg>
        <pc:spChg chg="mod">
          <ac:chgData name="Celia Tavares" userId="6d30327c-d7a7-45ea-84fb-bef445af4f2f" providerId="ADAL" clId="{7348FDB5-B0AB-42BC-A8A5-C09B2F7D4F66}" dt="2022-09-07T15:27:50.488" v="46" actId="2711"/>
          <ac:spMkLst>
            <pc:docMk/>
            <pc:sldMk cId="1374792215" sldId="322"/>
            <ac:spMk id="6" creationId="{70EF149D-8C0D-DE74-9D5D-3C6325E96FC9}"/>
          </ac:spMkLst>
        </pc:spChg>
        <pc:spChg chg="mod">
          <ac:chgData name="Celia Tavares" userId="6d30327c-d7a7-45ea-84fb-bef445af4f2f" providerId="ADAL" clId="{7348FDB5-B0AB-42BC-A8A5-C09B2F7D4F66}" dt="2022-09-07T15:28:13.429" v="49" actId="2711"/>
          <ac:spMkLst>
            <pc:docMk/>
            <pc:sldMk cId="1374792215" sldId="322"/>
            <ac:spMk id="391" creationId="{00000000-0000-0000-0000-000000000000}"/>
          </ac:spMkLst>
        </pc:spChg>
      </pc:sldChg>
      <pc:sldChg chg="modSp mod">
        <pc:chgData name="Celia Tavares" userId="6d30327c-d7a7-45ea-84fb-bef445af4f2f" providerId="ADAL" clId="{7348FDB5-B0AB-42BC-A8A5-C09B2F7D4F66}" dt="2022-09-07T15:26:24.193" v="44" actId="2711"/>
        <pc:sldMkLst>
          <pc:docMk/>
          <pc:sldMk cId="2320689779" sldId="324"/>
        </pc:sldMkLst>
        <pc:spChg chg="mod">
          <ac:chgData name="Celia Tavares" userId="6d30327c-d7a7-45ea-84fb-bef445af4f2f" providerId="ADAL" clId="{7348FDB5-B0AB-42BC-A8A5-C09B2F7D4F66}" dt="2022-09-07T15:26:00.780" v="43" actId="2711"/>
          <ac:spMkLst>
            <pc:docMk/>
            <pc:sldMk cId="2320689779" sldId="324"/>
            <ac:spMk id="3" creationId="{031A637E-AC8C-6224-A4EE-D09FAA9380D4}"/>
          </ac:spMkLst>
        </pc:spChg>
        <pc:spChg chg="mod">
          <ac:chgData name="Celia Tavares" userId="6d30327c-d7a7-45ea-84fb-bef445af4f2f" providerId="ADAL" clId="{7348FDB5-B0AB-42BC-A8A5-C09B2F7D4F66}" dt="2022-09-07T15:26:24.193" v="44" actId="2711"/>
          <ac:spMkLst>
            <pc:docMk/>
            <pc:sldMk cId="2320689779" sldId="324"/>
            <ac:spMk id="148" creationId="{00000000-0000-0000-0000-000000000000}"/>
          </ac:spMkLst>
        </pc:spChg>
      </pc:sldChg>
      <pc:sldChg chg="modSp mod">
        <pc:chgData name="Celia Tavares" userId="6d30327c-d7a7-45ea-84fb-bef445af4f2f" providerId="ADAL" clId="{7348FDB5-B0AB-42BC-A8A5-C09B2F7D4F66}" dt="2022-09-07T15:26:41.822" v="45" actId="2711"/>
        <pc:sldMkLst>
          <pc:docMk/>
          <pc:sldMk cId="747912643" sldId="325"/>
        </pc:sldMkLst>
        <pc:spChg chg="mod">
          <ac:chgData name="Celia Tavares" userId="6d30327c-d7a7-45ea-84fb-bef445af4f2f" providerId="ADAL" clId="{7348FDB5-B0AB-42BC-A8A5-C09B2F7D4F66}" dt="2022-09-07T15:26:41.822" v="45" actId="2711"/>
          <ac:spMkLst>
            <pc:docMk/>
            <pc:sldMk cId="747912643" sldId="325"/>
            <ac:spMk id="158" creationId="{00000000-0000-0000-0000-000000000000}"/>
          </ac:spMkLst>
        </pc:spChg>
      </pc:sldChg>
      <pc:sldChg chg="modSp mod">
        <pc:chgData name="Celia Tavares" userId="6d30327c-d7a7-45ea-84fb-bef445af4f2f" providerId="ADAL" clId="{7348FDB5-B0AB-42BC-A8A5-C09B2F7D4F66}" dt="2022-09-07T15:28:43.894" v="52" actId="2711"/>
        <pc:sldMkLst>
          <pc:docMk/>
          <pc:sldMk cId="1291343443" sldId="328"/>
        </pc:sldMkLst>
        <pc:spChg chg="mod">
          <ac:chgData name="Celia Tavares" userId="6d30327c-d7a7-45ea-84fb-bef445af4f2f" providerId="ADAL" clId="{7348FDB5-B0AB-42BC-A8A5-C09B2F7D4F66}" dt="2022-09-07T15:28:30.830" v="51" actId="2711"/>
          <ac:spMkLst>
            <pc:docMk/>
            <pc:sldMk cId="1291343443" sldId="328"/>
            <ac:spMk id="6" creationId="{70EF149D-8C0D-DE74-9D5D-3C6325E96FC9}"/>
          </ac:spMkLst>
        </pc:spChg>
        <pc:spChg chg="mod">
          <ac:chgData name="Celia Tavares" userId="6d30327c-d7a7-45ea-84fb-bef445af4f2f" providerId="ADAL" clId="{7348FDB5-B0AB-42BC-A8A5-C09B2F7D4F66}" dt="2022-09-07T15:28:43.894" v="52" actId="2711"/>
          <ac:spMkLst>
            <pc:docMk/>
            <pc:sldMk cId="1291343443" sldId="328"/>
            <ac:spMk id="391" creationId="{00000000-0000-0000-0000-000000000000}"/>
          </ac:spMkLst>
        </pc:spChg>
      </pc:sldChg>
      <pc:sldChg chg="modSp mod">
        <pc:chgData name="Celia Tavares" userId="6d30327c-d7a7-45ea-84fb-bef445af4f2f" providerId="ADAL" clId="{7348FDB5-B0AB-42BC-A8A5-C09B2F7D4F66}" dt="2022-09-07T15:29:29.560" v="56" actId="2711"/>
        <pc:sldMkLst>
          <pc:docMk/>
          <pc:sldMk cId="1271129680" sldId="339"/>
        </pc:sldMkLst>
        <pc:spChg chg="mod">
          <ac:chgData name="Celia Tavares" userId="6d30327c-d7a7-45ea-84fb-bef445af4f2f" providerId="ADAL" clId="{7348FDB5-B0AB-42BC-A8A5-C09B2F7D4F66}" dt="2022-09-07T15:29:29.560" v="56" actId="2711"/>
          <ac:spMkLst>
            <pc:docMk/>
            <pc:sldMk cId="1271129680" sldId="339"/>
            <ac:spMk id="99" creationId="{00000000-0000-0000-0000-000000000000}"/>
          </ac:spMkLst>
        </pc:spChg>
      </pc:sldChg>
      <pc:sldChg chg="modSp mod">
        <pc:chgData name="Celia Tavares" userId="6d30327c-d7a7-45ea-84fb-bef445af4f2f" providerId="ADAL" clId="{7348FDB5-B0AB-42BC-A8A5-C09B2F7D4F66}" dt="2022-09-07T15:28:57.412" v="53" actId="2711"/>
        <pc:sldMkLst>
          <pc:docMk/>
          <pc:sldMk cId="1752186326" sldId="343"/>
        </pc:sldMkLst>
        <pc:spChg chg="mod">
          <ac:chgData name="Celia Tavares" userId="6d30327c-d7a7-45ea-84fb-bef445af4f2f" providerId="ADAL" clId="{7348FDB5-B0AB-42BC-A8A5-C09B2F7D4F66}" dt="2022-09-07T15:28:57.412" v="53" actId="2711"/>
          <ac:spMkLst>
            <pc:docMk/>
            <pc:sldMk cId="1752186326" sldId="343"/>
            <ac:spMk id="73" creationId="{00000000-0000-0000-0000-000000000000}"/>
          </ac:spMkLst>
        </pc:spChg>
      </pc:sldChg>
    </pc:docChg>
  </pc:docChgLst>
  <pc:docChgLst>
    <pc:chgData name="Celia Tavares" userId="6d30327c-d7a7-45ea-84fb-bef445af4f2f" providerId="ADAL" clId="{56730BAB-187B-4E0A-97FC-B888147D52DB}"/>
    <pc:docChg chg="custSel addSld modSld">
      <pc:chgData name="Celia Tavares" userId="6d30327c-d7a7-45ea-84fb-bef445af4f2f" providerId="ADAL" clId="{56730BAB-187B-4E0A-97FC-B888147D52DB}" dt="2022-10-27T14:17:43.970" v="548" actId="20577"/>
      <pc:docMkLst>
        <pc:docMk/>
      </pc:docMkLst>
      <pc:sldChg chg="addSp delSp modSp mod">
        <pc:chgData name="Celia Tavares" userId="6d30327c-d7a7-45ea-84fb-bef445af4f2f" providerId="ADAL" clId="{56730BAB-187B-4E0A-97FC-B888147D52DB}" dt="2022-10-27T11:44:53.469" v="113" actId="14100"/>
        <pc:sldMkLst>
          <pc:docMk/>
          <pc:sldMk cId="0" sldId="256"/>
        </pc:sldMkLst>
        <pc:spChg chg="mod">
          <ac:chgData name="Celia Tavares" userId="6d30327c-d7a7-45ea-84fb-bef445af4f2f" providerId="ADAL" clId="{56730BAB-187B-4E0A-97FC-B888147D52DB}" dt="2022-10-27T11:38:44.681" v="12" actId="20577"/>
          <ac:spMkLst>
            <pc:docMk/>
            <pc:sldMk cId="0" sldId="256"/>
            <ac:spMk id="61" creationId="{00000000-0000-0000-0000-000000000000}"/>
          </ac:spMkLst>
        </pc:spChg>
        <pc:picChg chg="add mod">
          <ac:chgData name="Celia Tavares" userId="6d30327c-d7a7-45ea-84fb-bef445af4f2f" providerId="ADAL" clId="{56730BAB-187B-4E0A-97FC-B888147D52DB}" dt="2022-10-27T11:44:53.469" v="113" actId="14100"/>
          <ac:picMkLst>
            <pc:docMk/>
            <pc:sldMk cId="0" sldId="256"/>
            <ac:picMk id="2" creationId="{5F862C1F-2A3C-2A35-29DB-F101B5ECEE2B}"/>
          </ac:picMkLst>
        </pc:picChg>
        <pc:picChg chg="del">
          <ac:chgData name="Celia Tavares" userId="6d30327c-d7a7-45ea-84fb-bef445af4f2f" providerId="ADAL" clId="{56730BAB-187B-4E0A-97FC-B888147D52DB}" dt="2022-10-27T11:39:08.116" v="18" actId="478"/>
          <ac:picMkLst>
            <pc:docMk/>
            <pc:sldMk cId="0" sldId="256"/>
            <ac:picMk id="3" creationId="{167DCD54-23F9-FB08-E80D-8503B9CA2A21}"/>
          </ac:picMkLst>
        </pc:picChg>
      </pc:sldChg>
      <pc:sldChg chg="modSp mod">
        <pc:chgData name="Celia Tavares" userId="6d30327c-d7a7-45ea-84fb-bef445af4f2f" providerId="ADAL" clId="{56730BAB-187B-4E0A-97FC-B888147D52DB}" dt="2022-10-27T12:23:21.658" v="503" actId="113"/>
        <pc:sldMkLst>
          <pc:docMk/>
          <pc:sldMk cId="0" sldId="257"/>
        </pc:sldMkLst>
        <pc:spChg chg="mod">
          <ac:chgData name="Celia Tavares" userId="6d30327c-d7a7-45ea-84fb-bef445af4f2f" providerId="ADAL" clId="{56730BAB-187B-4E0A-97FC-B888147D52DB}" dt="2022-10-27T12:23:21.658" v="503" actId="113"/>
          <ac:spMkLst>
            <pc:docMk/>
            <pc:sldMk cId="0" sldId="257"/>
            <ac:spMk id="73" creationId="{00000000-0000-0000-0000-000000000000}"/>
          </ac:spMkLst>
        </pc:spChg>
      </pc:sldChg>
      <pc:sldChg chg="addSp delSp modSp mod">
        <pc:chgData name="Celia Tavares" userId="6d30327c-d7a7-45ea-84fb-bef445af4f2f" providerId="ADAL" clId="{56730BAB-187B-4E0A-97FC-B888147D52DB}" dt="2022-10-27T11:41:18.337" v="35" actId="14100"/>
        <pc:sldMkLst>
          <pc:docMk/>
          <pc:sldMk cId="0" sldId="258"/>
        </pc:sldMkLst>
        <pc:picChg chg="del">
          <ac:chgData name="Celia Tavares" userId="6d30327c-d7a7-45ea-84fb-bef445af4f2f" providerId="ADAL" clId="{56730BAB-187B-4E0A-97FC-B888147D52DB}" dt="2022-10-27T11:40:44.261" v="29" actId="478"/>
          <ac:picMkLst>
            <pc:docMk/>
            <pc:sldMk cId="0" sldId="258"/>
            <ac:picMk id="2" creationId="{017A70F1-98EB-027C-A3AB-56C1B49B18A1}"/>
          </ac:picMkLst>
        </pc:picChg>
        <pc:picChg chg="add mod">
          <ac:chgData name="Celia Tavares" userId="6d30327c-d7a7-45ea-84fb-bef445af4f2f" providerId="ADAL" clId="{56730BAB-187B-4E0A-97FC-B888147D52DB}" dt="2022-10-27T11:41:18.337" v="35" actId="14100"/>
          <ac:picMkLst>
            <pc:docMk/>
            <pc:sldMk cId="0" sldId="258"/>
            <ac:picMk id="3" creationId="{3B7A1F59-5EA9-DD85-0B5B-5295F30B75E7}"/>
          </ac:picMkLst>
        </pc:picChg>
      </pc:sldChg>
      <pc:sldChg chg="addSp delSp modSp mod">
        <pc:chgData name="Celia Tavares" userId="6d30327c-d7a7-45ea-84fb-bef445af4f2f" providerId="ADAL" clId="{56730BAB-187B-4E0A-97FC-B888147D52DB}" dt="2022-10-27T11:47:13.372" v="119"/>
        <pc:sldMkLst>
          <pc:docMk/>
          <pc:sldMk cId="0" sldId="259"/>
        </pc:sldMkLst>
        <pc:picChg chg="del">
          <ac:chgData name="Celia Tavares" userId="6d30327c-d7a7-45ea-84fb-bef445af4f2f" providerId="ADAL" clId="{56730BAB-187B-4E0A-97FC-B888147D52DB}" dt="2022-10-27T11:47:12.959" v="118" actId="478"/>
          <ac:picMkLst>
            <pc:docMk/>
            <pc:sldMk cId="0" sldId="259"/>
            <ac:picMk id="2" creationId="{FD38AAE8-BD6B-59E6-239A-19B9526D814B}"/>
          </ac:picMkLst>
        </pc:picChg>
        <pc:picChg chg="add mod">
          <ac:chgData name="Celia Tavares" userId="6d30327c-d7a7-45ea-84fb-bef445af4f2f" providerId="ADAL" clId="{56730BAB-187B-4E0A-97FC-B888147D52DB}" dt="2022-10-27T11:47:13.372" v="119"/>
          <ac:picMkLst>
            <pc:docMk/>
            <pc:sldMk cId="0" sldId="259"/>
            <ac:picMk id="3" creationId="{6591DB24-C9F7-F958-0186-E0AB265C5510}"/>
          </ac:picMkLst>
        </pc:picChg>
      </pc:sldChg>
      <pc:sldChg chg="modSp mod">
        <pc:chgData name="Celia Tavares" userId="6d30327c-d7a7-45ea-84fb-bef445af4f2f" providerId="ADAL" clId="{56730BAB-187B-4E0A-97FC-B888147D52DB}" dt="2022-10-27T14:17:32.281" v="528" actId="114"/>
        <pc:sldMkLst>
          <pc:docMk/>
          <pc:sldMk cId="0" sldId="260"/>
        </pc:sldMkLst>
        <pc:spChg chg="mod">
          <ac:chgData name="Celia Tavares" userId="6d30327c-d7a7-45ea-84fb-bef445af4f2f" providerId="ADAL" clId="{56730BAB-187B-4E0A-97FC-B888147D52DB}" dt="2022-10-27T14:17:32.281" v="528" actId="114"/>
          <ac:spMkLst>
            <pc:docMk/>
            <pc:sldMk cId="0" sldId="260"/>
            <ac:spMk id="99" creationId="{00000000-0000-0000-0000-000000000000}"/>
          </ac:spMkLst>
        </pc:spChg>
      </pc:sldChg>
      <pc:sldChg chg="modSp mod">
        <pc:chgData name="Celia Tavares" userId="6d30327c-d7a7-45ea-84fb-bef445af4f2f" providerId="ADAL" clId="{56730BAB-187B-4E0A-97FC-B888147D52DB}" dt="2022-10-27T12:12:38.179" v="151" actId="20577"/>
        <pc:sldMkLst>
          <pc:docMk/>
          <pc:sldMk cId="0" sldId="267"/>
        </pc:sldMkLst>
        <pc:graphicFrameChg chg="modGraphic">
          <ac:chgData name="Celia Tavares" userId="6d30327c-d7a7-45ea-84fb-bef445af4f2f" providerId="ADAL" clId="{56730BAB-187B-4E0A-97FC-B888147D52DB}" dt="2022-10-27T12:12:38.179" v="151" actId="20577"/>
          <ac:graphicFrameMkLst>
            <pc:docMk/>
            <pc:sldMk cId="0" sldId="267"/>
            <ac:graphicFrameMk id="2" creationId="{7AF281C6-DE31-8328-14A6-A91DF148C6C4}"/>
          </ac:graphicFrameMkLst>
        </pc:graphicFrameChg>
      </pc:sldChg>
      <pc:sldChg chg="addSp delSp modSp mod">
        <pc:chgData name="Celia Tavares" userId="6d30327c-d7a7-45ea-84fb-bef445af4f2f" providerId="ADAL" clId="{56730BAB-187B-4E0A-97FC-B888147D52DB}" dt="2022-10-27T11:46:38.126" v="117" actId="2711"/>
        <pc:sldMkLst>
          <pc:docMk/>
          <pc:sldMk cId="2394953290" sldId="301"/>
        </pc:sldMkLst>
        <pc:spChg chg="mod">
          <ac:chgData name="Celia Tavares" userId="6d30327c-d7a7-45ea-84fb-bef445af4f2f" providerId="ADAL" clId="{56730BAB-187B-4E0A-97FC-B888147D52DB}" dt="2022-10-27T11:45:59.534" v="114" actId="2711"/>
          <ac:spMkLst>
            <pc:docMk/>
            <pc:sldMk cId="2394953290" sldId="301"/>
            <ac:spMk id="3" creationId="{031A637E-AC8C-6224-A4EE-D09FAA9380D4}"/>
          </ac:spMkLst>
        </pc:spChg>
        <pc:spChg chg="mod">
          <ac:chgData name="Celia Tavares" userId="6d30327c-d7a7-45ea-84fb-bef445af4f2f" providerId="ADAL" clId="{56730BAB-187B-4E0A-97FC-B888147D52DB}" dt="2022-10-27T11:46:30.882" v="116" actId="2711"/>
          <ac:spMkLst>
            <pc:docMk/>
            <pc:sldMk cId="2394953290" sldId="301"/>
            <ac:spMk id="4" creationId="{FA1768E6-8796-0C77-E899-7F680457138A}"/>
          </ac:spMkLst>
        </pc:spChg>
        <pc:spChg chg="mod">
          <ac:chgData name="Celia Tavares" userId="6d30327c-d7a7-45ea-84fb-bef445af4f2f" providerId="ADAL" clId="{56730BAB-187B-4E0A-97FC-B888147D52DB}" dt="2022-10-27T11:46:38.126" v="117" actId="2711"/>
          <ac:spMkLst>
            <pc:docMk/>
            <pc:sldMk cId="2394953290" sldId="301"/>
            <ac:spMk id="5" creationId="{D50696D0-D551-EE7D-8C7E-2E769E7EB06D}"/>
          </ac:spMkLst>
        </pc:spChg>
        <pc:spChg chg="mod">
          <ac:chgData name="Celia Tavares" userId="6d30327c-d7a7-45ea-84fb-bef445af4f2f" providerId="ADAL" clId="{56730BAB-187B-4E0A-97FC-B888147D52DB}" dt="2022-10-27T11:46:22.602" v="115" actId="2711"/>
          <ac:spMkLst>
            <pc:docMk/>
            <pc:sldMk cId="2394953290" sldId="301"/>
            <ac:spMk id="148" creationId="{00000000-0000-0000-0000-000000000000}"/>
          </ac:spMkLst>
        </pc:spChg>
        <pc:picChg chg="del">
          <ac:chgData name="Celia Tavares" userId="6d30327c-d7a7-45ea-84fb-bef445af4f2f" providerId="ADAL" clId="{56730BAB-187B-4E0A-97FC-B888147D52DB}" dt="2022-10-27T11:38:49.557" v="13" actId="478"/>
          <ac:picMkLst>
            <pc:docMk/>
            <pc:sldMk cId="2394953290" sldId="301"/>
            <ac:picMk id="2" creationId="{0087ACA4-CCA3-C43A-1CB4-893CAC64F3CD}"/>
          </ac:picMkLst>
        </pc:picChg>
        <pc:picChg chg="add del mod">
          <ac:chgData name="Celia Tavares" userId="6d30327c-d7a7-45ea-84fb-bef445af4f2f" providerId="ADAL" clId="{56730BAB-187B-4E0A-97FC-B888147D52DB}" dt="2022-10-27T11:41:32.969" v="36" actId="478"/>
          <ac:picMkLst>
            <pc:docMk/>
            <pc:sldMk cId="2394953290" sldId="301"/>
            <ac:picMk id="6" creationId="{334FC463-5B3C-1F59-AB06-A3B6CDBDF170}"/>
          </ac:picMkLst>
        </pc:picChg>
        <pc:picChg chg="add mod">
          <ac:chgData name="Celia Tavares" userId="6d30327c-d7a7-45ea-84fb-bef445af4f2f" providerId="ADAL" clId="{56730BAB-187B-4E0A-97FC-B888147D52DB}" dt="2022-10-27T11:41:34.015" v="37"/>
          <ac:picMkLst>
            <pc:docMk/>
            <pc:sldMk cId="2394953290" sldId="301"/>
            <ac:picMk id="7" creationId="{BA71B2A6-474D-6CE7-C32B-9769F699E302}"/>
          </ac:picMkLst>
        </pc:picChg>
      </pc:sldChg>
      <pc:sldChg chg="modSp mod">
        <pc:chgData name="Celia Tavares" userId="6d30327c-d7a7-45ea-84fb-bef445af4f2f" providerId="ADAL" clId="{56730BAB-187B-4E0A-97FC-B888147D52DB}" dt="2022-10-27T12:12:25.522" v="134" actId="2711"/>
        <pc:sldMkLst>
          <pc:docMk/>
          <pc:sldMk cId="3509014305" sldId="311"/>
        </pc:sldMkLst>
        <pc:spChg chg="mod">
          <ac:chgData name="Celia Tavares" userId="6d30327c-d7a7-45ea-84fb-bef445af4f2f" providerId="ADAL" clId="{56730BAB-187B-4E0A-97FC-B888147D52DB}" dt="2022-10-27T12:10:48.801" v="133" actId="20577"/>
          <ac:spMkLst>
            <pc:docMk/>
            <pc:sldMk cId="3509014305" sldId="311"/>
            <ac:spMk id="105" creationId="{00000000-0000-0000-0000-000000000000}"/>
          </ac:spMkLst>
        </pc:spChg>
        <pc:spChg chg="mod">
          <ac:chgData name="Celia Tavares" userId="6d30327c-d7a7-45ea-84fb-bef445af4f2f" providerId="ADAL" clId="{56730BAB-187B-4E0A-97FC-B888147D52DB}" dt="2022-10-27T12:12:25.522" v="134" actId="2711"/>
          <ac:spMkLst>
            <pc:docMk/>
            <pc:sldMk cId="3509014305" sldId="311"/>
            <ac:spMk id="106" creationId="{00000000-0000-0000-0000-000000000000}"/>
          </ac:spMkLst>
        </pc:spChg>
      </pc:sldChg>
      <pc:sldChg chg="modSp mod">
        <pc:chgData name="Celia Tavares" userId="6d30327c-d7a7-45ea-84fb-bef445af4f2f" providerId="ADAL" clId="{56730BAB-187B-4E0A-97FC-B888147D52DB}" dt="2022-10-27T12:09:49.041" v="128" actId="2711"/>
        <pc:sldMkLst>
          <pc:docMk/>
          <pc:sldMk cId="1374792215" sldId="322"/>
        </pc:sldMkLst>
        <pc:spChg chg="mod">
          <ac:chgData name="Celia Tavares" userId="6d30327c-d7a7-45ea-84fb-bef445af4f2f" providerId="ADAL" clId="{56730BAB-187B-4E0A-97FC-B888147D52DB}" dt="2022-10-27T12:09:49.041" v="128" actId="2711"/>
          <ac:spMkLst>
            <pc:docMk/>
            <pc:sldMk cId="1374792215" sldId="322"/>
            <ac:spMk id="2" creationId="{7E2F646A-ACB0-7744-3EAF-0C3B8953080B}"/>
          </ac:spMkLst>
        </pc:spChg>
        <pc:spChg chg="mod">
          <ac:chgData name="Celia Tavares" userId="6d30327c-d7a7-45ea-84fb-bef445af4f2f" providerId="ADAL" clId="{56730BAB-187B-4E0A-97FC-B888147D52DB}" dt="2022-10-27T12:08:29.497" v="126" actId="2711"/>
          <ac:spMkLst>
            <pc:docMk/>
            <pc:sldMk cId="1374792215" sldId="322"/>
            <ac:spMk id="6" creationId="{70EF149D-8C0D-DE74-9D5D-3C6325E96FC9}"/>
          </ac:spMkLst>
        </pc:spChg>
        <pc:spChg chg="mod">
          <ac:chgData name="Celia Tavares" userId="6d30327c-d7a7-45ea-84fb-bef445af4f2f" providerId="ADAL" clId="{56730BAB-187B-4E0A-97FC-B888147D52DB}" dt="2022-10-27T12:08:37.913" v="127" actId="2711"/>
          <ac:spMkLst>
            <pc:docMk/>
            <pc:sldMk cId="1374792215" sldId="322"/>
            <ac:spMk id="391" creationId="{00000000-0000-0000-0000-000000000000}"/>
          </ac:spMkLst>
        </pc:spChg>
      </pc:sldChg>
      <pc:sldChg chg="modSp mod">
        <pc:chgData name="Celia Tavares" userId="6d30327c-d7a7-45ea-84fb-bef445af4f2f" providerId="ADAL" clId="{56730BAB-187B-4E0A-97FC-B888147D52DB}" dt="2022-10-27T12:06:47.407" v="121" actId="2711"/>
        <pc:sldMkLst>
          <pc:docMk/>
          <pc:sldMk cId="2320689779" sldId="324"/>
        </pc:sldMkLst>
        <pc:spChg chg="mod">
          <ac:chgData name="Celia Tavares" userId="6d30327c-d7a7-45ea-84fb-bef445af4f2f" providerId="ADAL" clId="{56730BAB-187B-4E0A-97FC-B888147D52DB}" dt="2022-10-27T12:06:32.504" v="120" actId="2711"/>
          <ac:spMkLst>
            <pc:docMk/>
            <pc:sldMk cId="2320689779" sldId="324"/>
            <ac:spMk id="3" creationId="{031A637E-AC8C-6224-A4EE-D09FAA9380D4}"/>
          </ac:spMkLst>
        </pc:spChg>
        <pc:spChg chg="mod">
          <ac:chgData name="Celia Tavares" userId="6d30327c-d7a7-45ea-84fb-bef445af4f2f" providerId="ADAL" clId="{56730BAB-187B-4E0A-97FC-B888147D52DB}" dt="2022-10-27T12:06:47.407" v="121" actId="2711"/>
          <ac:spMkLst>
            <pc:docMk/>
            <pc:sldMk cId="2320689779" sldId="324"/>
            <ac:spMk id="148" creationId="{00000000-0000-0000-0000-000000000000}"/>
          </ac:spMkLst>
        </pc:spChg>
      </pc:sldChg>
      <pc:sldChg chg="modSp mod">
        <pc:chgData name="Celia Tavares" userId="6d30327c-d7a7-45ea-84fb-bef445af4f2f" providerId="ADAL" clId="{56730BAB-187B-4E0A-97FC-B888147D52DB}" dt="2022-10-27T12:07:08.639" v="123" actId="255"/>
        <pc:sldMkLst>
          <pc:docMk/>
          <pc:sldMk cId="747912643" sldId="325"/>
        </pc:sldMkLst>
        <pc:spChg chg="mod">
          <ac:chgData name="Celia Tavares" userId="6d30327c-d7a7-45ea-84fb-bef445af4f2f" providerId="ADAL" clId="{56730BAB-187B-4E0A-97FC-B888147D52DB}" dt="2022-10-27T12:07:08.639" v="123" actId="255"/>
          <ac:spMkLst>
            <pc:docMk/>
            <pc:sldMk cId="747912643" sldId="325"/>
            <ac:spMk id="158" creationId="{00000000-0000-0000-0000-000000000000}"/>
          </ac:spMkLst>
        </pc:spChg>
      </pc:sldChg>
      <pc:sldChg chg="modSp mod">
        <pc:chgData name="Celia Tavares" userId="6d30327c-d7a7-45ea-84fb-bef445af4f2f" providerId="ADAL" clId="{56730BAB-187B-4E0A-97FC-B888147D52DB}" dt="2022-10-27T12:07:20.187" v="125" actId="255"/>
        <pc:sldMkLst>
          <pc:docMk/>
          <pc:sldMk cId="482995046" sldId="327"/>
        </pc:sldMkLst>
        <pc:spChg chg="mod">
          <ac:chgData name="Celia Tavares" userId="6d30327c-d7a7-45ea-84fb-bef445af4f2f" providerId="ADAL" clId="{56730BAB-187B-4E0A-97FC-B888147D52DB}" dt="2022-10-27T12:07:20.187" v="125" actId="255"/>
          <ac:spMkLst>
            <pc:docMk/>
            <pc:sldMk cId="482995046" sldId="327"/>
            <ac:spMk id="7" creationId="{DB35BB5F-02AC-32B3-E4F9-B706C60B7941}"/>
          </ac:spMkLst>
        </pc:spChg>
      </pc:sldChg>
      <pc:sldChg chg="modSp mod">
        <pc:chgData name="Celia Tavares" userId="6d30327c-d7a7-45ea-84fb-bef445af4f2f" providerId="ADAL" clId="{56730BAB-187B-4E0A-97FC-B888147D52DB}" dt="2022-10-27T12:10:26.897" v="132" actId="255"/>
        <pc:sldMkLst>
          <pc:docMk/>
          <pc:sldMk cId="1291343443" sldId="328"/>
        </pc:sldMkLst>
        <pc:spChg chg="mod">
          <ac:chgData name="Celia Tavares" userId="6d30327c-d7a7-45ea-84fb-bef445af4f2f" providerId="ADAL" clId="{56730BAB-187B-4E0A-97FC-B888147D52DB}" dt="2022-10-27T12:09:58.857" v="129" actId="2711"/>
          <ac:spMkLst>
            <pc:docMk/>
            <pc:sldMk cId="1291343443" sldId="328"/>
            <ac:spMk id="6" creationId="{70EF149D-8C0D-DE74-9D5D-3C6325E96FC9}"/>
          </ac:spMkLst>
        </pc:spChg>
        <pc:spChg chg="mod">
          <ac:chgData name="Celia Tavares" userId="6d30327c-d7a7-45ea-84fb-bef445af4f2f" providerId="ADAL" clId="{56730BAB-187B-4E0A-97FC-B888147D52DB}" dt="2022-10-27T12:10:26.897" v="132" actId="255"/>
          <ac:spMkLst>
            <pc:docMk/>
            <pc:sldMk cId="1291343443" sldId="328"/>
            <ac:spMk id="391" creationId="{00000000-0000-0000-0000-000000000000}"/>
          </ac:spMkLst>
        </pc:spChg>
      </pc:sldChg>
      <pc:sldChg chg="modSp mod">
        <pc:chgData name="Celia Tavares" userId="6d30327c-d7a7-45ea-84fb-bef445af4f2f" providerId="ADAL" clId="{56730BAB-187B-4E0A-97FC-B888147D52DB}" dt="2022-10-27T14:17:43.970" v="548" actId="20577"/>
        <pc:sldMkLst>
          <pc:docMk/>
          <pc:sldMk cId="1271129680" sldId="339"/>
        </pc:sldMkLst>
        <pc:spChg chg="mod">
          <ac:chgData name="Celia Tavares" userId="6d30327c-d7a7-45ea-84fb-bef445af4f2f" providerId="ADAL" clId="{56730BAB-187B-4E0A-97FC-B888147D52DB}" dt="2022-10-27T14:17:43.970" v="548" actId="20577"/>
          <ac:spMkLst>
            <pc:docMk/>
            <pc:sldMk cId="1271129680" sldId="339"/>
            <ac:spMk id="99" creationId="{00000000-0000-0000-0000-000000000000}"/>
          </ac:spMkLst>
        </pc:spChg>
      </pc:sldChg>
      <pc:sldChg chg="addSp delSp modSp add mod">
        <pc:chgData name="Celia Tavares" userId="6d30327c-d7a7-45ea-84fb-bef445af4f2f" providerId="ADAL" clId="{56730BAB-187B-4E0A-97FC-B888147D52DB}" dt="2022-10-27T12:23:36.609" v="504" actId="20577"/>
        <pc:sldMkLst>
          <pc:docMk/>
          <pc:sldMk cId="2910895738" sldId="344"/>
        </pc:sldMkLst>
        <pc:spChg chg="add del mod">
          <ac:chgData name="Celia Tavares" userId="6d30327c-d7a7-45ea-84fb-bef445af4f2f" providerId="ADAL" clId="{56730BAB-187B-4E0A-97FC-B888147D52DB}" dt="2022-10-27T12:16:42.139" v="170" actId="478"/>
          <ac:spMkLst>
            <pc:docMk/>
            <pc:sldMk cId="2910895738" sldId="344"/>
            <ac:spMk id="3" creationId="{58C8E49C-97BA-652D-3958-662DA96BC0EB}"/>
          </ac:spMkLst>
        </pc:spChg>
        <pc:spChg chg="mod">
          <ac:chgData name="Celia Tavares" userId="6d30327c-d7a7-45ea-84fb-bef445af4f2f" providerId="ADAL" clId="{56730BAB-187B-4E0A-97FC-B888147D52DB}" dt="2022-10-27T12:16:09.339" v="165" actId="20577"/>
          <ac:spMkLst>
            <pc:docMk/>
            <pc:sldMk cId="2910895738" sldId="344"/>
            <ac:spMk id="71" creationId="{00000000-0000-0000-0000-000000000000}"/>
          </ac:spMkLst>
        </pc:spChg>
        <pc:spChg chg="del">
          <ac:chgData name="Celia Tavares" userId="6d30327c-d7a7-45ea-84fb-bef445af4f2f" providerId="ADAL" clId="{56730BAB-187B-4E0A-97FC-B888147D52DB}" dt="2022-10-27T12:16:15.778" v="166" actId="478"/>
          <ac:spMkLst>
            <pc:docMk/>
            <pc:sldMk cId="2910895738" sldId="344"/>
            <ac:spMk id="73" creationId="{00000000-0000-0000-0000-000000000000}"/>
          </ac:spMkLst>
        </pc:spChg>
        <pc:graphicFrameChg chg="add mod modGraphic">
          <ac:chgData name="Celia Tavares" userId="6d30327c-d7a7-45ea-84fb-bef445af4f2f" providerId="ADAL" clId="{56730BAB-187B-4E0A-97FC-B888147D52DB}" dt="2022-10-27T12:22:45.828" v="499"/>
          <ac:graphicFrameMkLst>
            <pc:docMk/>
            <pc:sldMk cId="2910895738" sldId="344"/>
            <ac:graphicFrameMk id="4" creationId="{DAA4E76F-2E4A-4A5A-F7CF-109444602E92}"/>
          </ac:graphicFrameMkLst>
        </pc:graphicFrameChg>
        <pc:graphicFrameChg chg="add mod modGraphic">
          <ac:chgData name="Celia Tavares" userId="6d30327c-d7a7-45ea-84fb-bef445af4f2f" providerId="ADAL" clId="{56730BAB-187B-4E0A-97FC-B888147D52DB}" dt="2022-10-27T12:23:36.609" v="504" actId="20577"/>
          <ac:graphicFrameMkLst>
            <pc:docMk/>
            <pc:sldMk cId="2910895738" sldId="344"/>
            <ac:graphicFrameMk id="6" creationId="{06ED6D5A-EB0C-BF63-D5C8-2744313C04E4}"/>
          </ac:graphicFrameMkLst>
        </pc:graphicFrameChg>
        <pc:graphicFrameChg chg="add mod modGraphic">
          <ac:chgData name="Celia Tavares" userId="6d30327c-d7a7-45ea-84fb-bef445af4f2f" providerId="ADAL" clId="{56730BAB-187B-4E0A-97FC-B888147D52DB}" dt="2022-10-27T12:22:52.968" v="501"/>
          <ac:graphicFrameMkLst>
            <pc:docMk/>
            <pc:sldMk cId="2910895738" sldId="344"/>
            <ac:graphicFrameMk id="10" creationId="{E0254662-4503-5187-8E23-1E984F37BDB7}"/>
          </ac:graphicFrameMkLst>
        </pc:graphicFrameChg>
        <pc:picChg chg="add del mod">
          <ac:chgData name="Celia Tavares" userId="6d30327c-d7a7-45ea-84fb-bef445af4f2f" providerId="ADAL" clId="{56730BAB-187B-4E0A-97FC-B888147D52DB}" dt="2022-10-27T12:18:47.093" v="283" actId="21"/>
          <ac:picMkLst>
            <pc:docMk/>
            <pc:sldMk cId="2910895738" sldId="344"/>
            <ac:picMk id="5" creationId="{BBFB43F6-87E5-92B1-1F85-C1842E70B13E}"/>
          </ac:picMkLst>
        </pc:picChg>
        <pc:picChg chg="add mod">
          <ac:chgData name="Celia Tavares" userId="6d30327c-d7a7-45ea-84fb-bef445af4f2f" providerId="ADAL" clId="{56730BAB-187B-4E0A-97FC-B888147D52DB}" dt="2022-10-27T12:19:04.541" v="285" actId="1076"/>
          <ac:picMkLst>
            <pc:docMk/>
            <pc:sldMk cId="2910895738" sldId="344"/>
            <ac:picMk id="7" creationId="{941EB8A3-0D50-16F3-9A02-FC150A84944F}"/>
          </ac:picMkLst>
        </pc:picChg>
        <pc:picChg chg="add mod">
          <ac:chgData name="Celia Tavares" userId="6d30327c-d7a7-45ea-84fb-bef445af4f2f" providerId="ADAL" clId="{56730BAB-187B-4E0A-97FC-B888147D52DB}" dt="2022-10-27T12:20:48.220" v="441" actId="1076"/>
          <ac:picMkLst>
            <pc:docMk/>
            <pc:sldMk cId="2910895738" sldId="344"/>
            <ac:picMk id="8" creationId="{57C6E243-652A-0C47-180D-8FD77F755B08}"/>
          </ac:picMkLst>
        </pc:picChg>
        <pc:picChg chg="add mod">
          <ac:chgData name="Celia Tavares" userId="6d30327c-d7a7-45ea-84fb-bef445af4f2f" providerId="ADAL" clId="{56730BAB-187B-4E0A-97FC-B888147D52DB}" dt="2022-10-27T12:20:58.412" v="444" actId="1076"/>
          <ac:picMkLst>
            <pc:docMk/>
            <pc:sldMk cId="2910895738" sldId="344"/>
            <ac:picMk id="9" creationId="{310657F9-BD04-ABCA-BDDA-32A250D3F0ED}"/>
          </ac:picMkLst>
        </pc:picChg>
      </pc:sldChg>
    </pc:docChg>
  </pc:docChgLst>
  <pc:docChgLst>
    <pc:chgData name="Marios Vlachos" userId="2b13b48e-b84e-4f9b-9561-e7f7de196034" providerId="ADAL" clId="{11EAA3D8-009E-4AE3-8B4F-9322F287EAAE}"/>
    <pc:docChg chg="undo custSel modSld">
      <pc:chgData name="Marios Vlachos" userId="2b13b48e-b84e-4f9b-9561-e7f7de196034" providerId="ADAL" clId="{11EAA3D8-009E-4AE3-8B4F-9322F287EAAE}" dt="2023-03-03T13:22:13.072" v="715" actId="108"/>
      <pc:docMkLst>
        <pc:docMk/>
      </pc:docMkLst>
      <pc:sldChg chg="modSp mod">
        <pc:chgData name="Marios Vlachos" userId="2b13b48e-b84e-4f9b-9561-e7f7de196034" providerId="ADAL" clId="{11EAA3D8-009E-4AE3-8B4F-9322F287EAAE}" dt="2023-03-03T13:22:13.072" v="715" actId="108"/>
        <pc:sldMkLst>
          <pc:docMk/>
          <pc:sldMk cId="0" sldId="267"/>
        </pc:sldMkLst>
        <pc:graphicFrameChg chg="mod modGraphic">
          <ac:chgData name="Marios Vlachos" userId="2b13b48e-b84e-4f9b-9561-e7f7de196034" providerId="ADAL" clId="{11EAA3D8-009E-4AE3-8B4F-9322F287EAAE}" dt="2023-03-03T13:22:13.072" v="715" actId="108"/>
          <ac:graphicFrameMkLst>
            <pc:docMk/>
            <pc:sldMk cId="0" sldId="267"/>
            <ac:graphicFrameMk id="2" creationId="{7AF281C6-DE31-8328-14A6-A91DF148C6C4}"/>
          </ac:graphicFrameMkLst>
        </pc:graphicFrameChg>
      </pc:sldChg>
      <pc:sldChg chg="modSp mod">
        <pc:chgData name="Marios Vlachos" userId="2b13b48e-b84e-4f9b-9561-e7f7de196034" providerId="ADAL" clId="{11EAA3D8-009E-4AE3-8B4F-9322F287EAAE}" dt="2023-03-03T13:01:52.486" v="125" actId="313"/>
        <pc:sldMkLst>
          <pc:docMk/>
          <pc:sldMk cId="4210419546" sldId="348"/>
        </pc:sldMkLst>
        <pc:spChg chg="mod">
          <ac:chgData name="Marios Vlachos" userId="2b13b48e-b84e-4f9b-9561-e7f7de196034" providerId="ADAL" clId="{11EAA3D8-009E-4AE3-8B4F-9322F287EAAE}" dt="2023-03-03T13:00:41.650" v="60" actId="14100"/>
          <ac:spMkLst>
            <pc:docMk/>
            <pc:sldMk cId="4210419546" sldId="348"/>
            <ac:spMk id="4" creationId="{FA1768E6-8796-0C77-E899-7F680457138A}"/>
          </ac:spMkLst>
        </pc:spChg>
        <pc:spChg chg="mod">
          <ac:chgData name="Marios Vlachos" userId="2b13b48e-b84e-4f9b-9561-e7f7de196034" providerId="ADAL" clId="{11EAA3D8-009E-4AE3-8B4F-9322F287EAAE}" dt="2023-03-03T13:01:52.486" v="125" actId="313"/>
          <ac:spMkLst>
            <pc:docMk/>
            <pc:sldMk cId="4210419546" sldId="348"/>
            <ac:spMk id="5" creationId="{D50696D0-D551-EE7D-8C7E-2E769E7EB06D}"/>
          </ac:spMkLst>
        </pc:spChg>
        <pc:spChg chg="mod">
          <ac:chgData name="Marios Vlachos" userId="2b13b48e-b84e-4f9b-9561-e7f7de196034" providerId="ADAL" clId="{11EAA3D8-009E-4AE3-8B4F-9322F287EAAE}" dt="2023-03-03T13:00:19.249" v="50" actId="20577"/>
          <ac:spMkLst>
            <pc:docMk/>
            <pc:sldMk cId="4210419546" sldId="348"/>
            <ac:spMk id="148" creationId="{00000000-0000-0000-0000-000000000000}"/>
          </ac:spMkLst>
        </pc:spChg>
      </pc:sldChg>
      <pc:sldChg chg="modSp mod">
        <pc:chgData name="Marios Vlachos" userId="2b13b48e-b84e-4f9b-9561-e7f7de196034" providerId="ADAL" clId="{11EAA3D8-009E-4AE3-8B4F-9322F287EAAE}" dt="2023-03-03T13:04:42.249" v="219" actId="20577"/>
        <pc:sldMkLst>
          <pc:docMk/>
          <pc:sldMk cId="644390508" sldId="395"/>
        </pc:sldMkLst>
        <pc:spChg chg="mod">
          <ac:chgData name="Marios Vlachos" userId="2b13b48e-b84e-4f9b-9561-e7f7de196034" providerId="ADAL" clId="{11EAA3D8-009E-4AE3-8B4F-9322F287EAAE}" dt="2023-03-03T13:04:42.249" v="219" actId="20577"/>
          <ac:spMkLst>
            <pc:docMk/>
            <pc:sldMk cId="644390508" sldId="395"/>
            <ac:spMk id="148" creationId="{00000000-0000-0000-0000-000000000000}"/>
          </ac:spMkLst>
        </pc:spChg>
      </pc:sldChg>
      <pc:sldChg chg="modSp mod">
        <pc:chgData name="Marios Vlachos" userId="2b13b48e-b84e-4f9b-9561-e7f7de196034" providerId="ADAL" clId="{11EAA3D8-009E-4AE3-8B4F-9322F287EAAE}" dt="2023-03-03T13:13:43.410" v="385" actId="14100"/>
        <pc:sldMkLst>
          <pc:docMk/>
          <pc:sldMk cId="269100815" sldId="402"/>
        </pc:sldMkLst>
        <pc:spChg chg="mod">
          <ac:chgData name="Marios Vlachos" userId="2b13b48e-b84e-4f9b-9561-e7f7de196034" providerId="ADAL" clId="{11EAA3D8-009E-4AE3-8B4F-9322F287EAAE}" dt="2023-03-03T13:11:18.034" v="364" actId="6549"/>
          <ac:spMkLst>
            <pc:docMk/>
            <pc:sldMk cId="269100815" sldId="402"/>
            <ac:spMk id="15" creationId="{00000000-0000-0000-0000-000000000000}"/>
          </ac:spMkLst>
        </pc:spChg>
        <pc:spChg chg="mod">
          <ac:chgData name="Marios Vlachos" userId="2b13b48e-b84e-4f9b-9561-e7f7de196034" providerId="ADAL" clId="{11EAA3D8-009E-4AE3-8B4F-9322F287EAAE}" dt="2023-03-03T13:10:58.672" v="361" actId="1076"/>
          <ac:spMkLst>
            <pc:docMk/>
            <pc:sldMk cId="269100815" sldId="402"/>
            <ac:spMk id="18" creationId="{00000000-0000-0000-0000-000000000000}"/>
          </ac:spMkLst>
        </pc:spChg>
        <pc:spChg chg="mod">
          <ac:chgData name="Marios Vlachos" userId="2b13b48e-b84e-4f9b-9561-e7f7de196034" providerId="ADAL" clId="{11EAA3D8-009E-4AE3-8B4F-9322F287EAAE}" dt="2023-03-03T13:13:43.410" v="385" actId="14100"/>
          <ac:spMkLst>
            <pc:docMk/>
            <pc:sldMk cId="269100815" sldId="402"/>
            <ac:spMk id="148" creationId="{00000000-0000-0000-0000-000000000000}"/>
          </ac:spMkLst>
        </pc:spChg>
        <pc:grpChg chg="mod">
          <ac:chgData name="Marios Vlachos" userId="2b13b48e-b84e-4f9b-9561-e7f7de196034" providerId="ADAL" clId="{11EAA3D8-009E-4AE3-8B4F-9322F287EAAE}" dt="2023-03-03T13:13:35.905" v="384" actId="14100"/>
          <ac:grpSpMkLst>
            <pc:docMk/>
            <pc:sldMk cId="269100815" sldId="402"/>
            <ac:grpSpMk id="6" creationId="{00000000-0000-0000-0000-000000000000}"/>
          </ac:grpSpMkLst>
        </pc:grpChg>
      </pc:sldChg>
      <pc:sldChg chg="modSp mod">
        <pc:chgData name="Marios Vlachos" userId="2b13b48e-b84e-4f9b-9561-e7f7de196034" providerId="ADAL" clId="{11EAA3D8-009E-4AE3-8B4F-9322F287EAAE}" dt="2023-03-03T13:06:59.998" v="236" actId="20577"/>
        <pc:sldMkLst>
          <pc:docMk/>
          <pc:sldMk cId="1508679561" sldId="419"/>
        </pc:sldMkLst>
        <pc:spChg chg="mod">
          <ac:chgData name="Marios Vlachos" userId="2b13b48e-b84e-4f9b-9561-e7f7de196034" providerId="ADAL" clId="{11EAA3D8-009E-4AE3-8B4F-9322F287EAAE}" dt="2023-03-03T13:06:59.998" v="236" actId="20577"/>
          <ac:spMkLst>
            <pc:docMk/>
            <pc:sldMk cId="1508679561" sldId="419"/>
            <ac:spMk id="2" creationId="{00000000-0000-0000-0000-000000000000}"/>
          </ac:spMkLst>
        </pc:spChg>
        <pc:spChg chg="mod">
          <ac:chgData name="Marios Vlachos" userId="2b13b48e-b84e-4f9b-9561-e7f7de196034" providerId="ADAL" clId="{11EAA3D8-009E-4AE3-8B4F-9322F287EAAE}" dt="2023-03-03T13:05:11.643" v="231" actId="20577"/>
          <ac:spMkLst>
            <pc:docMk/>
            <pc:sldMk cId="1508679561" sldId="419"/>
            <ac:spMk id="3" creationId="{031A637E-AC8C-6224-A4EE-D09FAA9380D4}"/>
          </ac:spMkLst>
        </pc:spChg>
      </pc:sldChg>
      <pc:sldChg chg="modSp mod">
        <pc:chgData name="Marios Vlachos" userId="2b13b48e-b84e-4f9b-9561-e7f7de196034" providerId="ADAL" clId="{11EAA3D8-009E-4AE3-8B4F-9322F287EAAE}" dt="2023-03-03T13:21:44.615" v="708" actId="313"/>
        <pc:sldMkLst>
          <pc:docMk/>
          <pc:sldMk cId="2719392598" sldId="426"/>
        </pc:sldMkLst>
        <pc:spChg chg="mod">
          <ac:chgData name="Marios Vlachos" userId="2b13b48e-b84e-4f9b-9561-e7f7de196034" providerId="ADAL" clId="{11EAA3D8-009E-4AE3-8B4F-9322F287EAAE}" dt="2023-03-03T13:21:44.615" v="708" actId="313"/>
          <ac:spMkLst>
            <pc:docMk/>
            <pc:sldMk cId="2719392598" sldId="426"/>
            <ac:spMk id="99" creationId="{00000000-0000-0000-0000-000000000000}"/>
          </ac:spMkLst>
        </pc:spChg>
      </pc:sldChg>
      <pc:sldChg chg="modSp mod">
        <pc:chgData name="Marios Vlachos" userId="2b13b48e-b84e-4f9b-9561-e7f7de196034" providerId="ADAL" clId="{11EAA3D8-009E-4AE3-8B4F-9322F287EAAE}" dt="2023-03-03T13:17:08.831" v="549" actId="20577"/>
        <pc:sldMkLst>
          <pc:docMk/>
          <pc:sldMk cId="3230176057" sldId="427"/>
        </pc:sldMkLst>
        <pc:spChg chg="mod">
          <ac:chgData name="Marios Vlachos" userId="2b13b48e-b84e-4f9b-9561-e7f7de196034" providerId="ADAL" clId="{11EAA3D8-009E-4AE3-8B4F-9322F287EAAE}" dt="2023-03-03T13:17:08.831" v="549" actId="20577"/>
          <ac:spMkLst>
            <pc:docMk/>
            <pc:sldMk cId="3230176057" sldId="427"/>
            <ac:spMk id="15" creationId="{00000000-0000-0000-0000-000000000000}"/>
          </ac:spMkLst>
        </pc:spChg>
        <pc:spChg chg="mod">
          <ac:chgData name="Marios Vlachos" userId="2b13b48e-b84e-4f9b-9561-e7f7de196034" providerId="ADAL" clId="{11EAA3D8-009E-4AE3-8B4F-9322F287EAAE}" dt="2023-03-03T13:16:48.296" v="508" actId="1076"/>
          <ac:spMkLst>
            <pc:docMk/>
            <pc:sldMk cId="3230176057" sldId="427"/>
            <ac:spMk id="18" creationId="{00000000-0000-0000-0000-000000000000}"/>
          </ac:spMkLst>
        </pc:spChg>
        <pc:grpChg chg="mod">
          <ac:chgData name="Marios Vlachos" userId="2b13b48e-b84e-4f9b-9561-e7f7de196034" providerId="ADAL" clId="{11EAA3D8-009E-4AE3-8B4F-9322F287EAAE}" dt="2023-03-03T13:16:18.937" v="485" actId="1076"/>
          <ac:grpSpMkLst>
            <pc:docMk/>
            <pc:sldMk cId="3230176057" sldId="427"/>
            <ac:grpSpMk id="6" creationId="{00000000-0000-0000-0000-000000000000}"/>
          </ac:grpSpMkLst>
        </pc:grpChg>
      </pc:sldChg>
      <pc:sldChg chg="addSp delSp modSp mod">
        <pc:chgData name="Marios Vlachos" userId="2b13b48e-b84e-4f9b-9561-e7f7de196034" providerId="ADAL" clId="{11EAA3D8-009E-4AE3-8B4F-9322F287EAAE}" dt="2023-03-03T13:18:01.795" v="556" actId="20577"/>
        <pc:sldMkLst>
          <pc:docMk/>
          <pc:sldMk cId="1745077850" sldId="428"/>
        </pc:sldMkLst>
        <pc:spChg chg="add del">
          <ac:chgData name="Marios Vlachos" userId="2b13b48e-b84e-4f9b-9561-e7f7de196034" providerId="ADAL" clId="{11EAA3D8-009E-4AE3-8B4F-9322F287EAAE}" dt="2023-03-03T13:17:43.068" v="553"/>
          <ac:spMkLst>
            <pc:docMk/>
            <pc:sldMk cId="1745077850" sldId="428"/>
            <ac:spMk id="2" creationId="{A73766C8-0242-852A-9F27-9509D375CB53}"/>
          </ac:spMkLst>
        </pc:spChg>
        <pc:spChg chg="add del mod">
          <ac:chgData name="Marios Vlachos" userId="2b13b48e-b84e-4f9b-9561-e7f7de196034" providerId="ADAL" clId="{11EAA3D8-009E-4AE3-8B4F-9322F287EAAE}" dt="2023-03-03T13:17:42.891" v="552"/>
          <ac:spMkLst>
            <pc:docMk/>
            <pc:sldMk cId="1745077850" sldId="428"/>
            <ac:spMk id="5" creationId="{5719037C-DD5A-DE5E-B8D1-0B065B04DF7F}"/>
          </ac:spMkLst>
        </pc:spChg>
        <pc:spChg chg="mod">
          <ac:chgData name="Marios Vlachos" userId="2b13b48e-b84e-4f9b-9561-e7f7de196034" providerId="ADAL" clId="{11EAA3D8-009E-4AE3-8B4F-9322F287EAAE}" dt="2023-03-03T13:18:01.795" v="556" actId="20577"/>
          <ac:spMkLst>
            <pc:docMk/>
            <pc:sldMk cId="1745077850" sldId="428"/>
            <ac:spMk id="148" creationId="{00000000-0000-0000-0000-000000000000}"/>
          </ac:spMkLst>
        </pc:spChg>
      </pc:sldChg>
      <pc:sldChg chg="modSp mod">
        <pc:chgData name="Marios Vlachos" userId="2b13b48e-b84e-4f9b-9561-e7f7de196034" providerId="ADAL" clId="{11EAA3D8-009E-4AE3-8B4F-9322F287EAAE}" dt="2023-03-03T12:59:27.642" v="27" actId="20577"/>
        <pc:sldMkLst>
          <pc:docMk/>
          <pc:sldMk cId="2596242117" sldId="430"/>
        </pc:sldMkLst>
        <pc:spChg chg="mod">
          <ac:chgData name="Marios Vlachos" userId="2b13b48e-b84e-4f9b-9561-e7f7de196034" providerId="ADAL" clId="{11EAA3D8-009E-4AE3-8B4F-9322F287EAAE}" dt="2023-03-03T12:59:27.642" v="27" actId="20577"/>
          <ac:spMkLst>
            <pc:docMk/>
            <pc:sldMk cId="2596242117" sldId="430"/>
            <ac:spMk id="99" creationId="{00000000-0000-0000-0000-000000000000}"/>
          </ac:spMkLst>
        </pc:spChg>
      </pc:sldChg>
      <pc:sldChg chg="modSp mod">
        <pc:chgData name="Marios Vlachos" userId="2b13b48e-b84e-4f9b-9561-e7f7de196034" providerId="ADAL" clId="{11EAA3D8-009E-4AE3-8B4F-9322F287EAAE}" dt="2023-03-03T13:08:35.669" v="323" actId="20577"/>
        <pc:sldMkLst>
          <pc:docMk/>
          <pc:sldMk cId="3088742123" sldId="435"/>
        </pc:sldMkLst>
        <pc:spChg chg="mod">
          <ac:chgData name="Marios Vlachos" userId="2b13b48e-b84e-4f9b-9561-e7f7de196034" providerId="ADAL" clId="{11EAA3D8-009E-4AE3-8B4F-9322F287EAAE}" dt="2023-03-03T13:08:35.669" v="323" actId="20577"/>
          <ac:spMkLst>
            <pc:docMk/>
            <pc:sldMk cId="3088742123" sldId="435"/>
            <ac:spMk id="391" creationId="{00000000-0000-0000-0000-000000000000}"/>
          </ac:spMkLst>
        </pc:spChg>
      </pc:sldChg>
      <pc:sldChg chg="modSp mod">
        <pc:chgData name="Marios Vlachos" userId="2b13b48e-b84e-4f9b-9561-e7f7de196034" providerId="ADAL" clId="{11EAA3D8-009E-4AE3-8B4F-9322F287EAAE}" dt="2023-03-03T13:09:37.258" v="347" actId="20577"/>
        <pc:sldMkLst>
          <pc:docMk/>
          <pc:sldMk cId="1095245813" sldId="437"/>
        </pc:sldMkLst>
        <pc:spChg chg="mod">
          <ac:chgData name="Marios Vlachos" userId="2b13b48e-b84e-4f9b-9561-e7f7de196034" providerId="ADAL" clId="{11EAA3D8-009E-4AE3-8B4F-9322F287EAAE}" dt="2023-03-03T13:09:37.258" v="347" actId="20577"/>
          <ac:spMkLst>
            <pc:docMk/>
            <pc:sldMk cId="1095245813" sldId="437"/>
            <ac:spMk id="106" creationId="{00000000-0000-0000-0000-000000000000}"/>
          </ac:spMkLst>
        </pc:spChg>
      </pc:sldChg>
      <pc:sldChg chg="modSp mod">
        <pc:chgData name="Marios Vlachos" userId="2b13b48e-b84e-4f9b-9561-e7f7de196034" providerId="ADAL" clId="{11EAA3D8-009E-4AE3-8B4F-9322F287EAAE}" dt="2023-03-03T13:15:50.365" v="481" actId="6549"/>
        <pc:sldMkLst>
          <pc:docMk/>
          <pc:sldMk cId="3536336201" sldId="440"/>
        </pc:sldMkLst>
        <pc:spChg chg="mod">
          <ac:chgData name="Marios Vlachos" userId="2b13b48e-b84e-4f9b-9561-e7f7de196034" providerId="ADAL" clId="{11EAA3D8-009E-4AE3-8B4F-9322F287EAAE}" dt="2023-03-03T13:15:50.365" v="481" actId="6549"/>
          <ac:spMkLst>
            <pc:docMk/>
            <pc:sldMk cId="3536336201" sldId="440"/>
            <ac:spMk id="106" creationId="{00000000-0000-0000-0000-000000000000}"/>
          </ac:spMkLst>
        </pc:spChg>
      </pc:sldChg>
      <pc:sldChg chg="modSp mod">
        <pc:chgData name="Marios Vlachos" userId="2b13b48e-b84e-4f9b-9561-e7f7de196034" providerId="ADAL" clId="{11EAA3D8-009E-4AE3-8B4F-9322F287EAAE}" dt="2023-03-03T13:14:47.027" v="400" actId="20577"/>
        <pc:sldMkLst>
          <pc:docMk/>
          <pc:sldMk cId="1397795701" sldId="441"/>
        </pc:sldMkLst>
        <pc:spChg chg="mod">
          <ac:chgData name="Marios Vlachos" userId="2b13b48e-b84e-4f9b-9561-e7f7de196034" providerId="ADAL" clId="{11EAA3D8-009E-4AE3-8B4F-9322F287EAAE}" dt="2023-03-03T13:14:47.027" v="400" actId="20577"/>
          <ac:spMkLst>
            <pc:docMk/>
            <pc:sldMk cId="1397795701" sldId="441"/>
            <ac:spMk id="391" creationId="{00000000-0000-0000-0000-000000000000}"/>
          </ac:spMkLst>
        </pc:spChg>
      </pc:sldChg>
      <pc:sldChg chg="modSp mod">
        <pc:chgData name="Marios Vlachos" userId="2b13b48e-b84e-4f9b-9561-e7f7de196034" providerId="ADAL" clId="{11EAA3D8-009E-4AE3-8B4F-9322F287EAAE}" dt="2023-03-03T13:18:50.104" v="561" actId="20577"/>
        <pc:sldMkLst>
          <pc:docMk/>
          <pc:sldMk cId="487464822" sldId="442"/>
        </pc:sldMkLst>
        <pc:spChg chg="mod">
          <ac:chgData name="Marios Vlachos" userId="2b13b48e-b84e-4f9b-9561-e7f7de196034" providerId="ADAL" clId="{11EAA3D8-009E-4AE3-8B4F-9322F287EAAE}" dt="2023-03-03T13:18:50.104" v="561" actId="20577"/>
          <ac:spMkLst>
            <pc:docMk/>
            <pc:sldMk cId="487464822" sldId="442"/>
            <ac:spMk id="391" creationId="{00000000-0000-0000-0000-000000000000}"/>
          </ac:spMkLst>
        </pc:spChg>
      </pc:sldChg>
      <pc:sldChg chg="modSp mod">
        <pc:chgData name="Marios Vlachos" userId="2b13b48e-b84e-4f9b-9561-e7f7de196034" providerId="ADAL" clId="{11EAA3D8-009E-4AE3-8B4F-9322F287EAAE}" dt="2023-03-03T13:19:34.767" v="565" actId="20577"/>
        <pc:sldMkLst>
          <pc:docMk/>
          <pc:sldMk cId="1873259336" sldId="443"/>
        </pc:sldMkLst>
        <pc:spChg chg="mod">
          <ac:chgData name="Marios Vlachos" userId="2b13b48e-b84e-4f9b-9561-e7f7de196034" providerId="ADAL" clId="{11EAA3D8-009E-4AE3-8B4F-9322F287EAAE}" dt="2023-03-03T13:19:34.767" v="565" actId="20577"/>
          <ac:spMkLst>
            <pc:docMk/>
            <pc:sldMk cId="1873259336" sldId="443"/>
            <ac:spMk id="106" creationId="{00000000-0000-0000-0000-000000000000}"/>
          </ac:spMkLst>
        </pc:spChg>
      </pc:sldChg>
      <pc:sldChg chg="modSp mod">
        <pc:chgData name="Marios Vlachos" userId="2b13b48e-b84e-4f9b-9561-e7f7de196034" providerId="ADAL" clId="{11EAA3D8-009E-4AE3-8B4F-9322F287EAAE}" dt="2023-03-03T13:18:28.944" v="559" actId="20577"/>
        <pc:sldMkLst>
          <pc:docMk/>
          <pc:sldMk cId="264460431" sldId="444"/>
        </pc:sldMkLst>
        <pc:spChg chg="mod">
          <ac:chgData name="Marios Vlachos" userId="2b13b48e-b84e-4f9b-9561-e7f7de196034" providerId="ADAL" clId="{11EAA3D8-009E-4AE3-8B4F-9322F287EAAE}" dt="2023-03-03T13:18:28.944" v="559" actId="20577"/>
          <ac:spMkLst>
            <pc:docMk/>
            <pc:sldMk cId="264460431" sldId="444"/>
            <ac:spMk id="39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t>03/03/2023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74959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2766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309699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18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408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064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17549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43155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2823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72669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dirty="0"/>
              <a:t>DON’T CHANGE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2666643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752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559417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24349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772149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166877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93972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468223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395274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b="0" dirty="0" err="1"/>
              <a:t>Insert</a:t>
            </a:r>
            <a:r>
              <a:rPr lang="pt-PT" b="0" dirty="0"/>
              <a:t> </a:t>
            </a:r>
            <a:r>
              <a:rPr lang="pt-PT" b="0" dirty="0" err="1"/>
              <a:t>here</a:t>
            </a:r>
            <a:r>
              <a:rPr lang="pt-PT" b="0" dirty="0"/>
              <a:t> a </a:t>
            </a:r>
            <a:r>
              <a:rPr lang="pt-PT" b="0" dirty="0" err="1"/>
              <a:t>quote</a:t>
            </a:r>
            <a:r>
              <a:rPr lang="pt-PT" b="0" dirty="0"/>
              <a:t> </a:t>
            </a:r>
            <a:r>
              <a:rPr lang="pt-PT" b="0" dirty="0" err="1"/>
              <a:t>related</a:t>
            </a:r>
            <a:r>
              <a:rPr lang="pt-PT" b="0" dirty="0"/>
              <a:t> to </a:t>
            </a:r>
            <a:r>
              <a:rPr lang="pt-PT" b="0" dirty="0" err="1"/>
              <a:t>the</a:t>
            </a:r>
            <a:r>
              <a:rPr lang="pt-PT" b="0" dirty="0"/>
              <a:t> module </a:t>
            </a:r>
            <a:r>
              <a:rPr lang="pt-PT" b="0" dirty="0" err="1"/>
              <a:t>topic</a:t>
            </a:r>
            <a:endParaRPr b="0" dirty="0"/>
          </a:p>
        </p:txBody>
      </p:sp>
    </p:spTree>
    <p:extLst>
      <p:ext uri="{BB962C8B-B14F-4D97-AF65-F5344CB8AC3E}">
        <p14:creationId xmlns:p14="http://schemas.microsoft.com/office/powerpoint/2010/main" val="390447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85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36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1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96471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97957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60748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_1Text Slide">
    <p:spTree>
      <p:nvGrpSpPr>
        <p:cNvPr id="1" name=""/>
        <p:cNvGrpSpPr/>
        <p:nvPr/>
      </p:nvGrpSpPr>
      <p:grpSpPr>
        <a:xfrm>
          <a:off x="0" y="0"/>
          <a:ext cx="0" cy="0"/>
          <a:chOff x="0" y="0"/>
          <a:chExt cx="0" cy="0"/>
        </a:xfrm>
      </p:grpSpPr>
      <p:sp>
        <p:nvSpPr>
          <p:cNvPr id="7" name="Rectangle 6"/>
          <p:cNvSpPr/>
          <p:nvPr userDrawn="1"/>
        </p:nvSpPr>
        <p:spPr>
          <a:xfrm>
            <a:off x="0" y="453578"/>
            <a:ext cx="77395" cy="608710"/>
          </a:xfrm>
          <a:prstGeom prst="rect">
            <a:avLst/>
          </a:prstGeom>
          <a:solidFill>
            <a:srgbClr val="D3D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a:latin typeface="Open Sans" panose="020B0606030504020204" pitchFamily="34" charset="0"/>
            </a:endParaRPr>
          </a:p>
        </p:txBody>
      </p:sp>
      <p:pic>
        <p:nvPicPr>
          <p:cNvPr id="5" name="Picture 32">
            <a:extLst>
              <a:ext uri="{FF2B5EF4-FFF2-40B4-BE49-F238E27FC236}">
                <a16:creationId xmlns:a16="http://schemas.microsoft.com/office/drawing/2014/main" id="{C1D40C12-6A4B-6742-A991-76A19EF30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11935" y="365501"/>
            <a:ext cx="520131" cy="9144000"/>
          </a:xfrm>
          <a:prstGeom prst="rect">
            <a:avLst/>
          </a:prstGeom>
        </p:spPr>
      </p:pic>
      <p:pic>
        <p:nvPicPr>
          <p:cNvPr id="2" name="Picture 1" descr="Picture 2">
            <a:extLst>
              <a:ext uri="{FF2B5EF4-FFF2-40B4-BE49-F238E27FC236}">
                <a16:creationId xmlns:a16="http://schemas.microsoft.com/office/drawing/2014/main" id="{3BF520A7-9F85-4F04-80DA-CE9E5E194E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2631" y="98786"/>
            <a:ext cx="247408" cy="220332"/>
          </a:xfrm>
          <a:prstGeom prst="rect">
            <a:avLst/>
          </a:prstGeom>
          <a:ln w="12700">
            <a:miter lim="400000"/>
          </a:ln>
        </p:spPr>
      </p:pic>
    </p:spTree>
    <p:extLst>
      <p:ext uri="{BB962C8B-B14F-4D97-AF65-F5344CB8AC3E}">
        <p14:creationId xmlns:p14="http://schemas.microsoft.com/office/powerpoint/2010/main" val="26567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1_Quote">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0A8C6D"/>
                </a:solidFill>
                <a:latin typeface="Raleway"/>
                <a:ea typeface="Raleway"/>
                <a:cs typeface="Raleway"/>
                <a:sym typeface="Raleway"/>
              </a:rPr>
              <a:t>“</a:t>
            </a:r>
            <a:endParaRPr sz="12000" b="1" dirty="0">
              <a:solidFill>
                <a:srgbClr val="0A8C6D"/>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49193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atin typeface="Arial" panose="020B0604020202020204" pitchFamily="34" charset="0"/>
                <a:cs typeface="Arial" panose="020B0604020202020204" pitchFamily="34" charset="0"/>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sp>
        <p:nvSpPr>
          <p:cNvPr id="7" name="Rectangle 6"/>
          <p:cNvSpPr/>
          <p:nvPr userDrawn="1"/>
        </p:nvSpPr>
        <p:spPr>
          <a:xfrm>
            <a:off x="0" y="453578"/>
            <a:ext cx="77395" cy="608710"/>
          </a:xfrm>
          <a:prstGeom prst="rect">
            <a:avLst/>
          </a:prstGeom>
          <a:solidFill>
            <a:srgbClr val="D3D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a:latin typeface="Open Sans" panose="020B0606030504020204" pitchFamily="34" charset="0"/>
            </a:endParaRPr>
          </a:p>
        </p:txBody>
      </p:sp>
      <p:grpSp>
        <p:nvGrpSpPr>
          <p:cNvPr id="10" name="Group 9">
            <a:extLst>
              <a:ext uri="{FF2B5EF4-FFF2-40B4-BE49-F238E27FC236}">
                <a16:creationId xmlns:a16="http://schemas.microsoft.com/office/drawing/2014/main" id="{74ECC7D9-B661-8649-B95B-B74A2AC0D058}"/>
              </a:ext>
            </a:extLst>
          </p:cNvPr>
          <p:cNvGrpSpPr/>
          <p:nvPr userDrawn="1"/>
        </p:nvGrpSpPr>
        <p:grpSpPr>
          <a:xfrm rot="5400000" flipH="1">
            <a:off x="-695387" y="4060064"/>
            <a:ext cx="2038349" cy="2166872"/>
            <a:chOff x="7785102" y="1568449"/>
            <a:chExt cx="2717799" cy="2603500"/>
          </a:xfrm>
        </p:grpSpPr>
        <p:sp>
          <p:nvSpPr>
            <p:cNvPr id="11" name="Oval 10">
              <a:extLst>
                <a:ext uri="{FF2B5EF4-FFF2-40B4-BE49-F238E27FC236}">
                  <a16:creationId xmlns:a16="http://schemas.microsoft.com/office/drawing/2014/main" id="{58E7074E-E5FA-C74B-94CF-20608FA751CD}"/>
                </a:ext>
              </a:extLst>
            </p:cNvPr>
            <p:cNvSpPr/>
            <p:nvPr/>
          </p:nvSpPr>
          <p:spPr>
            <a:xfrm>
              <a:off x="7785102" y="1568449"/>
              <a:ext cx="2603500" cy="2603500"/>
            </a:xfrm>
            <a:prstGeom prst="ellipse">
              <a:avLst/>
            </a:prstGeom>
            <a:noFill/>
            <a:ln w="63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2" name="Oval 11">
              <a:extLst>
                <a:ext uri="{FF2B5EF4-FFF2-40B4-BE49-F238E27FC236}">
                  <a16:creationId xmlns:a16="http://schemas.microsoft.com/office/drawing/2014/main" id="{415B3960-2B8E-6C4D-9DBC-EBA51B70410D}"/>
                </a:ext>
              </a:extLst>
            </p:cNvPr>
            <p:cNvSpPr/>
            <p:nvPr/>
          </p:nvSpPr>
          <p:spPr>
            <a:xfrm>
              <a:off x="10238836" y="1780116"/>
              <a:ext cx="186009" cy="1860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3" name="Oval 12">
              <a:extLst>
                <a:ext uri="{FF2B5EF4-FFF2-40B4-BE49-F238E27FC236}">
                  <a16:creationId xmlns:a16="http://schemas.microsoft.com/office/drawing/2014/main" id="{57EE0B1C-5EC9-3842-8E29-167C6F77ED7B}"/>
                </a:ext>
              </a:extLst>
            </p:cNvPr>
            <p:cNvSpPr/>
            <p:nvPr/>
          </p:nvSpPr>
          <p:spPr>
            <a:xfrm>
              <a:off x="10432512" y="2003686"/>
              <a:ext cx="70389" cy="703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4" name="Oval 13">
              <a:extLst>
                <a:ext uri="{FF2B5EF4-FFF2-40B4-BE49-F238E27FC236}">
                  <a16:creationId xmlns:a16="http://schemas.microsoft.com/office/drawing/2014/main" id="{09483E70-4889-6044-A350-5DC81AF4D685}"/>
                </a:ext>
              </a:extLst>
            </p:cNvPr>
            <p:cNvSpPr/>
            <p:nvPr/>
          </p:nvSpPr>
          <p:spPr>
            <a:xfrm>
              <a:off x="10226526" y="2021418"/>
              <a:ext cx="105314" cy="10531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5" name="Oval 14">
              <a:extLst>
                <a:ext uri="{FF2B5EF4-FFF2-40B4-BE49-F238E27FC236}">
                  <a16:creationId xmlns:a16="http://schemas.microsoft.com/office/drawing/2014/main" id="{6FFA0777-5A42-4048-A612-B9C95AEBE561}"/>
                </a:ext>
              </a:extLst>
            </p:cNvPr>
            <p:cNvSpPr/>
            <p:nvPr/>
          </p:nvSpPr>
          <p:spPr>
            <a:xfrm>
              <a:off x="9704116" y="1684867"/>
              <a:ext cx="430484" cy="430484"/>
            </a:xfrm>
            <a:prstGeom prst="ellipse">
              <a:avLst/>
            </a:prstGeom>
            <a:solidFill>
              <a:srgbClr val="EC2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grpSp>
      <p:pic>
        <p:nvPicPr>
          <p:cNvPr id="2" name="Picture 1" descr="Picture 2">
            <a:extLst>
              <a:ext uri="{FF2B5EF4-FFF2-40B4-BE49-F238E27FC236}">
                <a16:creationId xmlns:a16="http://schemas.microsoft.com/office/drawing/2014/main" id="{BF18BF4B-0BED-B36F-7EE5-E32D81E2F6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2631" y="98786"/>
            <a:ext cx="247408" cy="220332"/>
          </a:xfrm>
          <a:prstGeom prst="rect">
            <a:avLst/>
          </a:prstGeom>
          <a:ln w="12700">
            <a:miter lim="400000"/>
          </a:ln>
        </p:spPr>
      </p:pic>
    </p:spTree>
    <p:extLst>
      <p:ext uri="{BB962C8B-B14F-4D97-AF65-F5344CB8AC3E}">
        <p14:creationId xmlns:p14="http://schemas.microsoft.com/office/powerpoint/2010/main" val="352538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dirty="0"/>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dirty="0"/>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Arial" panose="020B0604020202020204" pitchFamily="34" charset="0"/>
                <a:ea typeface="Arial" panose="020B0604020202020204" pitchFamily="34" charset="0"/>
                <a:cs typeface="Arial" panose="020B0604020202020204" pitchFamily="34" charset="0"/>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55" r:id="rId4"/>
    <p:sldLayoutId id="2147483651" r:id="rId5"/>
    <p:sldLayoutId id="2147483652" r:id="rId6"/>
    <p:sldLayoutId id="2147483653" r:id="rId7"/>
    <p:sldLayoutId id="2147483654" r:id="rId8"/>
    <p:sldLayoutId id="2147483660"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WI3B54m6S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designthinking.ideo.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usmgKEPY2o"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online.hbs.edu/blog/post/what-is-human-centered-desig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5wCfYujRd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www.linkedin.com/pulse/trial-error-method-success-andre-lor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a:t>Εκπαιδευτικό πρόγραμμα για γυναίκες</a:t>
            </a:r>
            <a:br>
              <a:rPr lang="en-GB" sz="4000" dirty="0"/>
            </a:br>
            <a:r>
              <a:rPr lang="el-GR" sz="4000" b="1" dirty="0">
                <a:solidFill>
                  <a:srgbClr val="981C22"/>
                </a:solidFill>
              </a:rPr>
              <a:t>Ψηφιακή Νοοτροπία</a:t>
            </a:r>
            <a:endParaRPr sz="4000" b="1" dirty="0">
              <a:solidFill>
                <a:srgbClr val="981C22"/>
              </a:solidFill>
            </a:endParaRPr>
          </a:p>
        </p:txBody>
      </p:sp>
      <p:pic>
        <p:nvPicPr>
          <p:cNvPr id="2" name="Picture 1">
            <a:extLst>
              <a:ext uri="{FF2B5EF4-FFF2-40B4-BE49-F238E27FC236}">
                <a16:creationId xmlns:a16="http://schemas.microsoft.com/office/drawing/2014/main" id="{5F862C1F-2A3C-2A35-29DB-F101B5ECEE2B}"/>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Σχεδιάστε μια εμπειρία</a:t>
            </a:r>
            <a:br>
              <a:rPr lang="pt-PT" sz="1600" b="1" dirty="0">
                <a:solidFill>
                  <a:srgbClr val="0A8C6D"/>
                </a:solidFill>
              </a:rPr>
            </a:br>
            <a:r>
              <a:rPr lang="el-GR" sz="1200" dirty="0"/>
              <a:t>Ο στόχος αυτής της δραστηριότητας είναι να παρακινήσει τις συμμετέχουσες να προσπαθήσουν να καινοτομήσουν και να διαφοροποιηθούν μέσω των ιδεών τους.</a:t>
            </a:r>
          </a:p>
        </p:txBody>
      </p:sp>
      <p:sp>
        <p:nvSpPr>
          <p:cNvPr id="391" name="Google Shape;391;p35"/>
          <p:cNvSpPr txBox="1">
            <a:spLocks noGrp="1"/>
          </p:cNvSpPr>
          <p:nvPr>
            <p:ph type="body" idx="1"/>
          </p:nvPr>
        </p:nvSpPr>
        <p:spPr>
          <a:xfrm>
            <a:off x="921999" y="1887378"/>
            <a:ext cx="5447270"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Ζωγραφίστε ένα βάζο σε ένα λεπτό. Δείτε τι έχουν φτιάξει τα άλλα μέλη</a:t>
            </a:r>
          </a:p>
          <a:p>
            <a:pPr marL="0" indent="0">
              <a:buNone/>
            </a:pPr>
            <a:r>
              <a:rPr lang="el-GR" sz="1100" b="1" dirty="0"/>
              <a:t>Βήμα2</a:t>
            </a:r>
            <a:r>
              <a:rPr lang="en-GB" sz="1100" b="1" dirty="0"/>
              <a:t>: </a:t>
            </a:r>
            <a:r>
              <a:rPr lang="el-GR" sz="1100" dirty="0"/>
              <a:t>Τώρα σχεδιάστε έναν καλύτερο τρόπο για να απολαύσετε τα λουλούδια στο σπίτι. Δείτε τι έχουν φτιάξει τα άλλα μέλη.</a:t>
            </a:r>
          </a:p>
          <a:p>
            <a:pPr marL="0" indent="0">
              <a:buNone/>
            </a:pPr>
            <a:r>
              <a:rPr lang="el-GR" sz="1100" b="1" dirty="0"/>
              <a:t>Βήμα3</a:t>
            </a:r>
            <a:r>
              <a:rPr lang="en-GB" sz="1100" b="1" dirty="0"/>
              <a:t>: </a:t>
            </a:r>
            <a:r>
              <a:rPr lang="el-GR" sz="1100" dirty="0"/>
              <a:t>Συζητήστε τις ακόλουθες ερωτήσεις:</a:t>
            </a:r>
          </a:p>
          <a:p>
            <a:pPr marL="171450" indent="-171450">
              <a:buClr>
                <a:srgbClr val="0A8C6D"/>
              </a:buClr>
              <a:buSzPct val="100000"/>
              <a:buFont typeface="Wingdings" panose="05000000000000000000" pitchFamily="2" charset="2"/>
              <a:buChar char="§"/>
            </a:pPr>
            <a:r>
              <a:rPr lang="el-GR" sz="1100" dirty="0"/>
              <a:t>Σε τι διαφέρουν οι δύο οδηγίες;</a:t>
            </a:r>
          </a:p>
          <a:p>
            <a:pPr marL="171450" indent="-171450">
              <a:buClr>
                <a:srgbClr val="0A8C6D"/>
              </a:buClr>
              <a:buSzPct val="100000"/>
              <a:buFont typeface="Wingdings" panose="05000000000000000000" pitchFamily="2" charset="2"/>
              <a:buChar char="§"/>
            </a:pPr>
            <a:r>
              <a:rPr lang="el-GR" sz="1100" dirty="0"/>
              <a:t>Ποια οδηγία προτιμήσατε;</a:t>
            </a:r>
          </a:p>
          <a:p>
            <a:pPr marL="171450" indent="-171450">
              <a:buClr>
                <a:srgbClr val="0A8C6D"/>
              </a:buClr>
              <a:buSzPct val="100000"/>
              <a:buFont typeface="Wingdings" panose="05000000000000000000" pitchFamily="2" charset="2"/>
              <a:buChar char="§"/>
            </a:pPr>
            <a:r>
              <a:rPr lang="el-GR" sz="1100" dirty="0"/>
              <a:t>Ποια ήταν πιο εύκολη για εσάς;</a:t>
            </a:r>
          </a:p>
          <a:p>
            <a:pPr marL="0" indent="0">
              <a:spcBef>
                <a:spcPts val="601"/>
              </a:spcBef>
              <a:buNone/>
            </a:pPr>
            <a:r>
              <a:rPr lang="en-GB" sz="1100" dirty="0"/>
              <a:t>.</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20’</a:t>
            </a: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08874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a:solidFill>
                  <a:srgbClr val="0A8C6D"/>
                </a:solidFill>
              </a:rPr>
              <a:t>Η Νοοτροπία του </a:t>
            </a:r>
            <a:r>
              <a:rPr lang="pt-PT" sz="1600" b="1" dirty="0">
                <a:solidFill>
                  <a:srgbClr val="0A8C6D"/>
                </a:solidFill>
              </a:rPr>
              <a:t>Design Thinking</a:t>
            </a:r>
            <a:endParaRPr sz="12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chemeClr val="tx1"/>
                </a:solidFill>
              </a:rPr>
              <a:t>Καταγράψτε τα ακόλουθες ζητήματα:</a:t>
            </a:r>
          </a:p>
          <a:p>
            <a:pPr marL="171450" indent="-171450">
              <a:buClr>
                <a:srgbClr val="0A8C6D"/>
              </a:buClr>
              <a:buSzPct val="100000"/>
              <a:buFont typeface="Wingdings" panose="05000000000000000000" pitchFamily="2" charset="2"/>
              <a:buChar char="§"/>
            </a:pPr>
            <a:r>
              <a:rPr lang="el-GR" sz="1100" dirty="0">
                <a:solidFill>
                  <a:schemeClr val="tx1"/>
                </a:solidFill>
              </a:rPr>
              <a:t>Πώς προσεγγίζετε συνήθως την επίλυση προβλημάτων;</a:t>
            </a:r>
          </a:p>
          <a:p>
            <a:pPr marL="171450" indent="-171450">
              <a:buClr>
                <a:srgbClr val="0A8C6D"/>
              </a:buClr>
              <a:buSzPct val="100000"/>
              <a:buFont typeface="Wingdings" panose="05000000000000000000" pitchFamily="2" charset="2"/>
              <a:buChar char="§"/>
            </a:pPr>
            <a:r>
              <a:rPr lang="el-GR" sz="1100" dirty="0">
                <a:solidFill>
                  <a:schemeClr val="tx1"/>
                </a:solidFill>
              </a:rPr>
              <a:t>Πώς νιώθετε για τον πειραματισμό και το ρίσκο;</a:t>
            </a:r>
          </a:p>
          <a:p>
            <a:pPr marL="171450" indent="-171450">
              <a:buClr>
                <a:srgbClr val="0A8C6D"/>
              </a:buClr>
              <a:buSzPct val="100000"/>
              <a:buFont typeface="Wingdings" panose="05000000000000000000" pitchFamily="2" charset="2"/>
              <a:buChar char="§"/>
            </a:pPr>
            <a:r>
              <a:rPr lang="el-GR" sz="1100" dirty="0">
                <a:solidFill>
                  <a:schemeClr val="tx1"/>
                </a:solidFill>
              </a:rPr>
              <a:t>Πώς ιεραρχείτε τις ανάγκες των χρηστών στη λήψη των αποφάσεών σας;</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Δεσμευτείτε να δοκιμάσετε νέα πράγματα και να είστε ανοιχτές στην αποτυχία. Ενθαρρύνετε τον εαυτό σας να αναλάβει έργα ή προκλήσεις που βρίσκονται εκτός του </a:t>
            </a:r>
            <a:r>
              <a:rPr lang="en-US" sz="1100" dirty="0">
                <a:solidFill>
                  <a:schemeClr val="tx1"/>
                </a:solidFill>
              </a:rPr>
              <a:t>comfort zone </a:t>
            </a:r>
            <a:r>
              <a:rPr lang="el-GR" sz="1100" dirty="0">
                <a:solidFill>
                  <a:schemeClr val="tx1"/>
                </a:solidFill>
              </a:rPr>
              <a:t>σας.</a:t>
            </a:r>
          </a:p>
          <a:p>
            <a:pPr marL="171450" indent="-171450">
              <a:buClr>
                <a:srgbClr val="0A8C6D"/>
              </a:buClr>
              <a:buSzPct val="100000"/>
              <a:buFont typeface="Wingdings" panose="05000000000000000000" pitchFamily="2" charset="2"/>
              <a:buChar char="§"/>
            </a:pPr>
            <a:r>
              <a:rPr lang="el-GR" sz="1100" dirty="0">
                <a:solidFill>
                  <a:schemeClr val="tx1"/>
                </a:solidFill>
              </a:rPr>
              <a:t>Υιοθετήστε τη συνήθεια να μιλάτε τακτικά και να παρατηρείτε άτομα που θα επηρεαστούν από το πρόβλημα που προσπαθείτε να λύσετε.</a:t>
            </a:r>
          </a:p>
          <a:p>
            <a:pPr marL="171450" indent="-171450">
              <a:buClr>
                <a:srgbClr val="0A8C6D"/>
              </a:buClr>
              <a:buSzPct val="100000"/>
              <a:buFont typeface="Wingdings" panose="05000000000000000000" pitchFamily="2" charset="2"/>
              <a:buChar char="§"/>
            </a:pPr>
            <a:r>
              <a:rPr lang="el-GR" sz="1100" dirty="0">
                <a:solidFill>
                  <a:schemeClr val="tx1"/>
                </a:solidFill>
              </a:rPr>
              <a:t>Κάντε μια προσπάθεια να αναζητήσετε διαφορετικές προοπτικές και να συνεργαστείτε με άτομα από διαφορετικά υπόβαθρα και κλάδους.</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59392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u="sng" dirty="0">
              <a:solidFill>
                <a:srgbClr val="0A8C6D"/>
              </a:solidFill>
            </a:endParaRPr>
          </a:p>
        </p:txBody>
      </p:sp>
      <p:sp>
        <p:nvSpPr>
          <p:cNvPr id="106" name="Google Shape;106;p18"/>
          <p:cNvSpPr txBox="1">
            <a:spLocks noGrp="1"/>
          </p:cNvSpPr>
          <p:nvPr>
            <p:ph type="body" idx="1"/>
          </p:nvPr>
        </p:nvSpPr>
        <p:spPr>
          <a:xfrm>
            <a:off x="922001" y="1960731"/>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Τι είναι το </a:t>
            </a:r>
            <a:r>
              <a:rPr lang="en-GB" sz="1300" b="1" dirty="0">
                <a:solidFill>
                  <a:srgbClr val="0A8C6D"/>
                </a:solidFill>
              </a:rPr>
              <a:t>Design Thinking?:</a:t>
            </a:r>
          </a:p>
          <a:p>
            <a:pPr marL="114302" indent="0">
              <a:buNone/>
            </a:pPr>
            <a:r>
              <a:rPr lang="pt-PT" sz="1300" dirty="0">
                <a:hlinkClick r:id="rId3"/>
              </a:rPr>
              <a:t>https://www.youtube.com/watch?v=_WI3B54m6SU</a:t>
            </a:r>
            <a:endParaRPr lang="pt-PT" sz="1300" dirty="0"/>
          </a:p>
          <a:p>
            <a:pPr marL="114302" indent="0">
              <a:buNone/>
            </a:pPr>
            <a:r>
              <a:rPr lang="el-GR" sz="1300" b="1" dirty="0">
                <a:solidFill>
                  <a:srgbClr val="0A8C6D"/>
                </a:solidFill>
              </a:rPr>
              <a:t>Ορισμός </a:t>
            </a:r>
            <a:r>
              <a:rPr lang="en-GB" sz="1300" b="1" dirty="0">
                <a:solidFill>
                  <a:srgbClr val="0A8C6D"/>
                </a:solidFill>
              </a:rPr>
              <a:t>Design Thinking</a:t>
            </a:r>
            <a:r>
              <a:rPr lang="pt-PT" sz="1300" b="1" dirty="0">
                <a:solidFill>
                  <a:srgbClr val="0A8C6D"/>
                </a:solidFill>
              </a:rPr>
              <a:t>:</a:t>
            </a:r>
            <a:br>
              <a:rPr lang="pt-PT" sz="1300" b="1" dirty="0">
                <a:solidFill>
                  <a:srgbClr val="0A8C6D"/>
                </a:solidFill>
              </a:rPr>
            </a:br>
            <a:r>
              <a:rPr lang="pt-PT" sz="1300" dirty="0">
                <a:hlinkClick r:id="rId4"/>
              </a:rPr>
              <a:t>https://designthinking.ideo.com/</a:t>
            </a: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09524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Ανθρωποκεντρική Προσέγγιση</a:t>
            </a:r>
            <a:endParaRPr lang="en-GB" b="1" dirty="0">
              <a:solidFill>
                <a:schemeClr val="bg1"/>
              </a:solidFill>
            </a:endParaRP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24210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t>Η σημασία της</a:t>
            </a:r>
            <a:br>
              <a:rPr lang="en" sz="3600" dirty="0"/>
            </a:br>
            <a:r>
              <a:rPr lang="el-GR" sz="3600" dirty="0">
                <a:solidFill>
                  <a:srgbClr val="0A8C6D"/>
                </a:solidFill>
              </a:rPr>
              <a:t>ανθρωποκεντρικής προσέγγισης</a:t>
            </a:r>
            <a:endParaRPr sz="3600" dirty="0">
              <a:solidFill>
                <a:srgbClr val="0A8C6D"/>
              </a:solidFill>
            </a:endParaRPr>
          </a:p>
        </p:txBody>
      </p:sp>
      <p:sp>
        <p:nvSpPr>
          <p:cNvPr id="148" name="Google Shape;148;p21"/>
          <p:cNvSpPr txBox="1">
            <a:spLocks noGrp="1"/>
          </p:cNvSpPr>
          <p:nvPr>
            <p:ph type="body" idx="1"/>
          </p:nvPr>
        </p:nvSpPr>
        <p:spPr>
          <a:xfrm>
            <a:off x="982960" y="2211275"/>
            <a:ext cx="7570731" cy="2366100"/>
          </a:xfrm>
          <a:prstGeom prst="rect">
            <a:avLst/>
          </a:prstGeom>
          <a:ln>
            <a:noFill/>
          </a:ln>
        </p:spPr>
        <p:txBody>
          <a:bodyPr spcFirstLastPara="1" wrap="square" lIns="91426" tIns="91426" rIns="91426" bIns="91426" anchor="t" anchorCtr="0">
            <a:noAutofit/>
          </a:bodyPr>
          <a:lstStyle/>
          <a:p>
            <a:pPr marL="0" indent="0">
              <a:buNone/>
            </a:pPr>
            <a:r>
              <a:rPr lang="el-GR" sz="1400" dirty="0"/>
              <a:t>Η ανθρωποκεντρική προσέγγιση είναι μια σημαντική πτυχή του </a:t>
            </a:r>
            <a:r>
              <a:rPr lang="en-US" sz="1400" dirty="0"/>
              <a:t>design thinking </a:t>
            </a:r>
            <a:r>
              <a:rPr lang="el-GR" sz="1400" dirty="0"/>
              <a:t>επειδή εστιάζει στις ανάγκες και τις επιθυμίες του τελικού χρήστη.</a:t>
            </a:r>
          </a:p>
          <a:p>
            <a:pPr marL="0" indent="0">
              <a:buNone/>
            </a:pPr>
            <a:r>
              <a:rPr lang="el-GR" sz="1400" dirty="0"/>
              <a:t>Λαμβάνοντας υπόψη τον χρήστη σε κάθε στάδιο της διαδικασίας σχεδιασμού, μπορούμε να δημιουργήσουμε λύσεις που είναι πιο σχετικές, χρήσιμες και εύχρηστες.</a:t>
            </a:r>
          </a:p>
          <a:p>
            <a:pPr marL="0" indent="0">
              <a:buNone/>
            </a:pPr>
            <a:r>
              <a:rPr lang="el-GR" sz="1400" dirty="0"/>
              <a:t>Συνολικά, μια ανθρωποκεντρική προσέγγιση είναι απαραίτητη για τη δημιουργία σχεδίων που είναι σχετικά, χρήσιμα και ευχάριστα για τον τελικό χρήστη.</a:t>
            </a:r>
          </a:p>
          <a:p>
            <a:pPr marL="0" indent="0">
              <a:buNone/>
            </a:pPr>
            <a:endParaRPr lang="en-GB" sz="14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415887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2"/>
          <p:cNvSpPr txBox="1">
            <a:spLocks noGrp="1"/>
          </p:cNvSpPr>
          <p:nvPr>
            <p:ph type="body" idx="1"/>
          </p:nvPr>
        </p:nvSpPr>
        <p:spPr>
          <a:xfrm>
            <a:off x="519537" y="609874"/>
            <a:ext cx="4203920" cy="4145279"/>
          </a:xfrm>
          <a:prstGeom prst="rect">
            <a:avLst/>
          </a:prstGeom>
        </p:spPr>
        <p:txBody>
          <a:bodyPr spcFirstLastPara="1" wrap="square" lIns="91426" tIns="91426" rIns="91426" bIns="91426" anchor="t" anchorCtr="0">
            <a:noAutofit/>
          </a:bodyPr>
          <a:lstStyle/>
          <a:p>
            <a:pPr marL="114302" indent="0">
              <a:buNone/>
            </a:pPr>
            <a:r>
              <a:rPr lang="el-GR" sz="1200" dirty="0"/>
              <a:t>Ο σχεδιασμός με επίκεντρο τον χρήστη οδηγεί σε καλύτερα προϊόντα και υπηρεσίες: Εστιάζοντας στον χρήστη, οι σχεδιαστές μπορούν να δημιουργήσουν λύσεις που ανταποκρίνονται στις ανάγκες και τις προσδοκίες του κοινού-στόχου. Αυτό έχει ως αποτέλεσμα προϊόντα και υπηρεσίες που είναι πιο πιθανό να έχουν επιτυχία στην αγορά.</a:t>
            </a:r>
          </a:p>
          <a:p>
            <a:pPr marL="114302" indent="0">
              <a:buNone/>
            </a:pPr>
            <a:r>
              <a:rPr lang="el-GR" sz="1200" b="1" dirty="0">
                <a:solidFill>
                  <a:srgbClr val="0A8C6D"/>
                </a:solidFill>
              </a:rPr>
              <a:t>Η ενσυναίσθηση οδηγεί την καινοτομία</a:t>
            </a:r>
            <a:r>
              <a:rPr lang="en-US" sz="1200" b="1" dirty="0">
                <a:solidFill>
                  <a:srgbClr val="0A8C6D"/>
                </a:solidFill>
              </a:rPr>
              <a:t>: </a:t>
            </a:r>
            <a:r>
              <a:rPr lang="el-GR" sz="1200" dirty="0"/>
              <a:t>Βάζοντας τον εαυτό τους στη θέση του χρήστη, οι σχεδιαστές μπορούν να αποκτήσουν μια βαθύτερη κατανόηση των αναγκών του χρήστη και να βρουν καινοτόμες λύσεις που αντιμετωπίζουν αυτές τις ανάγκες με μοναδικό και δημιουργικό τρόπο.</a:t>
            </a:r>
          </a:p>
          <a:p>
            <a:pPr marL="114302" indent="0">
              <a:buNone/>
            </a:pPr>
            <a:r>
              <a:rPr lang="el-GR" sz="1200" b="1" dirty="0">
                <a:solidFill>
                  <a:srgbClr val="0A8C6D"/>
                </a:solidFill>
              </a:rPr>
              <a:t>Η ανθρωποκεντρική προσέγγιση οδηγεί σε καλύτερη εμπειρία χρήστη</a:t>
            </a:r>
            <a:r>
              <a:rPr lang="en-US" sz="1200" b="1" dirty="0">
                <a:solidFill>
                  <a:srgbClr val="0A8C6D"/>
                </a:solidFill>
              </a:rPr>
              <a:t>: </a:t>
            </a:r>
            <a:r>
              <a:rPr lang="el-GR" sz="1200" dirty="0"/>
              <a:t>Λαμβάνοντας υπόψη τον χρήστη σε όλη τη διαδικασία σχεδιασμού, οι σχεδιαστές μπορούν να δημιουργήσουν μια πιο διαισθητική, απρόσκοπτη και ευχάριστη εμπειρία χρήστη.</a:t>
            </a:r>
          </a:p>
        </p:txBody>
      </p:sp>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p>
        </p:txBody>
      </p:sp>
      <p:pic>
        <p:nvPicPr>
          <p:cNvPr id="5" name="Picture 2" descr="woman looking up to the sky while standing on white s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461" y="607522"/>
            <a:ext cx="2581815" cy="387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1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609485" y="422771"/>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Κατανόηση των Χρηστών</a:t>
            </a:r>
          </a:p>
        </p:txBody>
      </p:sp>
      <p:sp>
        <p:nvSpPr>
          <p:cNvPr id="148" name="Google Shape;148;p21"/>
          <p:cNvSpPr txBox="1">
            <a:spLocks noGrp="1"/>
          </p:cNvSpPr>
          <p:nvPr>
            <p:ph type="body" idx="1"/>
          </p:nvPr>
        </p:nvSpPr>
        <p:spPr>
          <a:xfrm>
            <a:off x="331037" y="1072888"/>
            <a:ext cx="5201657" cy="2366100"/>
          </a:xfrm>
          <a:prstGeom prst="rect">
            <a:avLst/>
          </a:prstGeom>
          <a:ln>
            <a:noFill/>
          </a:ln>
        </p:spPr>
        <p:txBody>
          <a:bodyPr spcFirstLastPara="1" wrap="square" lIns="91426" tIns="91426" rIns="91426" bIns="91426" anchor="t" anchorCtr="0">
            <a:noAutofit/>
          </a:bodyPr>
          <a:lstStyle/>
          <a:p>
            <a:pPr>
              <a:buClr>
                <a:srgbClr val="0A8C6D"/>
              </a:buClr>
              <a:buSzPct val="100000"/>
              <a:buFont typeface="Wingdings" panose="05000000000000000000" pitchFamily="2" charset="2"/>
              <a:buChar char="§"/>
            </a:pPr>
            <a:r>
              <a:rPr lang="el-GR" sz="1200" dirty="0"/>
              <a:t>Συλλογή πληροφοριών για το κοινό-στόχο μέσω μεθόδων όπως συνεντεύξεις χρηστών, παρατηρήσεις και δοκιμές ευχρηστίας</a:t>
            </a:r>
          </a:p>
          <a:p>
            <a:pPr>
              <a:buClr>
                <a:srgbClr val="0A8C6D"/>
              </a:buClr>
              <a:buSzPct val="100000"/>
              <a:buFont typeface="Wingdings" panose="05000000000000000000" pitchFamily="2" charset="2"/>
              <a:buChar char="§"/>
            </a:pPr>
            <a:r>
              <a:rPr lang="el-GR" sz="1200" dirty="0"/>
              <a:t>Απόκτηση γνώσεων σχετικά με τις ανάγκες, τις συμπεριφορές, τα κίνητρα και τα τρωτά σημεία του χρήστη</a:t>
            </a:r>
          </a:p>
          <a:p>
            <a:pPr>
              <a:buClr>
                <a:srgbClr val="0A8C6D"/>
              </a:buClr>
              <a:buSzPct val="100000"/>
              <a:buFont typeface="Wingdings" panose="05000000000000000000" pitchFamily="2" charset="2"/>
              <a:buChar char="§"/>
            </a:pPr>
            <a:r>
              <a:rPr lang="el-GR" sz="1200" dirty="0"/>
              <a:t>Δημιουργία προσωποποιήσεων ενός χρήστη (</a:t>
            </a:r>
            <a:r>
              <a:rPr lang="en-US" sz="1200" dirty="0"/>
              <a:t>user personas</a:t>
            </a:r>
            <a:r>
              <a:rPr lang="el-GR" sz="1200" dirty="0"/>
              <a:t>)</a:t>
            </a:r>
            <a:r>
              <a:rPr lang="en-US" sz="1200" dirty="0"/>
              <a:t> </a:t>
            </a:r>
            <a:r>
              <a:rPr lang="el-GR" sz="1200" dirty="0"/>
              <a:t>για να σας βοηθήσουν να κατανοήσετε και να ενστερνιστείτε τον χρήστη</a:t>
            </a:r>
          </a:p>
          <a:p>
            <a:pPr>
              <a:buClr>
                <a:srgbClr val="0A8C6D"/>
              </a:buClr>
              <a:buSzPct val="100000"/>
              <a:buFont typeface="Wingdings" panose="05000000000000000000" pitchFamily="2" charset="2"/>
              <a:buChar char="§"/>
            </a:pPr>
            <a:r>
              <a:rPr lang="el-GR" sz="1200" dirty="0"/>
              <a:t>Χρήση των γνώσεων που αποκτήθηκαν από την έρευνα των χρηστών για να αναπτύξετε μια βαθιά κατανόηση της οπτικής γωνίας του χρήστη</a:t>
            </a:r>
          </a:p>
          <a:p>
            <a:pPr>
              <a:buClr>
                <a:srgbClr val="0A8C6D"/>
              </a:buClr>
              <a:buSzPct val="100000"/>
              <a:buFont typeface="Wingdings" panose="05000000000000000000" pitchFamily="2" charset="2"/>
              <a:buChar char="§"/>
            </a:pPr>
            <a:r>
              <a:rPr lang="el-GR" sz="1200" dirty="0"/>
              <a:t>Τεχνικές όπως το παιχνίδι ρόλων και η αφήγηση για να σας βοηθήσουν να μπείτε στη θέση του χρήστη και να κατανοήσετε τις ανάγκες και τα κίνητρά του ουσιαστικότερα</a:t>
            </a:r>
          </a:p>
          <a:p>
            <a:pPr>
              <a:buClr>
                <a:srgbClr val="0A8C6D"/>
              </a:buClr>
              <a:buSzPct val="100000"/>
              <a:buFont typeface="Wingdings" panose="05000000000000000000" pitchFamily="2" charset="2"/>
              <a:buChar char="§"/>
            </a:pPr>
            <a:r>
              <a:rPr lang="el-GR" sz="1200" dirty="0"/>
              <a:t>Η σημασία της ενσυναίσθησης στο σχεδιασμό επειδή βοηθά στη δημιουργία λύσεων που είναι σχετικές και ουσιαστικές για τον χρήστη</a:t>
            </a:r>
          </a:p>
          <a:p>
            <a:pPr>
              <a:buClr>
                <a:srgbClr val="0A8C6D"/>
              </a:buClr>
              <a:buSzPct val="100000"/>
              <a:buFont typeface="Wingdings" panose="05000000000000000000" pitchFamily="2" charset="2"/>
              <a:buChar char="§"/>
            </a:pPr>
            <a:endParaRPr lang="en-US" sz="1200" dirty="0"/>
          </a:p>
          <a:p>
            <a:pPr>
              <a:buClr>
                <a:srgbClr val="0A8C6D"/>
              </a:buClr>
              <a:buSzPct val="100000"/>
              <a:buFont typeface="Wingdings" panose="05000000000000000000" pitchFamily="2" charset="2"/>
              <a:buChar char="§"/>
            </a:pPr>
            <a:endParaRPr lang="en-US" sz="12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grpSp>
        <p:nvGrpSpPr>
          <p:cNvPr id="6" name="Google Shape;179;p24"/>
          <p:cNvGrpSpPr/>
          <p:nvPr/>
        </p:nvGrpSpPr>
        <p:grpSpPr>
          <a:xfrm rot="15868891">
            <a:off x="5717801" y="1025609"/>
            <a:ext cx="2858941" cy="3011548"/>
            <a:chOff x="2318596" y="913763"/>
            <a:chExt cx="3737901" cy="3622567"/>
          </a:xfrm>
        </p:grpSpPr>
        <p:sp>
          <p:nvSpPr>
            <p:cNvPr id="7" name="Google Shape;180;p24"/>
            <p:cNvSpPr/>
            <p:nvPr/>
          </p:nvSpPr>
          <p:spPr>
            <a:xfrm rot="-6597333">
              <a:off x="4296826" y="3950027"/>
              <a:ext cx="586303" cy="586303"/>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8" name="Google Shape;181;p24"/>
            <p:cNvSpPr/>
            <p:nvPr/>
          </p:nvSpPr>
          <p:spPr>
            <a:xfrm rot="-6599386">
              <a:off x="2318596" y="1407533"/>
              <a:ext cx="440541" cy="440541"/>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9" name="Google Shape;182;p24"/>
            <p:cNvSpPr/>
            <p:nvPr/>
          </p:nvSpPr>
          <p:spPr>
            <a:xfrm rot="-6598839">
              <a:off x="2887641" y="2346984"/>
              <a:ext cx="1199287" cy="1199287"/>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0" name="Google Shape;183;p24"/>
            <p:cNvSpPr/>
            <p:nvPr/>
          </p:nvSpPr>
          <p:spPr>
            <a:xfrm rot="-6598620">
              <a:off x="4374916" y="913763"/>
              <a:ext cx="1681581" cy="1681581"/>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1" name="Google Shape;184;p24"/>
            <p:cNvSpPr/>
            <p:nvPr/>
          </p:nvSpPr>
          <p:spPr>
            <a:xfrm rot="-6597866">
              <a:off x="2661829" y="2208216"/>
              <a:ext cx="629106" cy="629106"/>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2" name="Google Shape;185;p24"/>
            <p:cNvSpPr/>
            <p:nvPr/>
          </p:nvSpPr>
          <p:spPr>
            <a:xfrm rot="-6597701">
              <a:off x="3267625" y="1113818"/>
              <a:ext cx="274172" cy="274172"/>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grpSp>
      <p:grpSp>
        <p:nvGrpSpPr>
          <p:cNvPr id="13" name="Google Shape;186;p24"/>
          <p:cNvGrpSpPr/>
          <p:nvPr/>
        </p:nvGrpSpPr>
        <p:grpSpPr>
          <a:xfrm>
            <a:off x="5893670" y="1739566"/>
            <a:ext cx="2440201" cy="2440201"/>
            <a:chOff x="4447194" y="1815766"/>
            <a:chExt cx="2440200" cy="2440200"/>
          </a:xfrm>
        </p:grpSpPr>
        <p:sp>
          <p:nvSpPr>
            <p:cNvPr id="14" name="Google Shape;187;p24"/>
            <p:cNvSpPr/>
            <p:nvPr/>
          </p:nvSpPr>
          <p:spPr>
            <a:xfrm>
              <a:off x="4447194" y="1815766"/>
              <a:ext cx="2440200" cy="24402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5" name="Google Shape;188;p24"/>
            <p:cNvSpPr txBox="1"/>
            <p:nvPr/>
          </p:nvSpPr>
          <p:spPr>
            <a:xfrm>
              <a:off x="4735950" y="2504275"/>
              <a:ext cx="1862700" cy="1163400"/>
            </a:xfrm>
            <a:prstGeom prst="rect">
              <a:avLst/>
            </a:prstGeom>
            <a:solidFill>
              <a:srgbClr val="0A8C6D"/>
            </a:solidFill>
            <a:ln>
              <a:noFill/>
            </a:ln>
          </p:spPr>
          <p:txBody>
            <a:bodyPr spcFirstLastPara="1" wrap="square" lIns="91426" tIns="91426" rIns="91426" bIns="91426" anchor="ctr" anchorCtr="0">
              <a:noAutofit/>
            </a:bodyPr>
            <a:lstStyle/>
            <a:p>
              <a:pPr algn="ctr"/>
              <a:r>
                <a:rPr lang="el-GR" sz="1200" dirty="0" err="1">
                  <a:solidFill>
                    <a:srgbClr val="FFFFFF"/>
                  </a:solidFill>
                  <a:latin typeface="Arial" panose="020B0604020202020204" pitchFamily="34" charset="0"/>
                  <a:ea typeface="Raleway Thin"/>
                  <a:cs typeface="Arial" panose="020B0604020202020204" pitchFamily="34" charset="0"/>
                  <a:sym typeface="Raleway Thin"/>
                </a:rPr>
                <a:t>Ενσυναίσθηση</a:t>
              </a:r>
              <a:r>
                <a:rPr lang="el-GR" sz="1200" dirty="0">
                  <a:solidFill>
                    <a:srgbClr val="FFFFFF"/>
                  </a:solidFill>
                  <a:latin typeface="Arial" panose="020B0604020202020204" pitchFamily="34" charset="0"/>
                  <a:ea typeface="Raleway Thin"/>
                  <a:cs typeface="Arial" panose="020B0604020202020204" pitchFamily="34" charset="0"/>
                  <a:sym typeface="Raleway Thin"/>
                </a:rPr>
                <a:t> και λήψη διαφορετικών προοπτικών</a:t>
              </a:r>
              <a:endParaRPr sz="1200" dirty="0">
                <a:solidFill>
                  <a:srgbClr val="FFFFFF"/>
                </a:solidFill>
                <a:latin typeface="Arial" panose="020B0604020202020204" pitchFamily="34" charset="0"/>
                <a:ea typeface="Raleway Thin"/>
                <a:cs typeface="Arial" panose="020B0604020202020204" pitchFamily="34" charset="0"/>
                <a:sym typeface="Raleway Thin"/>
              </a:endParaRPr>
            </a:p>
          </p:txBody>
        </p:sp>
      </p:grpSp>
      <p:grpSp>
        <p:nvGrpSpPr>
          <p:cNvPr id="16" name="Google Shape;195;p24"/>
          <p:cNvGrpSpPr/>
          <p:nvPr/>
        </p:nvGrpSpPr>
        <p:grpSpPr>
          <a:xfrm>
            <a:off x="7334059" y="1114294"/>
            <a:ext cx="1030261" cy="1030261"/>
            <a:chOff x="3490737" y="1374053"/>
            <a:chExt cx="1423800" cy="1423800"/>
          </a:xfrm>
          <a:solidFill>
            <a:srgbClr val="0A8C6D"/>
          </a:solidFill>
        </p:grpSpPr>
        <p:sp>
          <p:nvSpPr>
            <p:cNvPr id="17" name="Google Shape;196;p24"/>
            <p:cNvSpPr/>
            <p:nvPr/>
          </p:nvSpPr>
          <p:spPr>
            <a:xfrm>
              <a:off x="3490737" y="1374053"/>
              <a:ext cx="1423800" cy="1423800"/>
            </a:xfrm>
            <a:prstGeom prst="ellipse">
              <a:avLst/>
            </a:prstGeom>
            <a:grpFill/>
            <a:ln>
              <a:solidFill>
                <a:srgbClr val="0A8C6D"/>
              </a:solid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8" name="Google Shape;197;p24"/>
            <p:cNvSpPr txBox="1"/>
            <p:nvPr/>
          </p:nvSpPr>
          <p:spPr>
            <a:xfrm>
              <a:off x="3594023" y="1723283"/>
              <a:ext cx="1242578" cy="754937"/>
            </a:xfrm>
            <a:prstGeom prst="rect">
              <a:avLst/>
            </a:prstGeom>
            <a:grpFill/>
            <a:ln>
              <a:solidFill>
                <a:srgbClr val="0A8C6D"/>
              </a:solid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Καινοτομία</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spTree>
    <p:extLst>
      <p:ext uri="{BB962C8B-B14F-4D97-AF65-F5344CB8AC3E}">
        <p14:creationId xmlns:p14="http://schemas.microsoft.com/office/powerpoint/2010/main" val="26910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Δοκιμασία Ενσυναίσθησης</a:t>
            </a:r>
            <a:br>
              <a:rPr lang="pt-PT" sz="1600" b="1" dirty="0">
                <a:solidFill>
                  <a:srgbClr val="0A8C6D"/>
                </a:solidFill>
              </a:rPr>
            </a:br>
            <a:r>
              <a:rPr lang="el-GR" sz="1200" dirty="0"/>
              <a:t>Ο στόχος αυτής της δραστηριότητας είναι να παρακινήσει τις συμμετέχουσες να ακούσουν τις απόψεις των άλλων και να αποκτήσουν διαφορετικές οπτικές.</a:t>
            </a:r>
          </a:p>
        </p:txBody>
      </p:sp>
      <p:sp>
        <p:nvSpPr>
          <p:cNvPr id="391" name="Google Shape;391;p35"/>
          <p:cNvSpPr txBox="1">
            <a:spLocks noGrp="1"/>
          </p:cNvSpPr>
          <p:nvPr>
            <p:ph type="body" idx="1"/>
          </p:nvPr>
        </p:nvSpPr>
        <p:spPr>
          <a:xfrm>
            <a:off x="921999" y="1887378"/>
            <a:ext cx="5129665"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Σε ομάδες των 3-4, επιλέξτε ένα συγκεκριμένο</a:t>
            </a:r>
            <a:r>
              <a:rPr lang="en-US" sz="1100" dirty="0"/>
              <a:t> </a:t>
            </a:r>
            <a:r>
              <a:rPr lang="el-GR" sz="1100" dirty="0"/>
              <a:t>προβληματικό σημείο στην καθημερινή ζωή των γυναικών.</a:t>
            </a:r>
            <a:endParaRPr lang="en-GB" sz="1100" dirty="0"/>
          </a:p>
          <a:p>
            <a:pPr marL="0" indent="0">
              <a:buNone/>
            </a:pPr>
            <a:r>
              <a:rPr lang="el-GR" sz="1100" b="1" dirty="0"/>
              <a:t>Βήμα2</a:t>
            </a:r>
            <a:r>
              <a:rPr lang="en-GB" sz="1100" b="1" dirty="0"/>
              <a:t>: </a:t>
            </a:r>
            <a:r>
              <a:rPr lang="el-GR" sz="1100" dirty="0"/>
              <a:t>Πραγματοποιήστε σύντομες συνεντεύξεις και συνδυάστε τις με τις προσωπικές σας εμπειρίες για να συγκεντρώσετε όσο το δυνατόν περισσότερες πληροφορίες σχετικά με τις ανάγκες, τις επιθυμίες και τις δυσκολίες των χρηστών.</a:t>
            </a:r>
          </a:p>
          <a:p>
            <a:pPr marL="0" indent="0">
              <a:buNone/>
            </a:pPr>
            <a:r>
              <a:rPr lang="el-GR" sz="1100" b="1" dirty="0"/>
              <a:t>Βήμα3</a:t>
            </a:r>
            <a:r>
              <a:rPr lang="en-GB" sz="1100" b="1" dirty="0"/>
              <a:t>: </a:t>
            </a:r>
            <a:r>
              <a:rPr lang="el-GR" sz="1100" dirty="0"/>
              <a:t>Παρουσιάστε τα ευρήματά σας στην υπόλοιπη τάξη.</a:t>
            </a:r>
          </a:p>
          <a:p>
            <a:pPr marL="171450" indent="-171450">
              <a:buClr>
                <a:srgbClr val="0A8C6D"/>
              </a:buClr>
              <a:buSzPct val="100000"/>
              <a:buFont typeface="Wingdings" panose="05000000000000000000" pitchFamily="2" charset="2"/>
              <a:buChar char="§"/>
            </a:pPr>
            <a:r>
              <a:rPr lang="el-GR" sz="1100" dirty="0"/>
              <a:t>Υπάρχουν ομοιότητες μεταξύ των αποτελεσμάτων των ομάδων;</a:t>
            </a:r>
          </a:p>
          <a:p>
            <a:pPr marL="171450" indent="-171450">
              <a:buClr>
                <a:srgbClr val="0A8C6D"/>
              </a:buClr>
              <a:buSzPct val="100000"/>
              <a:buFont typeface="Wingdings" panose="05000000000000000000" pitchFamily="2" charset="2"/>
              <a:buChar char="§"/>
            </a:pPr>
            <a:r>
              <a:rPr lang="el-GR" sz="1100" dirty="0"/>
              <a:t>Πόσες διαφορετικές οπτικές γωνίες βρήκατε για το ίδιο θέμα;</a:t>
            </a:r>
          </a:p>
          <a:p>
            <a:pPr marL="0" indent="0">
              <a:spcBef>
                <a:spcPts val="601"/>
              </a:spcBef>
              <a:buNone/>
            </a:pPr>
            <a:r>
              <a:rPr lang="en-GB" sz="1100" dirty="0"/>
              <a:t>.</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l-GR" sz="1200" dirty="0">
                <a:solidFill>
                  <a:schemeClr val="tx1"/>
                </a:solidFill>
              </a:rPr>
              <a:t> 2</a:t>
            </a:r>
            <a:r>
              <a:rPr lang="en-GB" sz="1200" dirty="0">
                <a:solidFill>
                  <a:schemeClr val="tx1"/>
                </a:solidFill>
              </a:rPr>
              <a:t>0’</a:t>
            </a: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39779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a:solidFill>
                  <a:srgbClr val="0A8C6D"/>
                </a:solidFill>
              </a:rPr>
              <a:t>Στη θέση των άλλων</a:t>
            </a:r>
            <a:endParaRPr sz="12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chemeClr val="tx1"/>
                </a:solidFill>
              </a:rPr>
              <a:t>Καταγράψτε τα ακόλουθα θέματα:</a:t>
            </a:r>
          </a:p>
          <a:p>
            <a:pPr marL="171450" indent="-171450">
              <a:buClr>
                <a:srgbClr val="0A8C6D"/>
              </a:buClr>
              <a:buSzPct val="100000"/>
              <a:buFont typeface="Wingdings" panose="05000000000000000000" pitchFamily="2" charset="2"/>
              <a:buChar char="§"/>
            </a:pPr>
            <a:r>
              <a:rPr lang="el-GR" sz="1100" dirty="0">
                <a:solidFill>
                  <a:schemeClr val="tx1"/>
                </a:solidFill>
              </a:rPr>
              <a:t>Πώς συγκεντρώνετε και εξετάζετε διαφορετικές οπτικές γωνίες όταν λύνετε ένα πρόβλημα;</a:t>
            </a:r>
          </a:p>
          <a:p>
            <a:pPr marL="171450" indent="-171450">
              <a:buClr>
                <a:srgbClr val="0A8C6D"/>
              </a:buClr>
              <a:buSzPct val="100000"/>
              <a:buFont typeface="Wingdings" panose="05000000000000000000" pitchFamily="2" charset="2"/>
              <a:buChar char="§"/>
            </a:pPr>
            <a:r>
              <a:rPr lang="el-GR" sz="1100" dirty="0">
                <a:solidFill>
                  <a:schemeClr val="tx1"/>
                </a:solidFill>
              </a:rPr>
              <a:t>Πώς μπορείτε να αναζητήσετε ενεργά και να ενσωματώσετε διαφορετικές οπτικές στη διαδικασία επίλυσης προβλημάτων στο μέλλον;</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Εξασκήστε την ενσυναίσθηση τακτικά βάζοντας τον εαυτό σας στη θέση των άλλων. Προσπαθήστε να κατανοήσετε τις ανάγκες και τις επιθυμίες τους και πώς βλέπουν τον κόσμο.</a:t>
            </a:r>
          </a:p>
          <a:p>
            <a:pPr marL="171450" indent="-171450">
              <a:buClr>
                <a:srgbClr val="0A8C6D"/>
              </a:buClr>
              <a:buSzPct val="100000"/>
              <a:buFont typeface="Wingdings" panose="05000000000000000000" pitchFamily="2" charset="2"/>
              <a:buChar char="§"/>
            </a:pPr>
            <a:r>
              <a:rPr lang="el-GR" sz="1100" dirty="0">
                <a:solidFill>
                  <a:schemeClr val="tx1"/>
                </a:solidFill>
              </a:rPr>
              <a:t>Προσπαθήστε να ενσωματώσετε το </a:t>
            </a:r>
            <a:r>
              <a:rPr lang="en-US" sz="1100" dirty="0">
                <a:solidFill>
                  <a:schemeClr val="tx1"/>
                </a:solidFill>
              </a:rPr>
              <a:t>design thinking </a:t>
            </a:r>
            <a:r>
              <a:rPr lang="el-GR" sz="1100" dirty="0">
                <a:solidFill>
                  <a:schemeClr val="tx1"/>
                </a:solidFill>
              </a:rPr>
              <a:t>στην καθημερινότητά σας, είτε είναι στη δουλειά, στο σπίτι ή στην προσωπική</a:t>
            </a:r>
            <a:r>
              <a:rPr lang="en-US" sz="1100" dirty="0">
                <a:solidFill>
                  <a:schemeClr val="tx1"/>
                </a:solidFill>
              </a:rPr>
              <a:t> </a:t>
            </a:r>
            <a:r>
              <a:rPr lang="el-GR" sz="1100" dirty="0">
                <a:solidFill>
                  <a:schemeClr val="tx1"/>
                </a:solidFill>
              </a:rPr>
              <a:t>σας ζωή.</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3" name="Rectangle 2"/>
          <p:cNvSpPr/>
          <p:nvPr/>
        </p:nvSpPr>
        <p:spPr>
          <a:xfrm>
            <a:off x="-3084654" y="1331693"/>
            <a:ext cx="4572000" cy="261610"/>
          </a:xfrm>
          <a:prstGeom prst="rect">
            <a:avLst/>
          </a:prstGeom>
        </p:spPr>
        <p:txBody>
          <a:bodyPr>
            <a:spAutoFit/>
          </a:bodyPr>
          <a:lstStyle/>
          <a:p>
            <a:pPr marL="171450" indent="-171450">
              <a:spcBef>
                <a:spcPts val="601"/>
              </a:spcBef>
              <a:buClr>
                <a:srgbClr val="0A8C6D"/>
              </a:buClr>
              <a:buSzPct val="100000"/>
              <a:buFont typeface="Wingdings" panose="05000000000000000000" pitchFamily="2" charset="2"/>
              <a:buChar char="§"/>
            </a:pPr>
            <a:endParaRPr lang="en-GB" sz="1100" dirty="0">
              <a:solidFill>
                <a:schemeClr val="tx1"/>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176396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898738"/>
            <a:ext cx="7567175" cy="2366100"/>
          </a:xfrm>
          <a:prstGeom prst="rect">
            <a:avLst/>
          </a:prstGeom>
        </p:spPr>
        <p:txBody>
          <a:bodyPr spcFirstLastPara="1" wrap="square" lIns="91426" tIns="91426" rIns="91426" bIns="91426" anchor="t" anchorCtr="0">
            <a:noAutofit/>
          </a:bodyPr>
          <a:lstStyle/>
          <a:p>
            <a:pPr marL="114302" indent="0">
              <a:buNone/>
            </a:pPr>
            <a:r>
              <a:rPr lang="en-GB" sz="1300" b="1" dirty="0">
                <a:solidFill>
                  <a:srgbClr val="0A8C6D"/>
                </a:solidFill>
              </a:rPr>
              <a:t>IDEO – </a:t>
            </a:r>
            <a:r>
              <a:rPr lang="el-GR" sz="1300" b="1" dirty="0">
                <a:solidFill>
                  <a:srgbClr val="0A8C6D"/>
                </a:solidFill>
              </a:rPr>
              <a:t>Τι είναι η ανθρωποκεντρική σχεδίαση;</a:t>
            </a:r>
            <a:br>
              <a:rPr lang="pt-PT" sz="1300" b="1" dirty="0">
                <a:solidFill>
                  <a:srgbClr val="0A8C6D"/>
                </a:solidFill>
              </a:rPr>
            </a:br>
            <a:r>
              <a:rPr lang="pt-PT" sz="1300" dirty="0">
                <a:hlinkClick r:id="rId3"/>
              </a:rPr>
              <a:t>https://www.youtube.com/watch?v=musmgKEPY2o</a:t>
            </a:r>
            <a:endParaRPr lang="pt-PT" sz="1300" dirty="0"/>
          </a:p>
          <a:p>
            <a:pPr marL="114302" indent="0">
              <a:buNone/>
            </a:pPr>
            <a:r>
              <a:rPr lang="pt-PT" sz="1300" b="1" dirty="0">
                <a:solidFill>
                  <a:srgbClr val="0A8C6D"/>
                </a:solidFill>
              </a:rPr>
              <a:t>HBS - </a:t>
            </a:r>
            <a:r>
              <a:rPr lang="el-GR" sz="1300" b="1" dirty="0">
                <a:solidFill>
                  <a:srgbClr val="0A8C6D"/>
                </a:solidFill>
              </a:rPr>
              <a:t>Τι είναι η ανθρωποκεντρική σχεδίαση;</a:t>
            </a:r>
            <a:br>
              <a:rPr lang="pt-PT" sz="1300" b="1" dirty="0">
                <a:solidFill>
                  <a:srgbClr val="0A8C6D"/>
                </a:solidFill>
              </a:rPr>
            </a:br>
            <a:r>
              <a:rPr lang="pt-PT" sz="1300" dirty="0">
                <a:hlinkClick r:id="rId4"/>
              </a:rPr>
              <a:t>https://online.hbs.edu/blog/post/what-is-human-centered-design</a:t>
            </a:r>
            <a:endParaRPr lang="pt-PT" sz="1300" dirty="0"/>
          </a:p>
          <a:p>
            <a:pPr marL="114302" indent="0">
              <a:buNone/>
            </a:pP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53633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3B7A1F59-5EA9-DD85-0B5B-5295F30B75E7}"/>
              </a:ext>
            </a:extLst>
          </p:cNvPr>
          <p:cNvPicPr>
            <a:picLocks noChangeAspect="1"/>
          </p:cNvPicPr>
          <p:nvPr/>
        </p:nvPicPr>
        <p:blipFill>
          <a:blip r:embed="rId4"/>
          <a:stretch>
            <a:fillRect/>
          </a:stretch>
        </p:blipFill>
        <p:spPr>
          <a:xfrm>
            <a:off x="7760474" y="377738"/>
            <a:ext cx="952452" cy="988545"/>
          </a:xfrm>
          <a:prstGeom prst="rect">
            <a:avLst/>
          </a:prstGeom>
        </p:spPr>
      </p:pic>
    </p:spTree>
    <p:extLst>
      <p:ext uri="{BB962C8B-B14F-4D97-AF65-F5344CB8AC3E}">
        <p14:creationId xmlns:p14="http://schemas.microsoft.com/office/powerpoint/2010/main" val="1522814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Νοοτροπία </a:t>
            </a:r>
            <a:br>
              <a:rPr lang="el-GR" b="1" dirty="0">
                <a:solidFill>
                  <a:schemeClr val="bg1"/>
                </a:solidFill>
              </a:rPr>
            </a:br>
            <a:r>
              <a:rPr lang="el-GR" b="1" dirty="0">
                <a:solidFill>
                  <a:schemeClr val="bg1"/>
                </a:solidFill>
              </a:rPr>
              <a:t>Δοκιμής &amp; Λάθους</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89998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Δοκιμή και Λάθος</a:t>
            </a:r>
            <a:endParaRPr sz="3600" dirty="0">
              <a:solidFill>
                <a:srgbClr val="0A8C6D"/>
              </a:solidFill>
            </a:endParaRPr>
          </a:p>
        </p:txBody>
      </p:sp>
      <p:sp>
        <p:nvSpPr>
          <p:cNvPr id="148" name="Google Shape;148;p21"/>
          <p:cNvSpPr txBox="1">
            <a:spLocks noGrp="1"/>
          </p:cNvSpPr>
          <p:nvPr>
            <p:ph type="body" idx="1"/>
          </p:nvPr>
        </p:nvSpPr>
        <p:spPr>
          <a:xfrm>
            <a:off x="922001" y="1637416"/>
            <a:ext cx="4097040" cy="1834204"/>
          </a:xfrm>
          <a:prstGeom prst="rect">
            <a:avLst/>
          </a:prstGeom>
          <a:ln>
            <a:noFill/>
          </a:ln>
        </p:spPr>
        <p:txBody>
          <a:bodyPr spcFirstLastPara="1" wrap="square" lIns="91426" tIns="91426" rIns="91426" bIns="91426" anchor="t" anchorCtr="0">
            <a:noAutofit/>
          </a:bodyPr>
          <a:lstStyle/>
          <a:p>
            <a:pPr marL="114302" indent="0">
              <a:buClr>
                <a:srgbClr val="0A8C6D"/>
              </a:buClr>
              <a:buSzPct val="100000"/>
              <a:buNone/>
            </a:pPr>
            <a:r>
              <a:rPr lang="el-GR" sz="1200" dirty="0"/>
              <a:t>Η νοοτροπία «δοκιμής και λάθους», γνωστή και ως νοοτροπία «γρήγορης αποτυχίας», είναι η ιδέα της γρήγορης δημιουργίας πρωτοτύπων και δοκιμής ιδεών προκειμένου να μάθουμε και να επαναλάβουμε γρήγορα.</a:t>
            </a:r>
          </a:p>
          <a:p>
            <a:pPr marL="114302" indent="0">
              <a:buClr>
                <a:srgbClr val="0A8C6D"/>
              </a:buClr>
              <a:buSzPct val="100000"/>
              <a:buNone/>
            </a:pPr>
            <a:endParaRPr lang="en-US" sz="1400" dirty="0"/>
          </a:p>
          <a:p>
            <a:pPr marL="114302" indent="0">
              <a:buClr>
                <a:srgbClr val="0A8C6D"/>
              </a:buClr>
              <a:buSzPct val="100000"/>
              <a:buNone/>
            </a:pPr>
            <a:endParaRPr lang="en-US" sz="11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8" name="Picture 7">
            <a:extLst>
              <a:ext uri="{FF2B5EF4-FFF2-40B4-BE49-F238E27FC236}">
                <a16:creationId xmlns:a16="http://schemas.microsoft.com/office/drawing/2014/main" id="{9FC9F3CD-2FC7-4147-A47E-A486F32127B2}"/>
              </a:ext>
            </a:extLst>
          </p:cNvPr>
          <p:cNvPicPr>
            <a:picLocks noChangeAspect="1"/>
          </p:cNvPicPr>
          <p:nvPr/>
        </p:nvPicPr>
        <p:blipFill>
          <a:blip r:embed="rId3"/>
          <a:stretch>
            <a:fillRect/>
          </a:stretch>
        </p:blipFill>
        <p:spPr>
          <a:xfrm>
            <a:off x="2474102" y="2820466"/>
            <a:ext cx="3041348" cy="1738464"/>
          </a:xfrm>
          <a:prstGeom prst="rect">
            <a:avLst/>
          </a:prstGeom>
        </p:spPr>
      </p:pic>
      <p:pic>
        <p:nvPicPr>
          <p:cNvPr id="9" name="Picture 8">
            <a:extLst>
              <a:ext uri="{FF2B5EF4-FFF2-40B4-BE49-F238E27FC236}">
                <a16:creationId xmlns:a16="http://schemas.microsoft.com/office/drawing/2014/main" id="{BE4E98F3-1F01-2347-9640-8349149091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1859" y="3151087"/>
            <a:ext cx="2441380" cy="1373276"/>
          </a:xfrm>
          <a:prstGeom prst="rect">
            <a:avLst/>
          </a:prstGeom>
        </p:spPr>
      </p:pic>
      <p:pic>
        <p:nvPicPr>
          <p:cNvPr id="10" name="Picture 9">
            <a:extLst>
              <a:ext uri="{FF2B5EF4-FFF2-40B4-BE49-F238E27FC236}">
                <a16:creationId xmlns:a16="http://schemas.microsoft.com/office/drawing/2014/main" id="{FF3B5C34-7AFA-6449-99D1-EE5D3E759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1660" y="1189535"/>
            <a:ext cx="2434224" cy="1825668"/>
          </a:xfrm>
          <a:prstGeom prst="rect">
            <a:avLst/>
          </a:prstGeom>
        </p:spPr>
      </p:pic>
    </p:spTree>
    <p:extLst>
      <p:ext uri="{BB962C8B-B14F-4D97-AF65-F5344CB8AC3E}">
        <p14:creationId xmlns:p14="http://schemas.microsoft.com/office/powerpoint/2010/main" val="387513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1"/>
          <p:cNvSpPr txBox="1">
            <a:spLocks noGrp="1"/>
          </p:cNvSpPr>
          <p:nvPr>
            <p:ph type="body" idx="1"/>
          </p:nvPr>
        </p:nvSpPr>
        <p:spPr>
          <a:xfrm>
            <a:off x="632634" y="690733"/>
            <a:ext cx="4332905" cy="2366100"/>
          </a:xfrm>
          <a:prstGeom prst="rect">
            <a:avLst/>
          </a:prstGeom>
          <a:ln>
            <a:noFill/>
          </a:ln>
        </p:spPr>
        <p:txBody>
          <a:bodyPr spcFirstLastPara="1" wrap="square" lIns="91426" tIns="91426" rIns="91426" bIns="91426" anchor="t" anchorCtr="0">
            <a:noAutofit/>
          </a:bodyPr>
          <a:lstStyle/>
          <a:p>
            <a:pPr marL="114302" indent="0">
              <a:buNone/>
            </a:pPr>
            <a:r>
              <a:rPr lang="el-GR" sz="1200" dirty="0"/>
              <a:t>Το πρωτότυπο και τα στάδια δοκιμής της διαδικασίας του </a:t>
            </a:r>
            <a:r>
              <a:rPr lang="en-US" sz="1200" dirty="0"/>
              <a:t>design thinking </a:t>
            </a:r>
            <a:r>
              <a:rPr lang="el-GR" sz="1200" dirty="0"/>
              <a:t>χρησιμοποιούνται για τη μετατροπή των ιδεών σε απτές λύσεις που μπορούν να αξιολογηθούν και να βελτιωθούν.</a:t>
            </a:r>
          </a:p>
          <a:p>
            <a:pPr marL="114302" indent="0">
              <a:buNone/>
            </a:pPr>
            <a:r>
              <a:rPr lang="el-GR" sz="1200" dirty="0"/>
              <a:t>Κατά το στάδιο της δοκιμής, οι ομάδες μπορούν να μάθουν από τα σχόλια των χρηστών</a:t>
            </a:r>
            <a:r>
              <a:rPr lang="en-US" sz="1200" dirty="0"/>
              <a:t> </a:t>
            </a:r>
            <a:r>
              <a:rPr lang="el-GR" sz="1200" dirty="0"/>
              <a:t>και να αξιολογήσουν τη χρηστικότητα και την αποτελεσματικότητα της λύσης. Μπορούν να χρησιμοποιήσουν αυτήν την αξιολόγηση για να επαναλάβουν και να βελτιώσουν τη λύση. Αυτή η αξιολόγηση μπορεί να χρησιμοποιηθεί για τον εντοπισμό τυχόν προβλημάτων ή ζητημάτων που σχετίζονται με τη λύση και για την πραγματοποίηση προσαρμογών όπως απαιτείται.</a:t>
            </a:r>
          </a:p>
          <a:p>
            <a:pPr marL="114302" indent="0">
              <a:buNone/>
            </a:pPr>
            <a:r>
              <a:rPr lang="el-GR" sz="1200" dirty="0"/>
              <a:t>Το στάδιο του ελέγχου επιτρέπει στις ομάδες να επικυρώσουν ή να ακυρώσουν τις υποθέσεις τους και να μάθουν από την οπτική γωνία του χρήστη. Το στάδιο του ελέγχου είναι σημαντικό επειδή επιτρέπει στις ομάδες να αξιολογήσουν την αποτελεσματικότητα της λύσης τους και να επαναλάβουν μέχρι να ανταποκριθεί στις ανάγκες των χρηστών.</a:t>
            </a:r>
          </a:p>
          <a:p>
            <a:pPr marL="114302" indent="0">
              <a:buClr>
                <a:srgbClr val="0A8C6D"/>
              </a:buClr>
              <a:buSzPct val="100000"/>
              <a:buNone/>
            </a:pPr>
            <a:endParaRPr lang="en-US" sz="1400" dirty="0"/>
          </a:p>
          <a:p>
            <a:pPr marL="114302" indent="0">
              <a:buClr>
                <a:srgbClr val="0A8C6D"/>
              </a:buClr>
              <a:buSzPct val="100000"/>
              <a:buNone/>
            </a:pPr>
            <a:endParaRPr lang="en-US" sz="14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grpSp>
        <p:nvGrpSpPr>
          <p:cNvPr id="6" name="Google Shape;179;p24"/>
          <p:cNvGrpSpPr/>
          <p:nvPr/>
        </p:nvGrpSpPr>
        <p:grpSpPr>
          <a:xfrm rot="16600993">
            <a:off x="5554370" y="1255097"/>
            <a:ext cx="3118800" cy="2846106"/>
            <a:chOff x="2318596" y="913763"/>
            <a:chExt cx="3737901" cy="3622567"/>
          </a:xfrm>
        </p:grpSpPr>
        <p:sp>
          <p:nvSpPr>
            <p:cNvPr id="7" name="Google Shape;180;p24"/>
            <p:cNvSpPr/>
            <p:nvPr/>
          </p:nvSpPr>
          <p:spPr>
            <a:xfrm rot="-6597333">
              <a:off x="4296826" y="3950027"/>
              <a:ext cx="586303" cy="586303"/>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8" name="Google Shape;181;p24"/>
            <p:cNvSpPr/>
            <p:nvPr/>
          </p:nvSpPr>
          <p:spPr>
            <a:xfrm rot="-6599386">
              <a:off x="2318596" y="1407533"/>
              <a:ext cx="440541" cy="440541"/>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9" name="Google Shape;182;p24"/>
            <p:cNvSpPr/>
            <p:nvPr/>
          </p:nvSpPr>
          <p:spPr>
            <a:xfrm rot="-6598839">
              <a:off x="2887641" y="2346984"/>
              <a:ext cx="1199287" cy="1199287"/>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0" name="Google Shape;183;p24"/>
            <p:cNvSpPr/>
            <p:nvPr/>
          </p:nvSpPr>
          <p:spPr>
            <a:xfrm rot="-6598620">
              <a:off x="4374916" y="913763"/>
              <a:ext cx="1681581" cy="1681581"/>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1" name="Google Shape;184;p24"/>
            <p:cNvSpPr/>
            <p:nvPr/>
          </p:nvSpPr>
          <p:spPr>
            <a:xfrm rot="-6597866">
              <a:off x="2661829" y="2208216"/>
              <a:ext cx="629106" cy="629106"/>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2" name="Google Shape;185;p24"/>
            <p:cNvSpPr/>
            <p:nvPr/>
          </p:nvSpPr>
          <p:spPr>
            <a:xfrm rot="-6597701">
              <a:off x="3267625" y="1113818"/>
              <a:ext cx="274172" cy="274172"/>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grpSp>
      <p:grpSp>
        <p:nvGrpSpPr>
          <p:cNvPr id="13" name="Google Shape;186;p24"/>
          <p:cNvGrpSpPr/>
          <p:nvPr/>
        </p:nvGrpSpPr>
        <p:grpSpPr>
          <a:xfrm>
            <a:off x="5893670" y="1739566"/>
            <a:ext cx="2440201" cy="2440201"/>
            <a:chOff x="4447194" y="1815766"/>
            <a:chExt cx="2440200" cy="2440200"/>
          </a:xfrm>
        </p:grpSpPr>
        <p:sp>
          <p:nvSpPr>
            <p:cNvPr id="14" name="Google Shape;187;p24"/>
            <p:cNvSpPr/>
            <p:nvPr/>
          </p:nvSpPr>
          <p:spPr>
            <a:xfrm>
              <a:off x="4447194" y="1815766"/>
              <a:ext cx="2440200" cy="24402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5" name="Google Shape;188;p24"/>
            <p:cNvSpPr txBox="1"/>
            <p:nvPr/>
          </p:nvSpPr>
          <p:spPr>
            <a:xfrm>
              <a:off x="4735950" y="2504275"/>
              <a:ext cx="1862700" cy="1163400"/>
            </a:xfrm>
            <a:prstGeom prst="rect">
              <a:avLst/>
            </a:prstGeom>
            <a:solidFill>
              <a:srgbClr val="0A8C6D"/>
            </a:solidFill>
            <a:ln>
              <a:noFill/>
            </a:ln>
          </p:spPr>
          <p:txBody>
            <a:bodyPr spcFirstLastPara="1" wrap="square" lIns="91426" tIns="91426" rIns="91426" bIns="91426" anchor="ctr" anchorCtr="0">
              <a:noAutofit/>
            </a:bodyPr>
            <a:lstStyle/>
            <a:p>
              <a:pPr algn="ctr"/>
              <a:r>
                <a:rPr lang="el-GR" sz="1200" dirty="0">
                  <a:solidFill>
                    <a:srgbClr val="FFFFFF"/>
                  </a:solidFill>
                  <a:latin typeface="Arial" panose="020B0604020202020204" pitchFamily="34" charset="0"/>
                  <a:ea typeface="Raleway Thin"/>
                  <a:cs typeface="Arial" panose="020B0604020202020204" pitchFamily="34" charset="0"/>
                  <a:sym typeface="Raleway Thin"/>
                </a:rPr>
                <a:t>Συνεχής μάθηση και βελτίωση</a:t>
              </a:r>
              <a:endParaRPr sz="1200" dirty="0">
                <a:solidFill>
                  <a:srgbClr val="FFFFFF"/>
                </a:solidFill>
                <a:latin typeface="Arial" panose="020B0604020202020204" pitchFamily="34" charset="0"/>
                <a:ea typeface="Raleway Thin"/>
                <a:cs typeface="Arial" panose="020B0604020202020204" pitchFamily="34" charset="0"/>
                <a:sym typeface="Raleway Thin"/>
              </a:endParaRPr>
            </a:p>
          </p:txBody>
        </p:sp>
      </p:grpSp>
      <p:grpSp>
        <p:nvGrpSpPr>
          <p:cNvPr id="16" name="Google Shape;195;p24"/>
          <p:cNvGrpSpPr/>
          <p:nvPr/>
        </p:nvGrpSpPr>
        <p:grpSpPr>
          <a:xfrm>
            <a:off x="7334059" y="1114294"/>
            <a:ext cx="1030261" cy="1030261"/>
            <a:chOff x="3490737" y="1374053"/>
            <a:chExt cx="1423800" cy="1423800"/>
          </a:xfrm>
          <a:solidFill>
            <a:srgbClr val="0A8C6D"/>
          </a:solidFill>
        </p:grpSpPr>
        <p:sp>
          <p:nvSpPr>
            <p:cNvPr id="17" name="Google Shape;196;p24"/>
            <p:cNvSpPr/>
            <p:nvPr/>
          </p:nvSpPr>
          <p:spPr>
            <a:xfrm>
              <a:off x="3490737" y="1374053"/>
              <a:ext cx="1423800" cy="1423800"/>
            </a:xfrm>
            <a:prstGeom prst="ellipse">
              <a:avLst/>
            </a:prstGeom>
            <a:grpFill/>
            <a:ln>
              <a:solidFill>
                <a:srgbClr val="0A8C6D"/>
              </a:solid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8" name="Google Shape;197;p24"/>
            <p:cNvSpPr txBox="1"/>
            <p:nvPr/>
          </p:nvSpPr>
          <p:spPr>
            <a:xfrm>
              <a:off x="3581347" y="1677859"/>
              <a:ext cx="1242578" cy="754937"/>
            </a:xfrm>
            <a:prstGeom prst="rect">
              <a:avLst/>
            </a:prstGeom>
            <a:noFill/>
            <a:ln>
              <a:solidFill>
                <a:srgbClr val="0A8C6D"/>
              </a:solid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Επανάληψη</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spTree>
    <p:extLst>
      <p:ext uri="{BB962C8B-B14F-4D97-AF65-F5344CB8AC3E}">
        <p14:creationId xmlns:p14="http://schemas.microsoft.com/office/powerpoint/2010/main" val="323017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Δοκιμή και Λάθος</a:t>
            </a:r>
            <a:endParaRPr sz="3600" dirty="0">
              <a:solidFill>
                <a:srgbClr val="0A8C6D"/>
              </a:solidFill>
            </a:endParaRPr>
          </a:p>
        </p:txBody>
      </p:sp>
      <p:sp>
        <p:nvSpPr>
          <p:cNvPr id="148" name="Google Shape;148;p21"/>
          <p:cNvSpPr txBox="1">
            <a:spLocks noGrp="1"/>
          </p:cNvSpPr>
          <p:nvPr>
            <p:ph type="body" idx="1"/>
          </p:nvPr>
        </p:nvSpPr>
        <p:spPr>
          <a:xfrm>
            <a:off x="922001" y="1749176"/>
            <a:ext cx="7734319" cy="2366100"/>
          </a:xfrm>
          <a:prstGeom prst="rect">
            <a:avLst/>
          </a:prstGeom>
          <a:ln>
            <a:noFill/>
          </a:ln>
        </p:spPr>
        <p:txBody>
          <a:bodyPr spcFirstLastPara="1" wrap="square" lIns="91426" tIns="91426" rIns="91426" bIns="91426" anchor="t" anchorCtr="0">
            <a:noAutofit/>
          </a:bodyPr>
          <a:lstStyle/>
          <a:p>
            <a:pPr>
              <a:buClr>
                <a:srgbClr val="0A8C6D"/>
              </a:buClr>
              <a:buFont typeface="Wingdings" panose="05000000000000000000" pitchFamily="2" charset="2"/>
              <a:buChar char="§"/>
            </a:pPr>
            <a:r>
              <a:rPr lang="el-GR" sz="1400" b="1" dirty="0">
                <a:solidFill>
                  <a:srgbClr val="0A8C6D"/>
                </a:solidFill>
              </a:rPr>
              <a:t>Αγκαλιάστε την αποτυχία</a:t>
            </a:r>
            <a:r>
              <a:rPr lang="en-US" sz="1400" b="1" dirty="0">
                <a:solidFill>
                  <a:srgbClr val="0A8C6D"/>
                </a:solidFill>
              </a:rPr>
              <a:t>: </a:t>
            </a:r>
            <a:r>
              <a:rPr lang="el-GR" sz="1400" dirty="0"/>
              <a:t>Είναι σημαντικό να αγκαλιάζουμε την αποτυχία και να τη βλέπουμε ως ευκαιρία για μάθηση και βελτίωση παρά ως εμπόδιο. Αυτό βοηθά στη δημιουργία μιας κουλτούρας πειραματισμού και ενθαρρύνει τους σχεδιαστές να παίρνουν ρίσκα και να δοκιμάσουν νέα πράγματα.</a:t>
            </a:r>
          </a:p>
          <a:p>
            <a:pPr>
              <a:buClr>
                <a:srgbClr val="0A8C6D"/>
              </a:buClr>
              <a:buFont typeface="Wingdings" panose="05000000000000000000" pitchFamily="2" charset="2"/>
              <a:buChar char="§"/>
            </a:pPr>
            <a:r>
              <a:rPr lang="el-GR" sz="1400" b="1" dirty="0">
                <a:solidFill>
                  <a:srgbClr val="0A8C6D"/>
                </a:solidFill>
              </a:rPr>
              <a:t>Ταχεία κατασκευή πρωτοτύπων</a:t>
            </a:r>
            <a:r>
              <a:rPr lang="en-US" sz="1400" b="1" dirty="0">
                <a:solidFill>
                  <a:srgbClr val="0A8C6D"/>
                </a:solidFill>
              </a:rPr>
              <a:t>: </a:t>
            </a:r>
            <a:r>
              <a:rPr lang="el-GR" sz="1400" dirty="0"/>
              <a:t>Με τη γρήγορη δημιουργία πρωτοτύπων και δοκιμών ιδεών, οι σχεδιαστές μπορούν να συγκεντρώσουν γρήγορα σχόλια και να επαναλάβουν τα σχέδιά τους. Αυτό βοηθά στον εντοπισμό προβλημάτων και στην πραγματοποίηση των απαραίτητων αλλαγών στην αρχή της διαδικασίας.</a:t>
            </a:r>
          </a:p>
          <a:p>
            <a:pPr>
              <a:buClr>
                <a:srgbClr val="0A8C6D"/>
              </a:buClr>
              <a:buFont typeface="Wingdings" panose="05000000000000000000" pitchFamily="2" charset="2"/>
              <a:buChar char="§"/>
            </a:pPr>
            <a:r>
              <a:rPr lang="el-GR" sz="1400" b="1" dirty="0">
                <a:solidFill>
                  <a:srgbClr val="0A8C6D"/>
                </a:solidFill>
              </a:rPr>
              <a:t>Επανάληψη</a:t>
            </a:r>
            <a:r>
              <a:rPr lang="en-US" sz="1400" b="1" dirty="0">
                <a:solidFill>
                  <a:srgbClr val="0A8C6D"/>
                </a:solidFill>
              </a:rPr>
              <a:t>: </a:t>
            </a:r>
            <a:r>
              <a:rPr lang="el-GR" sz="1400" dirty="0"/>
              <a:t>Η νοοτροπία δοκιμής και λάθους ενθαρρύνει την επανάληψη και τη συνεχή βελτίωση. Με τη συνεχή δοκιμή και βελτίωση των ιδεών, οι σχεδιαστές μπορούν να δημιουργήσουν καλύτερες λύσεις που είναι πιο πιθανό να καλύψουν τις ανάγκες του χρήστη.</a:t>
            </a:r>
          </a:p>
          <a:p>
            <a:pPr>
              <a:buClr>
                <a:srgbClr val="0A8C6D"/>
              </a:buClr>
              <a:buSzPct val="100000"/>
              <a:buFont typeface="Wingdings" panose="05000000000000000000" pitchFamily="2" charset="2"/>
              <a:buChar char="§"/>
            </a:pPr>
            <a:endParaRPr lang="en-US" sz="1400" dirty="0"/>
          </a:p>
          <a:p>
            <a:pPr>
              <a:buClr>
                <a:srgbClr val="0A8C6D"/>
              </a:buClr>
              <a:buSzPct val="100000"/>
              <a:buFont typeface="Wingdings" panose="05000000000000000000" pitchFamily="2" charset="2"/>
              <a:buChar char="§"/>
            </a:pPr>
            <a:endParaRPr lang="en-US" sz="14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174507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Δοκιμασία Δοκιμής &amp; Λάθους</a:t>
            </a:r>
            <a:br>
              <a:rPr lang="pt-PT" sz="1600" b="1" dirty="0">
                <a:solidFill>
                  <a:srgbClr val="0A8C6D"/>
                </a:solidFill>
              </a:rPr>
            </a:br>
            <a:r>
              <a:rPr lang="el-GR" sz="1200" dirty="0"/>
              <a:t>Ο στόχος αυτής της δραστηριότητας είναι να εισαγάγει τις συμμετέχουσες στην προσέγγιση της  δοκιμής και του λάθους και να τις ενθαρρύνει να αγκαλιάσουν την αποτυχία ως ευκαιρία μάθησης.</a:t>
            </a:r>
          </a:p>
        </p:txBody>
      </p:sp>
      <p:sp>
        <p:nvSpPr>
          <p:cNvPr id="391" name="Google Shape;391;p35"/>
          <p:cNvSpPr txBox="1">
            <a:spLocks noGrp="1"/>
          </p:cNvSpPr>
          <p:nvPr>
            <p:ph type="body" idx="1"/>
          </p:nvPr>
        </p:nvSpPr>
        <p:spPr>
          <a:xfrm>
            <a:off x="921999" y="1887378"/>
            <a:ext cx="5129665"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Χρησιμοποιήστε τα ευρήματά σας από την προηγούμενη δραστηριότητα για να δημιουργήσετε καινοτόμες ιδέες για πιθανές λύσεις. Σκεφτείτε δημιουργικά και έξω από το κουτί.</a:t>
            </a:r>
          </a:p>
          <a:p>
            <a:pPr marL="0" indent="0">
              <a:buNone/>
            </a:pPr>
            <a:r>
              <a:rPr lang="el-GR" sz="1100" b="1" dirty="0"/>
              <a:t>Βήμα2</a:t>
            </a:r>
            <a:r>
              <a:rPr lang="en-GB" sz="1100" b="1" dirty="0"/>
              <a:t>: </a:t>
            </a:r>
            <a:r>
              <a:rPr lang="el-GR" sz="1100" dirty="0"/>
              <a:t>Αναπτύξτε ένα πρωτότυπο ή μακέτα της λύσης τους και παρουσιάστε το στην υπόλοιπη τάξη για να συγκεντρώσετε σχόλια.</a:t>
            </a:r>
          </a:p>
          <a:p>
            <a:pPr marL="0" indent="0">
              <a:buNone/>
            </a:pPr>
            <a:r>
              <a:rPr lang="el-GR" sz="1100" b="1" dirty="0"/>
              <a:t>Βήμα3</a:t>
            </a:r>
            <a:r>
              <a:rPr lang="en-GB" sz="1100" b="1" dirty="0"/>
              <a:t>: </a:t>
            </a:r>
            <a:r>
              <a:rPr lang="el-GR" sz="1100" dirty="0"/>
              <a:t>Κάντε μια λίστα με πιθανές βελτιώσεις που μπορεί να έχουν προκύψει κατά τη δοκιμή του πρωτοτύπου σας.</a:t>
            </a:r>
          </a:p>
          <a:p>
            <a:pPr marL="0" indent="0">
              <a:spcBef>
                <a:spcPts val="601"/>
              </a:spcBef>
              <a:buNone/>
            </a:pPr>
            <a:r>
              <a:rPr lang="en-GB" sz="1100" dirty="0"/>
              <a:t>.</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l-GR" sz="1200" dirty="0">
                <a:solidFill>
                  <a:schemeClr val="tx1"/>
                </a:solidFill>
              </a:rPr>
              <a:t> 2</a:t>
            </a:r>
            <a:r>
              <a:rPr lang="en-GB" sz="1200" dirty="0">
                <a:solidFill>
                  <a:schemeClr val="tx1"/>
                </a:solidFill>
              </a:rPr>
              <a:t>0’</a:t>
            </a: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3" name="Rectangle 2"/>
          <p:cNvSpPr/>
          <p:nvPr/>
        </p:nvSpPr>
        <p:spPr>
          <a:xfrm>
            <a:off x="2286000" y="2202418"/>
            <a:ext cx="4572000" cy="276999"/>
          </a:xfrm>
          <a:prstGeom prst="rect">
            <a:avLst/>
          </a:prstGeom>
        </p:spPr>
        <p:txBody>
          <a:bodyPr>
            <a:spAutoFit/>
          </a:bodyPr>
          <a:lstStyle/>
          <a:p>
            <a:endParaRPr lang="en-GB" sz="1200" dirty="0">
              <a:solidFill>
                <a:schemeClr val="dk1"/>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264460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a:solidFill>
                  <a:srgbClr val="0A8C6D"/>
                </a:solidFill>
              </a:rPr>
              <a:t>Μαθαίνοντας από την Αποτυχία</a:t>
            </a:r>
            <a:endParaRPr sz="12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chemeClr val="tx1"/>
                </a:solidFill>
              </a:rPr>
              <a:t>Καταγράψτε τα ακόλουθα θέματα:</a:t>
            </a:r>
          </a:p>
          <a:p>
            <a:pPr marL="171450" indent="-171450">
              <a:buClr>
                <a:srgbClr val="0A8C6D"/>
              </a:buClr>
              <a:buSzPct val="100000"/>
              <a:buFont typeface="Wingdings" panose="05000000000000000000" pitchFamily="2" charset="2"/>
              <a:buChar char="§"/>
            </a:pPr>
            <a:r>
              <a:rPr lang="el-GR" sz="1100" dirty="0">
                <a:solidFill>
                  <a:schemeClr val="tx1"/>
                </a:solidFill>
              </a:rPr>
              <a:t>Μπορείτε να σκεφτείτε μια στιγμή που αποτύχατε σε ένα έργο ή μια εργασία; Τι συνέβη;</a:t>
            </a:r>
          </a:p>
          <a:p>
            <a:pPr marL="171450" indent="-171450">
              <a:buClr>
                <a:srgbClr val="0A8C6D"/>
              </a:buClr>
              <a:buSzPct val="100000"/>
              <a:buFont typeface="Wingdings" panose="05000000000000000000" pitchFamily="2" charset="2"/>
              <a:buChar char="§"/>
            </a:pPr>
            <a:r>
              <a:rPr lang="el-GR" sz="1100" dirty="0">
                <a:solidFill>
                  <a:schemeClr val="tx1"/>
                </a:solidFill>
              </a:rPr>
              <a:t>Τι μάθατε από την εμπειρία;</a:t>
            </a:r>
          </a:p>
          <a:p>
            <a:pPr marL="171450" indent="-171450">
              <a:buClr>
                <a:srgbClr val="0A8C6D"/>
              </a:buClr>
              <a:buSzPct val="100000"/>
              <a:buFont typeface="Wingdings" panose="05000000000000000000" pitchFamily="2" charset="2"/>
              <a:buChar char="§"/>
            </a:pPr>
            <a:r>
              <a:rPr lang="el-GR" sz="1100" dirty="0">
                <a:solidFill>
                  <a:schemeClr val="tx1"/>
                </a:solidFill>
              </a:rPr>
              <a:t>Πώς μπορείτε να εφαρμόσετε όσα μάθατε σε μελλοντικά έργα ή εργασίες;</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Αναπροσαρμόστε την αποτυχία ως ευκαιρία για μάθηση και ανάπτυξη, και μη την εκλαμβάνετε ως οπισθοδρόμηση ή ως προσωπική αποτυχία.</a:t>
            </a:r>
          </a:p>
          <a:p>
            <a:pPr marL="171450" indent="-171450">
              <a:buClr>
                <a:srgbClr val="0A8C6D"/>
              </a:buClr>
              <a:buSzPct val="100000"/>
              <a:buFont typeface="Wingdings" panose="05000000000000000000" pitchFamily="2" charset="2"/>
              <a:buChar char="§"/>
            </a:pPr>
            <a:r>
              <a:rPr lang="el-GR" sz="1100" dirty="0">
                <a:solidFill>
                  <a:schemeClr val="tx1"/>
                </a:solidFill>
              </a:rPr>
              <a:t>Αναζητήστε ειλικρινή και όχι ευγενικά σχόλια.</a:t>
            </a:r>
          </a:p>
          <a:p>
            <a:pPr marL="171450" indent="-171450">
              <a:buClr>
                <a:srgbClr val="0A8C6D"/>
              </a:buClr>
              <a:buSzPct val="100000"/>
              <a:buFont typeface="Wingdings" panose="05000000000000000000" pitchFamily="2" charset="2"/>
              <a:buChar char="§"/>
            </a:pPr>
            <a:r>
              <a:rPr lang="el-GR" sz="1100" dirty="0">
                <a:solidFill>
                  <a:schemeClr val="tx1"/>
                </a:solidFill>
              </a:rPr>
              <a:t>Δημιουργήστε ένα περιβάλλον που ενθαρρύνει τον πειραματισμό και την ανάληψη ρίσκων.</a:t>
            </a:r>
          </a:p>
          <a:p>
            <a:pPr marL="171450" indent="-171450">
              <a:buClr>
                <a:srgbClr val="0A8C6D"/>
              </a:buClr>
              <a:buSzPct val="100000"/>
              <a:buFont typeface="Wingdings" panose="05000000000000000000" pitchFamily="2" charset="2"/>
              <a:buChar char="§"/>
            </a:pPr>
            <a:endParaRPr lang="en-GB" sz="1100" dirty="0">
              <a:solidFill>
                <a:schemeClr val="tx1"/>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3" name="Rectangle 2"/>
          <p:cNvSpPr/>
          <p:nvPr/>
        </p:nvSpPr>
        <p:spPr>
          <a:xfrm>
            <a:off x="-3084654" y="1331693"/>
            <a:ext cx="4572000" cy="261610"/>
          </a:xfrm>
          <a:prstGeom prst="rect">
            <a:avLst/>
          </a:prstGeom>
        </p:spPr>
        <p:txBody>
          <a:bodyPr>
            <a:spAutoFit/>
          </a:bodyPr>
          <a:lstStyle/>
          <a:p>
            <a:pPr marL="171450" indent="-171450">
              <a:spcBef>
                <a:spcPts val="601"/>
              </a:spcBef>
              <a:buClr>
                <a:srgbClr val="0A8C6D"/>
              </a:buClr>
              <a:buSzPct val="100000"/>
              <a:buFont typeface="Wingdings" panose="05000000000000000000" pitchFamily="2" charset="2"/>
              <a:buChar char="§"/>
            </a:pPr>
            <a:endParaRPr lang="en-GB" sz="1100" dirty="0">
              <a:solidFill>
                <a:schemeClr val="tx1"/>
              </a:solidFill>
              <a:latin typeface="Arial" panose="020B0604020202020204" pitchFamily="34" charset="0"/>
              <a:ea typeface="Raleway Thin"/>
              <a:cs typeface="Arial" panose="020B0604020202020204" pitchFamily="34" charset="0"/>
              <a:sym typeface="Raleway Thin"/>
            </a:endParaRPr>
          </a:p>
        </p:txBody>
      </p:sp>
      <p:sp>
        <p:nvSpPr>
          <p:cNvPr id="8" name="Rectangle 7"/>
          <p:cNvSpPr/>
          <p:nvPr/>
        </p:nvSpPr>
        <p:spPr>
          <a:xfrm>
            <a:off x="2286000" y="1986975"/>
            <a:ext cx="4572000" cy="261610"/>
          </a:xfrm>
          <a:prstGeom prst="rect">
            <a:avLst/>
          </a:prstGeom>
        </p:spPr>
        <p:txBody>
          <a:bodyPr>
            <a:spAutoFit/>
          </a:bodyPr>
          <a:lstStyle/>
          <a:p>
            <a:pPr marL="171450" indent="-171450">
              <a:spcBef>
                <a:spcPts val="601"/>
              </a:spcBef>
              <a:buClr>
                <a:srgbClr val="0A8C6D"/>
              </a:buClr>
              <a:buSzPct val="100000"/>
              <a:buFont typeface="Wingdings" panose="05000000000000000000" pitchFamily="2" charset="2"/>
              <a:buChar char="§"/>
            </a:pPr>
            <a:endParaRPr lang="en-GB" sz="1100" dirty="0">
              <a:solidFill>
                <a:schemeClr val="tx1"/>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487464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r>
              <a:rPr lang="en" sz="3200" dirty="0">
                <a:solidFill>
                  <a:srgbClr val="0A8C6D"/>
                </a:solidFill>
              </a:rPr>
              <a:t>:</a:t>
            </a:r>
            <a:endParaRPr sz="3200" dirty="0">
              <a:solidFill>
                <a:srgbClr val="0A8C6D"/>
              </a:solidFill>
            </a:endParaRPr>
          </a:p>
        </p:txBody>
      </p:sp>
      <p:sp>
        <p:nvSpPr>
          <p:cNvPr id="106" name="Google Shape;106;p18"/>
          <p:cNvSpPr txBox="1">
            <a:spLocks noGrp="1"/>
          </p:cNvSpPr>
          <p:nvPr>
            <p:ph type="body" idx="1"/>
          </p:nvPr>
        </p:nvSpPr>
        <p:spPr>
          <a:xfrm>
            <a:off x="922001" y="1999477"/>
            <a:ext cx="7567175" cy="2366100"/>
          </a:xfrm>
          <a:prstGeom prst="rect">
            <a:avLst/>
          </a:prstGeom>
        </p:spPr>
        <p:txBody>
          <a:bodyPr spcFirstLastPara="1" wrap="square" lIns="91426" tIns="91426" rIns="91426" bIns="91426" anchor="t" anchorCtr="0">
            <a:noAutofit/>
          </a:bodyPr>
          <a:lstStyle/>
          <a:p>
            <a:pPr marL="114302" indent="0">
              <a:buNone/>
            </a:pPr>
            <a:r>
              <a:rPr lang="en-GB" sz="1300" b="1" dirty="0">
                <a:solidFill>
                  <a:srgbClr val="0A8C6D"/>
                </a:solidFill>
              </a:rPr>
              <a:t>Tim </a:t>
            </a:r>
            <a:r>
              <a:rPr lang="en-GB" sz="1300" b="1" dirty="0" err="1">
                <a:solidFill>
                  <a:srgbClr val="0A8C6D"/>
                </a:solidFill>
              </a:rPr>
              <a:t>Harford</a:t>
            </a:r>
            <a:r>
              <a:rPr lang="en-GB" sz="1300" b="1" dirty="0">
                <a:solidFill>
                  <a:srgbClr val="0A8C6D"/>
                </a:solidFill>
              </a:rPr>
              <a:t>: </a:t>
            </a:r>
            <a:r>
              <a:rPr lang="el-GR" sz="1300" b="1" dirty="0">
                <a:solidFill>
                  <a:srgbClr val="0A8C6D"/>
                </a:solidFill>
              </a:rPr>
              <a:t>Η δοκιμή, το λάθος και το σύμπλεγμα του Θεού</a:t>
            </a:r>
            <a:r>
              <a:rPr lang="pt-PT" sz="1300" b="1" dirty="0">
                <a:solidFill>
                  <a:srgbClr val="0A8C6D"/>
                </a:solidFill>
              </a:rPr>
              <a:t>:</a:t>
            </a:r>
            <a:br>
              <a:rPr lang="pt-PT" sz="1300" b="1" dirty="0">
                <a:solidFill>
                  <a:srgbClr val="0A8C6D"/>
                </a:solidFill>
              </a:rPr>
            </a:br>
            <a:r>
              <a:rPr lang="pt-PT" sz="1300" dirty="0">
                <a:hlinkClick r:id="rId3"/>
              </a:rPr>
              <a:t>https://www.youtube.com/watch?v=K5wCfYujRdE</a:t>
            </a:r>
            <a:endParaRPr lang="pt-PT" sz="1300" dirty="0"/>
          </a:p>
          <a:p>
            <a:pPr marL="114302" indent="0">
              <a:buNone/>
            </a:pPr>
            <a:r>
              <a:rPr lang="el-GR" sz="1300" b="1" dirty="0">
                <a:solidFill>
                  <a:srgbClr val="0A8C6D"/>
                </a:solidFill>
              </a:rPr>
              <a:t>Δοκιμή και σφάλμα: Αποτυγχάνετε στο δρόμο προς την επιτυχία</a:t>
            </a:r>
            <a:r>
              <a:rPr lang="pt-PT" sz="1300" b="1" dirty="0">
                <a:solidFill>
                  <a:srgbClr val="0A8C6D"/>
                </a:solidFill>
              </a:rPr>
              <a:t>:</a:t>
            </a:r>
            <a:br>
              <a:rPr lang="pt-PT" sz="1300" b="1" dirty="0">
                <a:solidFill>
                  <a:srgbClr val="0A8C6D"/>
                </a:solidFill>
              </a:rPr>
            </a:br>
            <a:r>
              <a:rPr lang="pt-PT" sz="1300" dirty="0">
                <a:hlinkClick r:id="rId4"/>
              </a:rPr>
              <a:t>https://www.linkedin.com/pulse/trial-error-method-success-andre-lord/</a:t>
            </a: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873259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i="0" dirty="0">
                <a:solidFill>
                  <a:srgbClr val="981C22"/>
                </a:solidFill>
                <a:latin typeface="Arial Black" panose="020B0A04020102020204" pitchFamily="34" charset="0"/>
              </a:rPr>
              <a:t>Δοκίμασες ποτέ; Απέτυχες ποτέ; Δεν πειράζει. Δοκίμασε ξανά. Απέτυχε ξανά. Απέτυχε καλύτερα. </a:t>
            </a:r>
          </a:p>
          <a:p>
            <a:pPr marL="0"/>
            <a:r>
              <a:rPr lang="en" i="0" dirty="0">
                <a:solidFill>
                  <a:srgbClr val="981C22"/>
                </a:solidFill>
                <a:latin typeface="Arial Black" panose="020B0A04020102020204" pitchFamily="34" charset="0"/>
              </a:rPr>
              <a:t>Samuel Beckett</a:t>
            </a:r>
            <a:endParaRPr dirty="0">
              <a:latin typeface="Arial Black" panose="020B0A04020102020204" pitchFamily="34" charset="0"/>
            </a:endParaRPr>
          </a:p>
        </p:txBody>
      </p:sp>
    </p:spTree>
    <p:extLst>
      <p:ext uri="{BB962C8B-B14F-4D97-AF65-F5344CB8AC3E}">
        <p14:creationId xmlns:p14="http://schemas.microsoft.com/office/powerpoint/2010/main" val="2719392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0" y="891775"/>
            <a:ext cx="2937077" cy="857401"/>
          </a:xfrm>
          <a:prstGeom prst="rect">
            <a:avLst/>
          </a:prstGeom>
        </p:spPr>
        <p:txBody>
          <a:bodyPr spcFirstLastPara="1" wrap="square" lIns="91426" tIns="91426" rIns="91426" bIns="91426" anchor="t" anchorCtr="0">
            <a:noAutofit/>
          </a:bodyPr>
          <a:lstStyle/>
          <a:p>
            <a:r>
              <a:rPr lang="el-GR" sz="3600" dirty="0">
                <a:solidFill>
                  <a:srgbClr val="434343"/>
                </a:solidFill>
              </a:rPr>
              <a:t>Θέστε έναν </a:t>
            </a:r>
            <a:r>
              <a:rPr lang="el-GR" sz="3600" dirty="0">
                <a:solidFill>
                  <a:srgbClr val="0A8C6D"/>
                </a:solidFill>
              </a:rPr>
              <a:t>νέο στόχο </a:t>
            </a:r>
            <a:r>
              <a:rPr lang="el-GR" sz="3600" dirty="0">
                <a:solidFill>
                  <a:srgbClr val="434343"/>
                </a:solidFill>
              </a:rPr>
              <a:t>και ολοκληρώστε άλλη μία ενότητα!</a:t>
            </a:r>
            <a:endParaRPr sz="3600" dirty="0"/>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28</a:t>
            </a:fld>
            <a:endParaRPr/>
          </a:p>
        </p:txBody>
      </p:sp>
      <p:grpSp>
        <p:nvGrpSpPr>
          <p:cNvPr id="198" name="Google Shape;198;p24"/>
          <p:cNvGrpSpPr/>
          <p:nvPr/>
        </p:nvGrpSpPr>
        <p:grpSpPr>
          <a:xfrm>
            <a:off x="8152039" y="369833"/>
            <a:ext cx="602425" cy="641836"/>
            <a:chOff x="5970800" y="1619250"/>
            <a:chExt cx="428650" cy="456725"/>
          </a:xfrm>
          <a:solidFill>
            <a:srgbClr val="0A8C6D"/>
          </a:solidFill>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6" tIns="91426" rIns="91426" bIns="91426" anchor="ctr" anchorCtr="0">
              <a:noAutofit/>
            </a:bodyPr>
            <a:lstStyle/>
            <a:p>
              <a:endParaRPr sz="1401"/>
            </a:p>
          </p:txBody>
        </p:sp>
      </p:grpSp>
      <p:graphicFrame>
        <p:nvGraphicFramePr>
          <p:cNvPr id="2" name="Table 1">
            <a:extLst>
              <a:ext uri="{FF2B5EF4-FFF2-40B4-BE49-F238E27FC236}">
                <a16:creationId xmlns:a16="http://schemas.microsoft.com/office/drawing/2014/main" id="{7AF281C6-DE31-8328-14A6-A91DF148C6C4}"/>
              </a:ext>
            </a:extLst>
          </p:cNvPr>
          <p:cNvGraphicFramePr>
            <a:graphicFrameLocks noGrp="1"/>
          </p:cNvGraphicFramePr>
          <p:nvPr>
            <p:extLst>
              <p:ext uri="{D42A27DB-BD31-4B8C-83A1-F6EECF244321}">
                <p14:modId xmlns:p14="http://schemas.microsoft.com/office/powerpoint/2010/main" val="2600249024"/>
              </p:ext>
            </p:extLst>
          </p:nvPr>
        </p:nvGraphicFramePr>
        <p:xfrm>
          <a:off x="4384314" y="690070"/>
          <a:ext cx="3429000" cy="2288540"/>
        </p:xfrm>
        <a:graphic>
          <a:graphicData uri="http://schemas.openxmlformats.org/drawingml/2006/table">
            <a:tbl>
              <a:tblPr firstRow="1" bandRow="1">
                <a:tableStyleId>{C9FA97CD-A02D-469D-B682-1D2C58B7AE17}</a:tableStyleId>
              </a:tblPr>
              <a:tblGrid>
                <a:gridCol w="3429000">
                  <a:extLst>
                    <a:ext uri="{9D8B030D-6E8A-4147-A177-3AD203B41FA5}">
                      <a16:colId xmlns:a16="http://schemas.microsoft.com/office/drawing/2014/main" val="629401535"/>
                    </a:ext>
                  </a:extLst>
                </a:gridCol>
              </a:tblGrid>
              <a:tr h="370840">
                <a:tc>
                  <a:txBody>
                    <a:bodyPr/>
                    <a:lstStyle/>
                    <a:p>
                      <a:pPr marR="0" algn="l" rtl="0">
                        <a:lnSpc>
                          <a:spcPct val="100000"/>
                        </a:lnSpc>
                        <a:spcBef>
                          <a:spcPts val="0"/>
                        </a:spcBef>
                        <a:spcAft>
                          <a:spcPts val="0"/>
                        </a:spcAft>
                        <a:buClr>
                          <a:schemeClr val="dk1"/>
                        </a:buClr>
                        <a:buSzPts val="5800"/>
                        <a:buFont typeface="Raleway Thin"/>
                        <a:buNone/>
                      </a:pPr>
                      <a:r>
                        <a:rPr lang="el-GR" sz="2250" b="1" i="0" u="none" strike="noStrike" cap="none" noProof="0" dirty="0">
                          <a:solidFill>
                            <a:schemeClr val="bg1"/>
                          </a:solidFill>
                          <a:latin typeface="Arial" panose="020B0604020202020204" pitchFamily="34" charset="0"/>
                          <a:sym typeface="Raleway Thin"/>
                        </a:rPr>
                        <a:t>Ψηφιακή Νοοτροπία</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8C6D"/>
                    </a:solidFill>
                  </a:tcPr>
                </a:tc>
                <a:extLst>
                  <a:ext uri="{0D108BD9-81ED-4DB2-BD59-A6C34878D82A}">
                    <a16:rowId xmlns:a16="http://schemas.microsoft.com/office/drawing/2014/main" val="1088370931"/>
                  </a:ext>
                </a:extLst>
              </a:tr>
              <a:tr h="370840">
                <a:tc>
                  <a:txBody>
                    <a:bodyPr/>
                    <a:lstStyle/>
                    <a:p>
                      <a:r>
                        <a:rPr lang="el-GR" sz="1000" b="1" i="0" u="none" strike="noStrike" cap="none" baseline="0" noProof="0" dirty="0">
                          <a:solidFill>
                            <a:schemeClr val="tx2">
                              <a:lumMod val="10000"/>
                            </a:schemeClr>
                          </a:solidFill>
                          <a:latin typeface="Arial" panose="020B0604020202020204" pitchFamily="34" charset="0"/>
                          <a:cs typeface="Arial"/>
                          <a:sym typeface="Arial"/>
                        </a:rPr>
                        <a:t>Ε</a:t>
                      </a:r>
                      <a:r>
                        <a:rPr lang="en-GB" sz="1000" b="1" i="0" u="none" strike="noStrike" cap="none" baseline="0" noProof="0" dirty="0">
                          <a:solidFill>
                            <a:schemeClr val="tx2">
                              <a:lumMod val="10000"/>
                            </a:schemeClr>
                          </a:solidFill>
                          <a:latin typeface="Arial" panose="020B0604020202020204" pitchFamily="34" charset="0"/>
                          <a:cs typeface="Arial"/>
                          <a:sym typeface="Arial"/>
                        </a:rPr>
                        <a:t>1: </a:t>
                      </a:r>
                      <a:r>
                        <a:rPr lang="el-GR" sz="1000" b="1" i="0" u="none" strike="noStrike" cap="none" baseline="0" noProof="0" dirty="0">
                          <a:solidFill>
                            <a:schemeClr val="tx2">
                              <a:lumMod val="10000"/>
                            </a:schemeClr>
                          </a:solidFill>
                          <a:latin typeface="Arial" panose="020B0604020202020204" pitchFamily="34" charset="0"/>
                          <a:cs typeface="Arial"/>
                          <a:sym typeface="Arial"/>
                        </a:rPr>
                        <a:t>Ψηφιακός Μετασχηματισμός</a:t>
                      </a:r>
                      <a:endParaRPr lang="en-GB" sz="1000" b="1" i="0" u="none" strike="noStrike" cap="none" baseline="0" noProof="0" dirty="0">
                        <a:solidFill>
                          <a:schemeClr val="tx2">
                            <a:lumMod val="10000"/>
                          </a:schemeClr>
                        </a:solidFill>
                        <a:latin typeface="Arial" panose="020B0604020202020204" pitchFamily="34" charset="0"/>
                        <a:cs typeface="Arial"/>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800446"/>
                  </a:ext>
                </a:extLst>
              </a:tr>
              <a:tr h="370840">
                <a:tc>
                  <a:txBody>
                    <a:bodyPr/>
                    <a:lstStyle/>
                    <a:p>
                      <a:r>
                        <a:rPr lang="el-GR" sz="1000" b="1" i="0" u="none" strike="noStrike" cap="none" baseline="0" noProof="0" dirty="0">
                          <a:solidFill>
                            <a:schemeClr val="tx2">
                              <a:lumMod val="10000"/>
                            </a:schemeClr>
                          </a:solidFill>
                          <a:latin typeface="Arial" panose="020B0604020202020204" pitchFamily="34" charset="0"/>
                          <a:cs typeface="Arial"/>
                          <a:sym typeface="Arial"/>
                        </a:rPr>
                        <a:t>Ε</a:t>
                      </a:r>
                      <a:r>
                        <a:rPr lang="en-GB" sz="1000" b="1" i="0" u="none" strike="noStrike" cap="none" baseline="0" noProof="0" dirty="0">
                          <a:solidFill>
                            <a:schemeClr val="tx2">
                              <a:lumMod val="10000"/>
                            </a:schemeClr>
                          </a:solidFill>
                          <a:latin typeface="Arial" panose="020B0604020202020204" pitchFamily="34" charset="0"/>
                          <a:cs typeface="Arial"/>
                          <a:sym typeface="Arial"/>
                        </a:rPr>
                        <a:t>2: </a:t>
                      </a:r>
                      <a:r>
                        <a:rPr lang="el-GR" sz="1000" b="1" i="0" u="none" strike="noStrike" cap="none" baseline="0" noProof="0" dirty="0">
                          <a:solidFill>
                            <a:schemeClr val="tx2">
                              <a:lumMod val="10000"/>
                            </a:schemeClr>
                          </a:solidFill>
                          <a:latin typeface="Arial" panose="020B0604020202020204" pitchFamily="34" charset="0"/>
                          <a:ea typeface="Arial"/>
                          <a:cs typeface="Arial"/>
                          <a:sym typeface="Arial"/>
                        </a:rPr>
                        <a:t>Απομακρυσμένη εργασία</a:t>
                      </a:r>
                      <a:endParaRPr lang="en-GB" sz="1000" b="1" i="0" u="none" strike="noStrike" cap="none" baseline="0"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919810"/>
                  </a:ext>
                </a:extLst>
              </a:tr>
              <a:tr h="370840">
                <a:tc>
                  <a:txBody>
                    <a:bodyPr/>
                    <a:lstStyle/>
                    <a:p>
                      <a:r>
                        <a:rPr lang="el-GR" sz="1000" b="1" i="0" u="none" strike="noStrike" cap="none" baseline="0" noProof="0" dirty="0">
                          <a:solidFill>
                            <a:schemeClr val="tx2">
                              <a:lumMod val="10000"/>
                            </a:schemeClr>
                          </a:solidFill>
                          <a:latin typeface="Arial" panose="020B0604020202020204" pitchFamily="34" charset="0"/>
                          <a:cs typeface="Arial"/>
                          <a:sym typeface="Arial"/>
                        </a:rPr>
                        <a:t>Ε</a:t>
                      </a:r>
                      <a:r>
                        <a:rPr lang="en-GB" sz="1000" b="1" i="0" u="none" strike="noStrike" cap="none" baseline="0" noProof="0" dirty="0">
                          <a:solidFill>
                            <a:schemeClr val="tx2">
                              <a:lumMod val="10000"/>
                            </a:schemeClr>
                          </a:solidFill>
                          <a:latin typeface="Arial" panose="020B0604020202020204" pitchFamily="34" charset="0"/>
                          <a:cs typeface="Arial"/>
                          <a:sym typeface="Arial"/>
                        </a:rPr>
                        <a:t>3: </a:t>
                      </a:r>
                      <a:r>
                        <a:rPr lang="el-GR" sz="1000" b="1" i="0" u="none" strike="noStrike" cap="none" baseline="0" noProof="0" dirty="0">
                          <a:solidFill>
                            <a:schemeClr val="tx2">
                              <a:lumMod val="10000"/>
                            </a:schemeClr>
                          </a:solidFill>
                          <a:latin typeface="Arial" panose="020B0604020202020204" pitchFamily="34" charset="0"/>
                          <a:cs typeface="Arial"/>
                          <a:sym typeface="Arial"/>
                        </a:rPr>
                        <a:t>Εισαγωγή στα ψηφιακά μέσα και το </a:t>
                      </a:r>
                      <a:r>
                        <a:rPr lang="en-GB" sz="1000" b="1" i="0" u="none" strike="noStrike" cap="none" baseline="0" noProof="0" dirty="0">
                          <a:solidFill>
                            <a:schemeClr val="tx2">
                              <a:lumMod val="10000"/>
                            </a:schemeClr>
                          </a:solidFill>
                          <a:latin typeface="Arial" panose="020B0604020202020204" pitchFamily="34" charset="0"/>
                          <a:cs typeface="Arial"/>
                          <a:sym typeface="Arial"/>
                        </a:rPr>
                        <a:t>marketing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344337"/>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4: </a:t>
                      </a:r>
                      <a:r>
                        <a:rPr lang="el-GR" sz="1000" b="1" noProof="0" dirty="0">
                          <a:solidFill>
                            <a:srgbClr val="0A8C6D"/>
                          </a:solidFill>
                          <a:latin typeface="Arial" panose="020B0604020202020204" pitchFamily="34" charset="0"/>
                        </a:rPr>
                        <a:t>Εισαγωγή στο </a:t>
                      </a:r>
                      <a:r>
                        <a:rPr lang="en-GB" sz="1000" b="1" noProof="0" dirty="0">
                          <a:solidFill>
                            <a:srgbClr val="0A8C6D"/>
                          </a:solidFill>
                          <a:latin typeface="Arial" panose="020B0604020202020204" pitchFamily="34" charset="0"/>
                        </a:rPr>
                        <a:t>design thinking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737640"/>
                  </a:ext>
                </a:extLst>
              </a:tr>
              <a:tr h="370840">
                <a:tc>
                  <a:txBody>
                    <a:bodyPr/>
                    <a:lstStyle/>
                    <a:p>
                      <a:r>
                        <a:rPr lang="el-GR" sz="1000" b="1" i="0" u="none" strike="noStrike" cap="none" noProof="0" dirty="0">
                          <a:solidFill>
                            <a:schemeClr val="tx2">
                              <a:lumMod val="10000"/>
                            </a:schemeClr>
                          </a:solidFill>
                          <a:latin typeface="Arial" panose="020B0604020202020204" pitchFamily="34" charset="0"/>
                          <a:cs typeface="Arial"/>
                          <a:sym typeface="Arial"/>
                        </a:rPr>
                        <a:t>Ε</a:t>
                      </a:r>
                      <a:r>
                        <a:rPr lang="en-GB" sz="1000" b="1" i="0" u="none" strike="noStrike" cap="none" noProof="0" dirty="0">
                          <a:solidFill>
                            <a:schemeClr val="tx2">
                              <a:lumMod val="10000"/>
                            </a:schemeClr>
                          </a:solidFill>
                          <a:latin typeface="Arial" panose="020B0604020202020204" pitchFamily="34" charset="0"/>
                          <a:cs typeface="Arial"/>
                          <a:sym typeface="Arial"/>
                        </a:rPr>
                        <a:t>5</a:t>
                      </a:r>
                      <a:r>
                        <a:rPr lang="en-GB" sz="1000" b="1" i="0" u="none" strike="noStrike" cap="none" noProof="0" dirty="0">
                          <a:solidFill>
                            <a:schemeClr val="tx2">
                              <a:lumMod val="10000"/>
                            </a:schemeClr>
                          </a:solidFill>
                          <a:latin typeface="Arial" panose="020B0604020202020204" pitchFamily="34" charset="0"/>
                          <a:ea typeface="Arial"/>
                          <a:cs typeface="Arial"/>
                          <a:sym typeface="Arial"/>
                        </a:rPr>
                        <a:t>: </a:t>
                      </a:r>
                      <a:r>
                        <a:rPr lang="el-GR" sz="1000" b="1" i="0" u="none" strike="noStrike" cap="none" noProof="0" dirty="0">
                          <a:solidFill>
                            <a:schemeClr val="tx2">
                              <a:lumMod val="10000"/>
                            </a:schemeClr>
                          </a:solidFill>
                          <a:latin typeface="Arial" panose="020B0604020202020204" pitchFamily="34" charset="0"/>
                          <a:ea typeface="Arial"/>
                          <a:cs typeface="Arial"/>
                          <a:sym typeface="Arial"/>
                        </a:rPr>
                        <a:t>Δημιουργικότητα </a:t>
                      </a:r>
                      <a:r>
                        <a:rPr lang="el-GR" sz="1000" b="1" i="0" u="none" strike="noStrike" cap="none" baseline="0" noProof="0" dirty="0">
                          <a:solidFill>
                            <a:schemeClr val="tx2">
                              <a:lumMod val="10000"/>
                            </a:schemeClr>
                          </a:solidFill>
                          <a:latin typeface="Arial" panose="020B0604020202020204" pitchFamily="34" charset="0"/>
                          <a:ea typeface="Arial"/>
                          <a:cs typeface="Arial"/>
                          <a:sym typeface="Arial"/>
                        </a:rPr>
                        <a:t>και Καινοτομία</a:t>
                      </a:r>
                      <a:endParaRPr lang="en-GB" sz="1000" b="1" i="0" u="none" strike="noStrike" cap="none"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198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dirty="0"/>
              <a:t>Η σχεδιαστική σκέψη είναι η υπερδύναμη του 21ου αιώνα και οι γυναίκες είναι οι υπερηρωίδες που την κατέχουν.</a:t>
            </a:r>
          </a:p>
          <a:p>
            <a:pPr marL="0"/>
            <a:r>
              <a:rPr lang="en-GB" i="0" dirty="0" err="1"/>
              <a:t>Dr.</a:t>
            </a:r>
            <a:r>
              <a:rPr lang="en-GB" i="0" dirty="0"/>
              <a:t> Karen L. Martin, Author </a:t>
            </a:r>
          </a:p>
          <a:p>
            <a:pPr marL="0"/>
            <a:r>
              <a:rPr lang="en-GB" i="0" dirty="0"/>
              <a:t>&amp; Design Thinking Expert</a:t>
            </a:r>
            <a:endParaRPr i="0" dirty="0"/>
          </a:p>
        </p:txBody>
      </p:sp>
    </p:spTree>
    <p:extLst>
      <p:ext uri="{BB962C8B-B14F-4D97-AF65-F5344CB8AC3E}">
        <p14:creationId xmlns:p14="http://schemas.microsoft.com/office/powerpoint/2010/main" val="259624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a:solidFill>
                  <a:srgbClr val="981C22"/>
                </a:solidFill>
              </a:rPr>
              <a:t>Εισαγωγή στο</a:t>
            </a:r>
            <a:br>
              <a:rPr lang="en-US" dirty="0">
                <a:solidFill>
                  <a:srgbClr val="981C22"/>
                </a:solidFill>
              </a:rPr>
            </a:br>
            <a:r>
              <a:rPr lang="en-US" dirty="0">
                <a:solidFill>
                  <a:srgbClr val="981C22"/>
                </a:solidFill>
              </a:rPr>
              <a:t>Design Thinking</a:t>
            </a:r>
            <a:r>
              <a:rPr lang="en-US" dirty="0"/>
              <a:t>	</a:t>
            </a:r>
            <a:endParaRPr lang="en-GB" dirty="0">
              <a:solidFill>
                <a:srgbClr val="981C22"/>
              </a:solidFill>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n-GB" sz="2800" b="1" dirty="0"/>
              <a:t>Developer: </a:t>
            </a:r>
            <a:r>
              <a:rPr lang="en-GB" sz="2800" b="1" dirty="0" err="1"/>
              <a:t>Found.ation</a:t>
            </a:r>
            <a:endParaRPr lang="en-GB" sz="2800" b="1" dirty="0"/>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9600" dirty="0">
                <a:solidFill>
                  <a:srgbClr val="981C22"/>
                </a:solidFill>
                <a:latin typeface="Arial" panose="020B0604020202020204" pitchFamily="34" charset="0"/>
                <a:ea typeface="Raleway Thin"/>
                <a:cs typeface="Arial" panose="020B0604020202020204" pitchFamily="34" charset="0"/>
                <a:sym typeface="Raleway Thin"/>
              </a:rPr>
              <a:t>4</a:t>
            </a:r>
            <a:endParaRPr sz="9600" dirty="0">
              <a:solidFill>
                <a:srgbClr val="981C22"/>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17244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solidFill>
                  <a:srgbClr val="434343"/>
                </a:solidFill>
              </a:rPr>
              <a:t>Μετά την ολοκλήρωση αυτής της ενότητας</a:t>
            </a:r>
            <a:br>
              <a:rPr lang="en-GB" sz="2800" dirty="0">
                <a:solidFill>
                  <a:srgbClr val="434343"/>
                </a:solidFill>
              </a:rPr>
            </a:br>
            <a:r>
              <a:rPr lang="el-GR" sz="3200" dirty="0">
                <a:solidFill>
                  <a:srgbClr val="0A8C6D"/>
                </a:solidFill>
              </a:rPr>
              <a:t>θα είστε σε θέση </a:t>
            </a:r>
            <a:r>
              <a:rPr lang="el-GR" sz="2800" dirty="0">
                <a:solidFill>
                  <a:srgbClr val="434343"/>
                </a:solidFill>
              </a:rPr>
              <a:t>να</a:t>
            </a:r>
            <a:r>
              <a:rPr lang="en-GB" sz="3200" b="1" dirty="0">
                <a:solidFill>
                  <a:srgbClr val="434343"/>
                </a:solidFill>
              </a:rPr>
              <a:t>:</a:t>
            </a:r>
            <a:endParaRPr sz="3600" b="1" dirty="0"/>
          </a:p>
        </p:txBody>
      </p:sp>
      <p:sp>
        <p:nvSpPr>
          <p:cNvPr id="148" name="Google Shape;148;p21"/>
          <p:cNvSpPr txBox="1">
            <a:spLocks noGrp="1"/>
          </p:cNvSpPr>
          <p:nvPr>
            <p:ph type="body" idx="1"/>
          </p:nvPr>
        </p:nvSpPr>
        <p:spPr>
          <a:xfrm>
            <a:off x="844509" y="1884965"/>
            <a:ext cx="2332200" cy="2778660"/>
          </a:xfrm>
          <a:prstGeom prst="rect">
            <a:avLst/>
          </a:prstGeom>
        </p:spPr>
        <p:txBody>
          <a:bodyPr spcFirstLastPara="1" wrap="square" lIns="91426" tIns="91426" rIns="91426" bIns="91426" anchor="t" anchorCtr="0">
            <a:noAutofit/>
          </a:bodyPr>
          <a:lstStyle/>
          <a:p>
            <a:pPr marL="285750" indent="-285750">
              <a:buClr>
                <a:srgbClr val="0A8C6D"/>
              </a:buClr>
              <a:buFont typeface="Wingdings" panose="05000000000000000000" pitchFamily="2" charset="2"/>
              <a:buChar char="§"/>
            </a:pPr>
            <a:r>
              <a:rPr lang="el-GR" sz="1200" dirty="0"/>
              <a:t>Ανακαλύψετε την αξία της μεθοδολογίας του </a:t>
            </a:r>
            <a:r>
              <a:rPr lang="en-US" sz="1200" dirty="0"/>
              <a:t>design thinking.</a:t>
            </a:r>
            <a:endParaRPr lang="el-GR" sz="1200" dirty="0"/>
          </a:p>
          <a:p>
            <a:pPr marL="285750" indent="-285750">
              <a:buClr>
                <a:srgbClr val="0A8C6D"/>
              </a:buClr>
              <a:buFont typeface="Wingdings" panose="05000000000000000000" pitchFamily="2" charset="2"/>
              <a:buChar char="§"/>
            </a:pPr>
            <a:r>
              <a:rPr lang="el-GR" sz="1200" dirty="0"/>
              <a:t>Προσδιορίσετε τη σημασία των προσδοκιών των πελατών κατά το σχεδιασμό μιας νέας λύσης.</a:t>
            </a:r>
          </a:p>
          <a:p>
            <a:pPr marL="285750" indent="-285750">
              <a:buClr>
                <a:srgbClr val="0A8C6D"/>
              </a:buClr>
              <a:buFont typeface="Wingdings" panose="05000000000000000000" pitchFamily="2" charset="2"/>
              <a:buChar char="§"/>
            </a:pPr>
            <a:r>
              <a:rPr lang="el-GR" sz="1200" dirty="0"/>
              <a:t>Προσδιορίσετε τα βασικά στοιχεία ενός πρωτότυπου.</a:t>
            </a:r>
          </a:p>
          <a:p>
            <a:pPr marL="0" indent="0">
              <a:buNone/>
            </a:pPr>
            <a:endParaRPr lang="en-GB" dirty="0"/>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373779" y="1884965"/>
            <a:ext cx="2437293" cy="2778660"/>
          </a:xfrm>
        </p:spPr>
        <p:txBody>
          <a:bodyPr/>
          <a:lstStyle/>
          <a:p>
            <a:pPr marL="285750" indent="-285750">
              <a:buClr>
                <a:srgbClr val="0A8C6D"/>
              </a:buClr>
              <a:buFont typeface="Wingdings" panose="05000000000000000000" pitchFamily="2" charset="2"/>
              <a:buChar char="§"/>
            </a:pPr>
            <a:r>
              <a:rPr lang="el-GR" sz="1200" dirty="0"/>
              <a:t>Δείξετε ενσυναίσθηση στις ανάγκες των πελατών σας και να προσδιορίσετε καλύτερα τα προβλήματά τους.</a:t>
            </a:r>
          </a:p>
          <a:p>
            <a:pPr marL="285750" indent="-285750">
              <a:buClr>
                <a:srgbClr val="0A8C6D"/>
              </a:buClr>
              <a:buFont typeface="Wingdings" panose="05000000000000000000" pitchFamily="2" charset="2"/>
              <a:buChar char="§"/>
            </a:pPr>
            <a:r>
              <a:rPr lang="el-GR" sz="1200" dirty="0"/>
              <a:t>Κατανοήσετε διαφορετικές προοπτικές που σας οδηγούν σε καλύτερα αποτελέσματα.</a:t>
            </a:r>
          </a:p>
          <a:p>
            <a:pPr marL="285750" indent="-285750">
              <a:buClr>
                <a:srgbClr val="0A8C6D"/>
              </a:buClr>
              <a:buFont typeface="Wingdings" panose="05000000000000000000" pitchFamily="2" charset="2"/>
              <a:buChar char="§"/>
            </a:pPr>
            <a:r>
              <a:rPr lang="el-GR" sz="1200" dirty="0"/>
              <a:t>Δημιουργήσετε πρωτότυπα χαμηλού κόστους για να τεστάρετε τις υποθέσεις σας.</a:t>
            </a:r>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825558" y="1884965"/>
            <a:ext cx="2437293" cy="2778660"/>
          </a:xfrm>
        </p:spPr>
        <p:txBody>
          <a:bodyPr/>
          <a:lstStyle/>
          <a:p>
            <a:pPr marL="285750" indent="-285750">
              <a:buClr>
                <a:srgbClr val="0A8C6D"/>
              </a:buClr>
              <a:buFont typeface="Wingdings" panose="05000000000000000000" pitchFamily="2" charset="2"/>
              <a:buChar char="§"/>
            </a:pPr>
            <a:r>
              <a:rPr lang="el-GR" sz="1200" dirty="0"/>
              <a:t>Εξασκηθείτε στο να μπαίνετε στη θέση του πελάτη σας.</a:t>
            </a:r>
          </a:p>
          <a:p>
            <a:pPr marL="285750" indent="-285750">
              <a:buClr>
                <a:srgbClr val="0A8C6D"/>
              </a:buClr>
              <a:buFont typeface="Wingdings" panose="05000000000000000000" pitchFamily="2" charset="2"/>
              <a:buChar char="§"/>
            </a:pPr>
            <a:r>
              <a:rPr lang="el-GR" sz="1200" dirty="0"/>
              <a:t>Μοιραστείτε τις προτάσεις και τις ιδέες σας με την ομάδα σας για να ενισχύσετε το ομαδικό πνεύμα</a:t>
            </a:r>
            <a:r>
              <a:rPr lang="en-US" sz="1200" dirty="0"/>
              <a:t>.</a:t>
            </a:r>
            <a:endParaRPr lang="el-GR" sz="1200" dirty="0"/>
          </a:p>
          <a:p>
            <a:pPr marL="285750" indent="-285750">
              <a:buClr>
                <a:srgbClr val="0A8C6D"/>
              </a:buClr>
              <a:buFont typeface="Wingdings" panose="05000000000000000000" pitchFamily="2" charset="2"/>
              <a:buChar char="§"/>
            </a:pPr>
            <a:r>
              <a:rPr lang="el-GR" sz="1200" dirty="0"/>
              <a:t>Γίνετε πιο ανθεκτικές και αποκτήστε νοοτροπία «δοκιμής-σφάλματος».</a:t>
            </a:r>
            <a:endParaRPr lang="pt-PT" dirty="0"/>
          </a:p>
        </p:txBody>
      </p:sp>
      <p:pic>
        <p:nvPicPr>
          <p:cNvPr id="7" name="Picture 6">
            <a:extLst>
              <a:ext uri="{FF2B5EF4-FFF2-40B4-BE49-F238E27FC236}">
                <a16:creationId xmlns:a16="http://schemas.microsoft.com/office/drawing/2014/main" id="{BA71B2A6-474D-6CE7-C32B-9769F699E302}"/>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421041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Η Διαδικασία του </a:t>
            </a:r>
            <a:r>
              <a:rPr lang="en-US" b="1" dirty="0">
                <a:solidFill>
                  <a:schemeClr val="bg1"/>
                </a:solidFill>
              </a:rPr>
              <a:t>Design Thinking</a:t>
            </a:r>
            <a:endParaRPr lang="en-GB" b="1" dirty="0">
              <a:solidFill>
                <a:schemeClr val="bg1"/>
              </a:solidFill>
            </a:endParaRP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96931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629529" y="410095"/>
            <a:ext cx="6050240" cy="857400"/>
          </a:xfrm>
          <a:prstGeom prst="rect">
            <a:avLst/>
          </a:prstGeom>
        </p:spPr>
        <p:txBody>
          <a:bodyPr spcFirstLastPara="1" wrap="square" lIns="91426" tIns="91426" rIns="91426" bIns="91426" anchor="t" anchorCtr="0">
            <a:noAutofit/>
          </a:bodyPr>
          <a:lstStyle/>
          <a:p>
            <a:r>
              <a:rPr lang="el-GR" sz="3600" dirty="0">
                <a:solidFill>
                  <a:srgbClr val="0A8C6D"/>
                </a:solidFill>
              </a:rPr>
              <a:t>Τι είναι το </a:t>
            </a:r>
            <a:r>
              <a:rPr lang="en-US" sz="3600" dirty="0">
                <a:solidFill>
                  <a:srgbClr val="0A8C6D"/>
                </a:solidFill>
              </a:rPr>
              <a:t>Design Thinking?</a:t>
            </a:r>
            <a:endParaRPr sz="3600" dirty="0">
              <a:solidFill>
                <a:srgbClr val="0A8C6D"/>
              </a:solidFill>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grpSp>
        <p:nvGrpSpPr>
          <p:cNvPr id="5" name="Group 4"/>
          <p:cNvGrpSpPr/>
          <p:nvPr/>
        </p:nvGrpSpPr>
        <p:grpSpPr>
          <a:xfrm>
            <a:off x="4388859" y="1579867"/>
            <a:ext cx="4213836" cy="2992634"/>
            <a:chOff x="2377179" y="1564627"/>
            <a:chExt cx="4213836" cy="2992634"/>
          </a:xfrm>
        </p:grpSpPr>
        <p:sp>
          <p:nvSpPr>
            <p:cNvPr id="12" name="Rectangle 11">
              <a:extLst>
                <a:ext uri="{FF2B5EF4-FFF2-40B4-BE49-F238E27FC236}">
                  <a16:creationId xmlns:a16="http://schemas.microsoft.com/office/drawing/2014/main" id="{3E98E643-C5A2-5647-99E6-CC31EBCC0412}"/>
                </a:ext>
              </a:extLst>
            </p:cNvPr>
            <p:cNvSpPr/>
            <p:nvPr/>
          </p:nvSpPr>
          <p:spPr>
            <a:xfrm>
              <a:off x="5777972" y="1915104"/>
              <a:ext cx="813043" cy="1323439"/>
            </a:xfrm>
            <a:prstGeom prst="rect">
              <a:avLst/>
            </a:prstGeom>
          </p:spPr>
          <p:txBody>
            <a:bodyPr wrap="square">
              <a:spAutoFit/>
            </a:bodyPr>
            <a:lstStyle/>
            <a:p>
              <a:r>
                <a:rPr lang="en-US" sz="1600" b="1" dirty="0">
                  <a:solidFill>
                    <a:srgbClr val="666666"/>
                  </a:solidFill>
                  <a:latin typeface="Arial" panose="020B0604020202020204" pitchFamily="34" charset="0"/>
                </a:rPr>
                <a:t>= 4+4</a:t>
              </a:r>
              <a:br>
                <a:rPr lang="en-US" sz="1600" b="1" dirty="0">
                  <a:solidFill>
                    <a:srgbClr val="666666"/>
                  </a:solidFill>
                  <a:latin typeface="Arial" panose="020B0604020202020204" pitchFamily="34" charset="0"/>
                </a:rPr>
              </a:br>
              <a:r>
                <a:rPr lang="en-US" sz="1600" b="1" dirty="0">
                  <a:solidFill>
                    <a:srgbClr val="666666"/>
                  </a:solidFill>
                  <a:latin typeface="Arial" panose="020B0604020202020204" pitchFamily="34" charset="0"/>
                </a:rPr>
                <a:t>= 2+6</a:t>
              </a:r>
              <a:br>
                <a:rPr lang="en-US" sz="1600" b="1" dirty="0">
                  <a:solidFill>
                    <a:srgbClr val="666666"/>
                  </a:solidFill>
                  <a:latin typeface="Arial" panose="020B0604020202020204" pitchFamily="34" charset="0"/>
                </a:rPr>
              </a:br>
              <a:r>
                <a:rPr lang="en-US" sz="1600" b="1" dirty="0">
                  <a:solidFill>
                    <a:srgbClr val="666666"/>
                  </a:solidFill>
                  <a:latin typeface="Arial" panose="020B0604020202020204" pitchFamily="34" charset="0"/>
                </a:rPr>
                <a:t>= 4x2</a:t>
              </a:r>
              <a:br>
                <a:rPr lang="en-US" sz="1600" b="1" dirty="0">
                  <a:solidFill>
                    <a:srgbClr val="666666"/>
                  </a:solidFill>
                  <a:latin typeface="Arial" panose="020B0604020202020204" pitchFamily="34" charset="0"/>
                </a:rPr>
              </a:br>
              <a:r>
                <a:rPr lang="en-US" sz="1600" b="1" dirty="0">
                  <a:solidFill>
                    <a:srgbClr val="666666"/>
                  </a:solidFill>
                  <a:latin typeface="Arial" panose="020B0604020202020204" pitchFamily="34" charset="0"/>
                </a:rPr>
                <a:t>= 12-4</a:t>
              </a:r>
              <a:br>
                <a:rPr lang="en-US" sz="1600" b="1" dirty="0">
                  <a:solidFill>
                    <a:srgbClr val="666666"/>
                  </a:solidFill>
                  <a:latin typeface="Arial" panose="020B0604020202020204" pitchFamily="34" charset="0"/>
                </a:rPr>
              </a:br>
              <a:r>
                <a:rPr lang="en-US" sz="1600" b="1" dirty="0">
                  <a:solidFill>
                    <a:srgbClr val="666666"/>
                  </a:solidFill>
                  <a:latin typeface="Arial" panose="020B0604020202020204" pitchFamily="34" charset="0"/>
                </a:rPr>
                <a:t>= 24/3</a:t>
              </a:r>
            </a:p>
          </p:txBody>
        </p:sp>
        <p:grpSp>
          <p:nvGrpSpPr>
            <p:cNvPr id="2" name="Group 1"/>
            <p:cNvGrpSpPr/>
            <p:nvPr/>
          </p:nvGrpSpPr>
          <p:grpSpPr>
            <a:xfrm>
              <a:off x="2377179" y="1564627"/>
              <a:ext cx="3880403" cy="2992634"/>
              <a:chOff x="2377179" y="1564627"/>
              <a:chExt cx="3880403" cy="2992634"/>
            </a:xfrm>
          </p:grpSpPr>
          <p:sp>
            <p:nvSpPr>
              <p:cNvPr id="6" name="TextBox 5">
                <a:extLst>
                  <a:ext uri="{FF2B5EF4-FFF2-40B4-BE49-F238E27FC236}">
                    <a16:creationId xmlns:a16="http://schemas.microsoft.com/office/drawing/2014/main" id="{2303BD06-034D-5C40-8CB3-08E0219C7B09}"/>
                  </a:ext>
                </a:extLst>
              </p:cNvPr>
              <p:cNvSpPr txBox="1"/>
              <p:nvPr/>
            </p:nvSpPr>
            <p:spPr>
              <a:xfrm>
                <a:off x="2377179" y="1564627"/>
                <a:ext cx="2290910" cy="523220"/>
              </a:xfrm>
              <a:prstGeom prst="rect">
                <a:avLst/>
              </a:prstGeom>
              <a:noFill/>
            </p:spPr>
            <p:txBody>
              <a:bodyPr wrap="square" rtlCol="0">
                <a:spAutoFit/>
              </a:bodyPr>
              <a:lstStyle/>
              <a:p>
                <a:pPr algn="ctr"/>
                <a:r>
                  <a:rPr lang="el-GR" b="1" dirty="0">
                    <a:solidFill>
                      <a:srgbClr val="666666"/>
                    </a:solidFill>
                    <a:latin typeface="Arial" panose="020B0604020202020204" pitchFamily="34" charset="0"/>
                  </a:rPr>
                  <a:t>Παραδοσιακός τρόπος σκέψης</a:t>
                </a:r>
                <a:endParaRPr lang="en-US" b="1" dirty="0">
                  <a:solidFill>
                    <a:srgbClr val="666666"/>
                  </a:solidFill>
                  <a:latin typeface="Arial" panose="020B0604020202020204" pitchFamily="34" charset="0"/>
                </a:endParaRPr>
              </a:p>
            </p:txBody>
          </p:sp>
          <p:sp>
            <p:nvSpPr>
              <p:cNvPr id="7" name="TextBox 6">
                <a:extLst>
                  <a:ext uri="{FF2B5EF4-FFF2-40B4-BE49-F238E27FC236}">
                    <a16:creationId xmlns:a16="http://schemas.microsoft.com/office/drawing/2014/main" id="{B6B5C4C5-BBA4-4848-9317-BF869B9635E9}"/>
                  </a:ext>
                </a:extLst>
              </p:cNvPr>
              <p:cNvSpPr txBox="1"/>
              <p:nvPr/>
            </p:nvSpPr>
            <p:spPr>
              <a:xfrm>
                <a:off x="4577319" y="1564627"/>
                <a:ext cx="1680263" cy="523220"/>
              </a:xfrm>
              <a:prstGeom prst="rect">
                <a:avLst/>
              </a:prstGeom>
              <a:noFill/>
            </p:spPr>
            <p:txBody>
              <a:bodyPr wrap="square" rtlCol="0">
                <a:spAutoFit/>
              </a:bodyPr>
              <a:lstStyle/>
              <a:p>
                <a:pPr algn="ctr"/>
                <a:r>
                  <a:rPr lang="en-US" b="1" dirty="0">
                    <a:solidFill>
                      <a:srgbClr val="666666"/>
                    </a:solidFill>
                    <a:latin typeface="Arial" panose="020B0604020202020204" pitchFamily="34" charset="0"/>
                  </a:rPr>
                  <a:t>Design </a:t>
                </a:r>
                <a:br>
                  <a:rPr lang="en-US" b="1" dirty="0">
                    <a:solidFill>
                      <a:srgbClr val="666666"/>
                    </a:solidFill>
                    <a:latin typeface="Arial" panose="020B0604020202020204" pitchFamily="34" charset="0"/>
                  </a:rPr>
                </a:br>
                <a:r>
                  <a:rPr lang="en-US" b="1" dirty="0">
                    <a:solidFill>
                      <a:srgbClr val="666666"/>
                    </a:solidFill>
                    <a:latin typeface="Arial" panose="020B0604020202020204" pitchFamily="34" charset="0"/>
                  </a:rPr>
                  <a:t>Thinking</a:t>
                </a:r>
              </a:p>
            </p:txBody>
          </p:sp>
          <p:sp>
            <p:nvSpPr>
              <p:cNvPr id="8" name="Rectangle 7">
                <a:extLst>
                  <a:ext uri="{FF2B5EF4-FFF2-40B4-BE49-F238E27FC236}">
                    <a16:creationId xmlns:a16="http://schemas.microsoft.com/office/drawing/2014/main" id="{A8B49E3D-102B-D64C-BE9D-7AC654F9455E}"/>
                  </a:ext>
                </a:extLst>
              </p:cNvPr>
              <p:cNvSpPr/>
              <p:nvPr/>
            </p:nvSpPr>
            <p:spPr>
              <a:xfrm>
                <a:off x="4163386" y="2407546"/>
                <a:ext cx="710451" cy="338554"/>
              </a:xfrm>
              <a:prstGeom prst="rect">
                <a:avLst/>
              </a:prstGeom>
            </p:spPr>
            <p:txBody>
              <a:bodyPr wrap="none">
                <a:spAutoFit/>
              </a:bodyPr>
              <a:lstStyle/>
              <a:p>
                <a:r>
                  <a:rPr lang="en-US" sz="1600" b="1" dirty="0">
                    <a:solidFill>
                      <a:srgbClr val="666666"/>
                    </a:solidFill>
                    <a:latin typeface="Arial" panose="020B0604020202020204" pitchFamily="34" charset="0"/>
                  </a:rPr>
                  <a:t>= 4+4</a:t>
                </a:r>
              </a:p>
            </p:txBody>
          </p:sp>
          <p:sp>
            <p:nvSpPr>
              <p:cNvPr id="9" name="Oval 8">
                <a:extLst>
                  <a:ext uri="{FF2B5EF4-FFF2-40B4-BE49-F238E27FC236}">
                    <a16:creationId xmlns:a16="http://schemas.microsoft.com/office/drawing/2014/main" id="{D087B5C5-46E2-1742-B2C8-5BF06A21731F}"/>
                  </a:ext>
                </a:extLst>
              </p:cNvPr>
              <p:cNvSpPr/>
              <p:nvPr/>
            </p:nvSpPr>
            <p:spPr>
              <a:xfrm>
                <a:off x="3294792" y="2182387"/>
                <a:ext cx="800453" cy="800453"/>
              </a:xfrm>
              <a:prstGeom prst="ellipse">
                <a:avLst/>
              </a:prstGeom>
              <a:solidFill>
                <a:srgbClr val="0A8C6D"/>
              </a:solidFill>
              <a:ln>
                <a:solidFill>
                  <a:srgbClr val="0A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R" sz="4400" dirty="0">
                    <a:latin typeface="Arial" panose="020B0604020202020204" pitchFamily="34" charset="0"/>
                  </a:rPr>
                  <a:t>8</a:t>
                </a:r>
              </a:p>
            </p:txBody>
          </p:sp>
          <p:sp>
            <p:nvSpPr>
              <p:cNvPr id="10" name="Oval 9">
                <a:extLst>
                  <a:ext uri="{FF2B5EF4-FFF2-40B4-BE49-F238E27FC236}">
                    <a16:creationId xmlns:a16="http://schemas.microsoft.com/office/drawing/2014/main" id="{6501FBE0-1E79-B54A-9FCD-DC8BD0991CAC}"/>
                  </a:ext>
                </a:extLst>
              </p:cNvPr>
              <p:cNvSpPr/>
              <p:nvPr/>
            </p:nvSpPr>
            <p:spPr>
              <a:xfrm>
                <a:off x="4925949" y="2176598"/>
                <a:ext cx="800453" cy="800453"/>
              </a:xfrm>
              <a:prstGeom prst="ellipse">
                <a:avLst/>
              </a:prstGeom>
              <a:solidFill>
                <a:srgbClr val="0A8C6D"/>
              </a:solidFill>
              <a:ln>
                <a:solidFill>
                  <a:srgbClr val="0A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R" sz="4400" dirty="0">
                    <a:latin typeface="Arial" panose="020B0604020202020204" pitchFamily="34" charset="0"/>
                  </a:rPr>
                  <a:t>8</a:t>
                </a:r>
              </a:p>
            </p:txBody>
          </p:sp>
          <p:sp>
            <p:nvSpPr>
              <p:cNvPr id="16" name="TextBox 15">
                <a:extLst>
                  <a:ext uri="{FF2B5EF4-FFF2-40B4-BE49-F238E27FC236}">
                    <a16:creationId xmlns:a16="http://schemas.microsoft.com/office/drawing/2014/main" id="{CD07EA54-31F8-9546-A83F-A2FD01BC5BF8}"/>
                  </a:ext>
                </a:extLst>
              </p:cNvPr>
              <p:cNvSpPr txBox="1"/>
              <p:nvPr/>
            </p:nvSpPr>
            <p:spPr>
              <a:xfrm>
                <a:off x="2859266" y="3167623"/>
                <a:ext cx="1718053" cy="1169551"/>
              </a:xfrm>
              <a:prstGeom prst="rect">
                <a:avLst/>
              </a:prstGeom>
              <a:noFill/>
            </p:spPr>
            <p:txBody>
              <a:bodyPr wrap="square" rtlCol="0">
                <a:spAutoFit/>
              </a:bodyPr>
              <a:lstStyle/>
              <a:p>
                <a:r>
                  <a:rPr lang="el-GR" dirty="0">
                    <a:solidFill>
                      <a:srgbClr val="666666"/>
                    </a:solidFill>
                    <a:latin typeface="Arial" panose="020B0604020202020204" pitchFamily="34" charset="0"/>
                  </a:rPr>
                  <a:t>Ανακάλυψη του τι είναι</a:t>
                </a:r>
                <a:r>
                  <a:rPr lang="en-US" dirty="0">
                    <a:solidFill>
                      <a:srgbClr val="666666"/>
                    </a:solidFill>
                    <a:latin typeface="Arial" panose="020B0604020202020204" pitchFamily="34" charset="0"/>
                  </a:rPr>
                  <a:t>”</a:t>
                </a:r>
                <a:r>
                  <a:rPr lang="el-GR" dirty="0">
                    <a:solidFill>
                      <a:srgbClr val="0A8C6D"/>
                    </a:solidFill>
                    <a:latin typeface="Arial" panose="020B0604020202020204" pitchFamily="34" charset="0"/>
                  </a:rPr>
                  <a:t>ΟΡΘΟ</a:t>
                </a:r>
                <a:r>
                  <a:rPr lang="en-US" dirty="0">
                    <a:solidFill>
                      <a:srgbClr val="666666"/>
                    </a:solidFill>
                    <a:latin typeface="Arial" panose="020B0604020202020204" pitchFamily="34" charset="0"/>
                  </a:rPr>
                  <a:t>” </a:t>
                </a:r>
                <a:r>
                  <a:rPr lang="el-GR" dirty="0">
                    <a:solidFill>
                      <a:srgbClr val="666666"/>
                    </a:solidFill>
                    <a:latin typeface="Arial" panose="020B0604020202020204" pitchFamily="34" charset="0"/>
                  </a:rPr>
                  <a:t>ή όπως λέγεται</a:t>
                </a:r>
                <a:r>
                  <a:rPr lang="en-US" dirty="0">
                    <a:solidFill>
                      <a:srgbClr val="666666"/>
                    </a:solidFill>
                    <a:latin typeface="Arial" panose="020B0604020202020204" pitchFamily="34" charset="0"/>
                  </a:rPr>
                  <a:t> “</a:t>
                </a:r>
                <a:r>
                  <a:rPr lang="el-GR" dirty="0">
                    <a:solidFill>
                      <a:srgbClr val="0A8C6D"/>
                    </a:solidFill>
                    <a:latin typeface="Arial" panose="020B0604020202020204" pitchFamily="34" charset="0"/>
                  </a:rPr>
                  <a:t>ΣΩΣΤΗ</a:t>
                </a:r>
                <a:r>
                  <a:rPr lang="en-US" dirty="0">
                    <a:solidFill>
                      <a:srgbClr val="666666"/>
                    </a:solidFill>
                    <a:latin typeface="Arial" panose="020B0604020202020204" pitchFamily="34" charset="0"/>
                  </a:rPr>
                  <a:t>” </a:t>
                </a:r>
                <a:r>
                  <a:rPr lang="el-GR" dirty="0">
                    <a:solidFill>
                      <a:srgbClr val="666666"/>
                    </a:solidFill>
                    <a:latin typeface="Arial" panose="020B0604020202020204" pitchFamily="34" charset="0"/>
                  </a:rPr>
                  <a:t>απάντηση</a:t>
                </a:r>
                <a:endParaRPr lang="en-US" dirty="0">
                  <a:solidFill>
                    <a:srgbClr val="666666"/>
                  </a:solidFill>
                  <a:latin typeface="Arial" panose="020B0604020202020204" pitchFamily="34" charset="0"/>
                </a:endParaRPr>
              </a:p>
            </p:txBody>
          </p:sp>
          <p:sp>
            <p:nvSpPr>
              <p:cNvPr id="17" name="TextBox 16">
                <a:extLst>
                  <a:ext uri="{FF2B5EF4-FFF2-40B4-BE49-F238E27FC236}">
                    <a16:creationId xmlns:a16="http://schemas.microsoft.com/office/drawing/2014/main" id="{F4F9C355-A90A-1B41-8475-61665198C333}"/>
                  </a:ext>
                </a:extLst>
              </p:cNvPr>
              <p:cNvSpPr txBox="1"/>
              <p:nvPr/>
            </p:nvSpPr>
            <p:spPr>
              <a:xfrm>
                <a:off x="4822039" y="3172266"/>
                <a:ext cx="1435543" cy="1384995"/>
              </a:xfrm>
              <a:prstGeom prst="rect">
                <a:avLst/>
              </a:prstGeom>
              <a:noFill/>
            </p:spPr>
            <p:txBody>
              <a:bodyPr wrap="square" rtlCol="0">
                <a:spAutoFit/>
              </a:bodyPr>
              <a:lstStyle/>
              <a:p>
                <a:r>
                  <a:rPr lang="el-GR" dirty="0">
                    <a:solidFill>
                      <a:srgbClr val="666666"/>
                    </a:solidFill>
                    <a:latin typeface="Arial" panose="020B0604020202020204" pitchFamily="34" charset="0"/>
                  </a:rPr>
                  <a:t>Ανακάλυψη του τι </a:t>
                </a:r>
                <a:r>
                  <a:rPr lang="el-GR" dirty="0">
                    <a:solidFill>
                      <a:srgbClr val="0A8C6D"/>
                    </a:solidFill>
                    <a:latin typeface="Arial" panose="020B0604020202020204" pitchFamily="34" charset="0"/>
                  </a:rPr>
                  <a:t>ΔΟΥΛΕΥΕΙ</a:t>
                </a:r>
                <a:r>
                  <a:rPr lang="en-US" dirty="0">
                    <a:solidFill>
                      <a:srgbClr val="666666"/>
                    </a:solidFill>
                    <a:latin typeface="Arial" panose="020B0604020202020204" pitchFamily="34" charset="0"/>
                  </a:rPr>
                  <a:t>. </a:t>
                </a:r>
                <a:r>
                  <a:rPr lang="el-GR" dirty="0">
                    <a:solidFill>
                      <a:srgbClr val="666666"/>
                    </a:solidFill>
                    <a:latin typeface="Arial" panose="020B0604020202020204" pitchFamily="34" charset="0"/>
                  </a:rPr>
                  <a:t>Ένα άπειρο σύνολο </a:t>
                </a:r>
                <a:r>
                  <a:rPr lang="el-GR" dirty="0">
                    <a:solidFill>
                      <a:srgbClr val="0A8C6D"/>
                    </a:solidFill>
                    <a:latin typeface="Arial" panose="020B0604020202020204" pitchFamily="34" charset="0"/>
                  </a:rPr>
                  <a:t>ΠΙΘΑΝΩΝ</a:t>
                </a:r>
                <a:r>
                  <a:rPr lang="en-US" dirty="0">
                    <a:solidFill>
                      <a:srgbClr val="666666"/>
                    </a:solidFill>
                    <a:latin typeface="Arial" panose="020B0604020202020204" pitchFamily="34" charset="0"/>
                  </a:rPr>
                  <a:t> </a:t>
                </a:r>
                <a:r>
                  <a:rPr lang="el-GR" dirty="0">
                    <a:solidFill>
                      <a:srgbClr val="666666"/>
                    </a:solidFill>
                    <a:latin typeface="Arial" panose="020B0604020202020204" pitchFamily="34" charset="0"/>
                  </a:rPr>
                  <a:t>απαντήσεων</a:t>
                </a:r>
                <a:endParaRPr lang="en-US" dirty="0">
                  <a:solidFill>
                    <a:srgbClr val="666666"/>
                  </a:solidFill>
                  <a:latin typeface="Arial" panose="020B0604020202020204" pitchFamily="34" charset="0"/>
                </a:endParaRPr>
              </a:p>
            </p:txBody>
          </p:sp>
        </p:grpSp>
      </p:grpSp>
      <p:sp>
        <p:nvSpPr>
          <p:cNvPr id="11" name="Rectangle 10"/>
          <p:cNvSpPr/>
          <p:nvPr/>
        </p:nvSpPr>
        <p:spPr>
          <a:xfrm>
            <a:off x="556419" y="1053651"/>
            <a:ext cx="3974827" cy="3508653"/>
          </a:xfrm>
          <a:prstGeom prst="rect">
            <a:avLst/>
          </a:prstGeom>
        </p:spPr>
        <p:txBody>
          <a:bodyPr wrap="square">
            <a:spAutoFit/>
          </a:bodyPr>
          <a:lstStyle/>
          <a:p>
            <a:pPr marL="114302" indent="0">
              <a:buClr>
                <a:srgbClr val="0A8C6D"/>
              </a:buClr>
              <a:buSzPct val="100000"/>
              <a:buNone/>
            </a:pPr>
            <a:r>
              <a:rPr lang="el-GR" sz="1200" dirty="0">
                <a:solidFill>
                  <a:srgbClr val="666666"/>
                </a:solidFill>
                <a:latin typeface="Arial" panose="020B0604020202020204" pitchFamily="34" charset="0"/>
                <a:ea typeface="Open Sans" panose="020B0606030504020204" pitchFamily="34" charset="0"/>
                <a:cs typeface="Open Sans" panose="020B0606030504020204" pitchFamily="34" charset="0"/>
                <a:sym typeface="Raleway Thin"/>
              </a:rPr>
              <a:t>Το</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sym typeface="Raleway Thin"/>
              </a:rPr>
              <a:t> </a:t>
            </a:r>
            <a:r>
              <a:rPr lang="en-US" sz="1200" b="1" dirty="0">
                <a:solidFill>
                  <a:srgbClr val="0A8C6D"/>
                </a:solidFill>
                <a:latin typeface="Arial" panose="020B0604020202020204" pitchFamily="34" charset="0"/>
                <a:ea typeface="Open Sans" panose="020B0606030504020204" pitchFamily="34" charset="0"/>
                <a:cs typeface="Open Sans" panose="020B0606030504020204" pitchFamily="34" charset="0"/>
                <a:sym typeface="Raleway Thin"/>
              </a:rPr>
              <a:t>design thinking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είναι η νοοτροπία που στοχεύει στη βελτίωση της κατάστασης των ανθρώπων μέσα από τις εμπειρίες που έχουν.</a:t>
            </a:r>
          </a:p>
          <a:p>
            <a:pPr marL="114302" indent="0">
              <a:buClr>
                <a:srgbClr val="0A8C6D"/>
              </a:buClr>
              <a:buSzPct val="100000"/>
              <a:buNone/>
            </a:pPr>
            <a:endParaRPr lang="en-US" sz="9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endParaRPr>
          </a:p>
          <a:p>
            <a:pPr marL="114302">
              <a:buClr>
                <a:srgbClr val="0A8C6D"/>
              </a:buClr>
              <a:buSzPct val="100000"/>
            </a:pP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Το </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design thinking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προσφέρει ένα πλαίσιο για την αντιμετώπιση των</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προκλήσεων</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και της</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καινοτομίας</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σε πολλούς κλάδους, καθιστώντας το απαραίτητο ιδίως για τις σύγχρονες γυναίκες, καθώς δίνει έμφαση στην ενσυναίσθηση και την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κατανόηση</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των αναγκών των άλλων.</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p>
          <a:p>
            <a:pPr marL="114302">
              <a:buClr>
                <a:srgbClr val="0A8C6D"/>
              </a:buClr>
              <a:buSzPct val="100000"/>
            </a:pPr>
            <a:endParaRPr lang="en-US" sz="900" dirty="0">
              <a:solidFill>
                <a:schemeClr val="dk2"/>
              </a:solidFill>
              <a:latin typeface="Arial" panose="020B0604020202020204" pitchFamily="34" charset="0"/>
              <a:ea typeface="Open Sans" panose="020B0606030504020204" pitchFamily="34" charset="0"/>
              <a:cs typeface="Open Sans" panose="020B0606030504020204" pitchFamily="34" charset="0"/>
            </a:endParaRPr>
          </a:p>
          <a:p>
            <a:pPr marL="114302">
              <a:buClr>
                <a:srgbClr val="0A8C6D"/>
              </a:buClr>
              <a:buSzPct val="100000"/>
            </a:pP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Το </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design thinking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προωθεί τη</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συνεργασία</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και μια ποικιλία απόψεων, που μπορεί να βοηθήσουν στην προώθηση της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ισότητας των φύλων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στον εργασιακό χώρο</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Μπορεί επίσης να ενισχύσει την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εμπιστοσύνη</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στις γυναίκες ως προς την αντιμετώπιση προκλήσεων και τη συνεισφορά στις εταιρείες τους. Ενθαρρύνει την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ανάληψη ρίσκων</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και τον</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b="1" dirty="0">
                <a:solidFill>
                  <a:srgbClr val="0A8C6D"/>
                </a:solidFill>
                <a:latin typeface="Arial" panose="020B0604020202020204" pitchFamily="34" charset="0"/>
                <a:ea typeface="Open Sans" panose="020B0606030504020204" pitchFamily="34" charset="0"/>
                <a:cs typeface="Open Sans" panose="020B0606030504020204" pitchFamily="34" charset="0"/>
              </a:rPr>
              <a:t>πειραματισμό</a:t>
            </a:r>
            <a:r>
              <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rPr>
              <a:t> </a:t>
            </a:r>
            <a:r>
              <a:rPr lang="el-GR" sz="1200" dirty="0">
                <a:solidFill>
                  <a:schemeClr val="dk2"/>
                </a:solidFill>
                <a:latin typeface="Arial" panose="020B0604020202020204" pitchFamily="34" charset="0"/>
                <a:ea typeface="Open Sans" panose="020B0606030504020204" pitchFamily="34" charset="0"/>
                <a:cs typeface="Open Sans" panose="020B0606030504020204" pitchFamily="34" charset="0"/>
              </a:rPr>
              <a:t>για την εύρεση καλύτερων απαντήσεων.</a:t>
            </a:r>
            <a:endParaRPr lang="en-US" sz="1200" dirty="0">
              <a:solidFill>
                <a:schemeClr val="dk2"/>
              </a:solidFill>
              <a:latin typeface="Arial" panose="020B06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196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90309" y="443563"/>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Μεθοδολογία</a:t>
            </a:r>
            <a:endParaRPr sz="3600" dirty="0">
              <a:solidFill>
                <a:srgbClr val="0A8C6D"/>
              </a:solidFill>
            </a:endParaRPr>
          </a:p>
        </p:txBody>
      </p:sp>
      <p:sp>
        <p:nvSpPr>
          <p:cNvPr id="148" name="Google Shape;148;p21"/>
          <p:cNvSpPr txBox="1">
            <a:spLocks noGrp="1"/>
          </p:cNvSpPr>
          <p:nvPr>
            <p:ph type="body" idx="1"/>
          </p:nvPr>
        </p:nvSpPr>
        <p:spPr>
          <a:xfrm>
            <a:off x="478282" y="1053651"/>
            <a:ext cx="7974957" cy="2366100"/>
          </a:xfrm>
          <a:prstGeom prst="rect">
            <a:avLst/>
          </a:prstGeom>
          <a:ln>
            <a:noFill/>
          </a:ln>
        </p:spPr>
        <p:txBody>
          <a:bodyPr spcFirstLastPara="1" wrap="square" lIns="91426" tIns="91426" rIns="91426" bIns="91426" anchor="t" anchorCtr="0">
            <a:noAutofit/>
          </a:bodyPr>
          <a:lstStyle/>
          <a:p>
            <a:pPr marL="114302" indent="0">
              <a:buNone/>
            </a:pPr>
            <a:r>
              <a:rPr lang="el-GR" sz="1200" dirty="0">
                <a:ea typeface="Open Sans" panose="020B0606030504020204" pitchFamily="34" charset="0"/>
                <a:cs typeface="Open Sans" panose="020B0606030504020204" pitchFamily="34" charset="0"/>
              </a:rPr>
              <a:t>Η μεθοδολογία του </a:t>
            </a:r>
            <a:r>
              <a:rPr lang="en-US" sz="1200" dirty="0">
                <a:ea typeface="Open Sans" panose="020B0606030504020204" pitchFamily="34" charset="0"/>
                <a:cs typeface="Open Sans" panose="020B0606030504020204" pitchFamily="34" charset="0"/>
              </a:rPr>
              <a:t>design thinking </a:t>
            </a:r>
            <a:r>
              <a:rPr lang="el-GR" sz="1200" dirty="0">
                <a:ea typeface="Open Sans" panose="020B0606030504020204" pitchFamily="34" charset="0"/>
                <a:cs typeface="Open Sans" panose="020B0606030504020204" pitchFamily="34" charset="0"/>
              </a:rPr>
              <a:t>είναι μια προσέγγιση επίλυσης προβλημάτων που ακολουθεί μια δομημένη διαδικασία για την κατανόηση και την ενσυναίσθηση των χρηστών, τον ορισμό προβλημάτων, την πρωτότυπη λύση και τη δοκιμή. Είναι μια κυκλική και επαναληπτική διαδικασία που επιτρέπει την ευελιξία και την προσαρμοστικότητα. Τα πέντε κύρια στάδια της μεθοδολογίας του </a:t>
            </a:r>
            <a:r>
              <a:rPr lang="en-US" sz="1200" dirty="0">
                <a:ea typeface="Open Sans" panose="020B0606030504020204" pitchFamily="34" charset="0"/>
                <a:cs typeface="Open Sans" panose="020B0606030504020204" pitchFamily="34" charset="0"/>
              </a:rPr>
              <a:t>design thinking </a:t>
            </a:r>
            <a:r>
              <a:rPr lang="el-GR" sz="1200" dirty="0">
                <a:ea typeface="Open Sans" panose="020B0606030504020204" pitchFamily="34" charset="0"/>
                <a:cs typeface="Open Sans" panose="020B0606030504020204" pitchFamily="34" charset="0"/>
              </a:rPr>
              <a:t>είναι:</a:t>
            </a:r>
          </a:p>
          <a:p>
            <a:endParaRPr lang="en-GB" sz="500" dirty="0">
              <a:ea typeface="Open Sans" panose="020B0606030504020204" pitchFamily="34" charset="0"/>
              <a:cs typeface="Open Sans" panose="020B0606030504020204" pitchFamily="34" charset="0"/>
            </a:endParaRPr>
          </a:p>
          <a:p>
            <a:pPr>
              <a:buClr>
                <a:srgbClr val="0A8C6D"/>
              </a:buClr>
              <a:buSzPct val="100000"/>
              <a:buFont typeface="+mj-lt"/>
              <a:buAutoNum type="arabicPeriod"/>
            </a:pPr>
            <a:r>
              <a:rPr lang="el-GR" sz="1200" b="1" dirty="0">
                <a:solidFill>
                  <a:srgbClr val="0A8C6D"/>
                </a:solidFill>
                <a:ea typeface="Open Sans" panose="020B0606030504020204" pitchFamily="34" charset="0"/>
                <a:cs typeface="Open Sans" panose="020B0606030504020204" pitchFamily="34" charset="0"/>
              </a:rPr>
              <a:t>Ενσυναίσθηση</a:t>
            </a:r>
            <a:r>
              <a:rPr lang="en-GB" sz="1200" dirty="0">
                <a:ea typeface="Open Sans" panose="020B0606030504020204" pitchFamily="34" charset="0"/>
                <a:cs typeface="Open Sans" panose="020B0606030504020204" pitchFamily="34" charset="0"/>
              </a:rPr>
              <a:t>: </a:t>
            </a:r>
            <a:r>
              <a:rPr lang="el-GR" sz="1200" dirty="0">
                <a:ea typeface="Open Sans" panose="020B0606030504020204" pitchFamily="34" charset="0"/>
                <a:cs typeface="Open Sans" panose="020B0606030504020204" pitchFamily="34" charset="0"/>
              </a:rPr>
              <a:t>Το πρώτο βήμα είναι να κατανοήσετε τον χρήστη και τις ανάγκες, τις επιθυμίες και τα σημεία πόνου του. Αυτό γίνεται μέσω έρευνας, όπως συνεντεύξεις, γκάλοπ και παρατηρήσεις.</a:t>
            </a:r>
          </a:p>
          <a:p>
            <a:pPr>
              <a:buClr>
                <a:srgbClr val="0A8C6D"/>
              </a:buClr>
              <a:buSzPct val="100000"/>
              <a:buFont typeface="+mj-lt"/>
              <a:buAutoNum type="arabicPeriod"/>
            </a:pPr>
            <a:r>
              <a:rPr lang="el-GR" sz="1200" b="1" dirty="0">
                <a:solidFill>
                  <a:srgbClr val="0A8C6D"/>
                </a:solidFill>
                <a:ea typeface="Open Sans" panose="020B0606030504020204" pitchFamily="34" charset="0"/>
                <a:cs typeface="Open Sans" panose="020B0606030504020204" pitchFamily="34" charset="0"/>
              </a:rPr>
              <a:t>Ορισμός</a:t>
            </a:r>
            <a:r>
              <a:rPr lang="en-GB" sz="1200" dirty="0">
                <a:ea typeface="Open Sans" panose="020B0606030504020204" pitchFamily="34" charset="0"/>
                <a:cs typeface="Open Sans" panose="020B0606030504020204" pitchFamily="34" charset="0"/>
              </a:rPr>
              <a:t>: </a:t>
            </a:r>
            <a:r>
              <a:rPr lang="el-GR" sz="1200" dirty="0">
                <a:ea typeface="Open Sans" panose="020B0606030504020204" pitchFamily="34" charset="0"/>
                <a:cs typeface="Open Sans" panose="020B0606030504020204" pitchFamily="34" charset="0"/>
              </a:rPr>
              <a:t>Το επόμενο βήμα είναι να ορίσετε το πρόβλημα και να δημιουργήσετε μια δήλωση προβλήματος. Αυτό γίνεται με τη σύνθεση των πληροφοριών που συγκεντρώθηκαν κατά το στάδιο της ενσυναίσθησης και τον εντοπισμό των προτύπων και των γνώσεων.</a:t>
            </a:r>
          </a:p>
          <a:p>
            <a:pPr>
              <a:buClr>
                <a:srgbClr val="0A8C6D"/>
              </a:buClr>
              <a:buSzPct val="100000"/>
              <a:buFont typeface="+mj-lt"/>
              <a:buAutoNum type="arabicPeriod"/>
            </a:pPr>
            <a:r>
              <a:rPr lang="el-GR" sz="1200" b="1" dirty="0">
                <a:solidFill>
                  <a:srgbClr val="0A8C6D"/>
                </a:solidFill>
                <a:ea typeface="Open Sans" panose="020B0606030504020204" pitchFamily="34" charset="0"/>
                <a:cs typeface="Open Sans" panose="020B0606030504020204" pitchFamily="34" charset="0"/>
              </a:rPr>
              <a:t>Ιδεασμός</a:t>
            </a:r>
            <a:r>
              <a:rPr lang="en-GB" sz="1200" dirty="0">
                <a:ea typeface="Open Sans" panose="020B0606030504020204" pitchFamily="34" charset="0"/>
                <a:cs typeface="Open Sans" panose="020B0606030504020204" pitchFamily="34" charset="0"/>
              </a:rPr>
              <a:t>: </a:t>
            </a:r>
            <a:r>
              <a:rPr lang="el-GR" sz="1200" dirty="0">
                <a:ea typeface="Open Sans" panose="020B0606030504020204" pitchFamily="34" charset="0"/>
                <a:cs typeface="Open Sans" panose="020B0606030504020204" pitchFamily="34" charset="0"/>
              </a:rPr>
              <a:t>Το τρίτο βήμα είναι να δημιουργήσετε ιδέες για πιθανές λύσεις. Αυτό γίνεται μέσω του καταιγισμού ιδεών (</a:t>
            </a:r>
            <a:r>
              <a:rPr lang="en-US" sz="1200" dirty="0">
                <a:ea typeface="Open Sans" panose="020B0606030504020204" pitchFamily="34" charset="0"/>
                <a:cs typeface="Open Sans" panose="020B0606030504020204" pitchFamily="34" charset="0"/>
              </a:rPr>
              <a:t>brainstorming</a:t>
            </a:r>
            <a:r>
              <a:rPr lang="el-GR" sz="1200" dirty="0">
                <a:ea typeface="Open Sans" panose="020B0606030504020204" pitchFamily="34" charset="0"/>
                <a:cs typeface="Open Sans" panose="020B0606030504020204" pitchFamily="34" charset="0"/>
              </a:rPr>
              <a:t>), της σκιαγράφησης και άλλων τεχνικών δημιουργίας ιδεών.</a:t>
            </a:r>
          </a:p>
          <a:p>
            <a:pPr>
              <a:buClr>
                <a:srgbClr val="0A8C6D"/>
              </a:buClr>
              <a:buSzPct val="100000"/>
              <a:buFont typeface="+mj-lt"/>
              <a:buAutoNum type="arabicPeriod"/>
            </a:pPr>
            <a:r>
              <a:rPr lang="el-GR" sz="1200" b="1" dirty="0" err="1">
                <a:solidFill>
                  <a:srgbClr val="0A8C6D"/>
                </a:solidFill>
                <a:ea typeface="Open Sans" panose="020B0606030504020204" pitchFamily="34" charset="0"/>
                <a:cs typeface="Open Sans" panose="020B0606030504020204" pitchFamily="34" charset="0"/>
              </a:rPr>
              <a:t>Πρωτοτυποποίηση</a:t>
            </a:r>
            <a:r>
              <a:rPr lang="en-GB" sz="1200" dirty="0">
                <a:ea typeface="Open Sans" panose="020B0606030504020204" pitchFamily="34" charset="0"/>
                <a:cs typeface="Open Sans" panose="020B0606030504020204" pitchFamily="34" charset="0"/>
              </a:rPr>
              <a:t>: </a:t>
            </a:r>
            <a:r>
              <a:rPr lang="el-GR" sz="1200" dirty="0">
                <a:ea typeface="Open Sans" panose="020B0606030504020204" pitchFamily="34" charset="0"/>
                <a:cs typeface="Open Sans" panose="020B0606030504020204" pitchFamily="34" charset="0"/>
              </a:rPr>
              <a:t>Το τέταρτο βήμα είναι να δημιουργήσετε ένα πρωτότυπο της λύσης, το οποίο μπορεί να είναι ένα φυσικό μοντέλο, μια ψηφιακή μακέτα ή μια προσομοίωση. Αυτό επιτρέπει τη δοκιμή και τη συλλογή σχολίων για τη λύση.</a:t>
            </a:r>
          </a:p>
          <a:p>
            <a:pPr>
              <a:buClr>
                <a:srgbClr val="0A8C6D"/>
              </a:buClr>
              <a:buSzPct val="100000"/>
              <a:buFont typeface="+mj-lt"/>
              <a:buAutoNum type="arabicPeriod"/>
            </a:pPr>
            <a:r>
              <a:rPr lang="el-GR" sz="1200" b="1" dirty="0">
                <a:solidFill>
                  <a:srgbClr val="0A8C6D"/>
                </a:solidFill>
                <a:ea typeface="Open Sans" panose="020B0606030504020204" pitchFamily="34" charset="0"/>
                <a:cs typeface="Open Sans" panose="020B0606030504020204" pitchFamily="34" charset="0"/>
              </a:rPr>
              <a:t>Έλεγχος</a:t>
            </a:r>
            <a:r>
              <a:rPr lang="en-GB" sz="1200" dirty="0">
                <a:ea typeface="Open Sans" panose="020B0606030504020204" pitchFamily="34" charset="0"/>
                <a:cs typeface="Open Sans" panose="020B0606030504020204" pitchFamily="34" charset="0"/>
              </a:rPr>
              <a:t>: </a:t>
            </a:r>
            <a:r>
              <a:rPr lang="el-GR" sz="1200" dirty="0">
                <a:ea typeface="Open Sans" panose="020B0606030504020204" pitchFamily="34" charset="0"/>
                <a:cs typeface="Open Sans" panose="020B0606030504020204" pitchFamily="34" charset="0"/>
              </a:rPr>
              <a:t>Το τελευταίο βήμα είναι να δοκιμάσετε το πρωτότυπο με τους χρήστες και να συγκεντρώσετε σχόλια. Αυτό επιτρέπει την επανάληψη της λύσης και την πραγματοποίηση βελτιώσεων.</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64439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77605" y="624951"/>
            <a:ext cx="6866100" cy="857400"/>
          </a:xfrm>
          <a:prstGeom prst="rect">
            <a:avLst/>
          </a:prstGeom>
        </p:spPr>
        <p:txBody>
          <a:bodyPr spcFirstLastPara="1" wrap="square" lIns="91426" tIns="91426" rIns="91426" bIns="91426" anchor="t" anchorCtr="0">
            <a:noAutofit/>
          </a:bodyPr>
          <a:lstStyle/>
          <a:p>
            <a:r>
              <a:rPr lang="el-GR" sz="2800" dirty="0">
                <a:solidFill>
                  <a:srgbClr val="0A8C6D"/>
                </a:solidFill>
              </a:rPr>
              <a:t>Μη γραμμική διαδικασία</a:t>
            </a:r>
            <a:endParaRPr sz="2800" dirty="0">
              <a:solidFill>
                <a:srgbClr val="0A8C6D"/>
              </a:solidFill>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777605" y="1275235"/>
            <a:ext cx="4888075" cy="3293209"/>
          </a:xfrm>
          <a:prstGeom prst="rect">
            <a:avLst/>
          </a:prstGeom>
        </p:spPr>
        <p:txBody>
          <a:bodyPr wrap="square">
            <a:spAutoFit/>
          </a:bodyPr>
          <a:lstStyle/>
          <a:p>
            <a:r>
              <a:rPr lang="el-GR"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Η μεθοδολογία του </a:t>
            </a:r>
            <a:r>
              <a:rPr lang="en-US"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design thinking</a:t>
            </a:r>
            <a:r>
              <a:rPr lang="el-GR"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 δεν είναι γραμμική. Είναι κυκλική και επαναληπτική. Επιτρέπει ευελιξία και προσαρμοστικότητα και είναι σχεδιασμένη να επαναλαμβάνεται πολλές φορές. Τα πέντε στάδια της διαδικασίας του </a:t>
            </a:r>
            <a:r>
              <a:rPr lang="en-US"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design thinking </a:t>
            </a:r>
            <a:r>
              <a:rPr lang="el-GR"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μπορούν να πραγματοποιηθούν με διαφορετική σειρά ή ταυτόχρονα.</a:t>
            </a:r>
          </a:p>
          <a:p>
            <a:endParaRPr lang="en-GB"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endParaRPr>
          </a:p>
          <a:p>
            <a:r>
              <a:rPr lang="el-GR" sz="1300" dirty="0">
                <a:solidFill>
                  <a:schemeClr val="dk2"/>
                </a:solidFill>
                <a:latin typeface="Arial" panose="020B0604020202020204" pitchFamily="34" charset="0"/>
                <a:ea typeface="Open Sans" panose="020B0606030504020204" pitchFamily="34" charset="0"/>
                <a:cs typeface="Open Sans" panose="020B0606030504020204" pitchFamily="34" charset="0"/>
                <a:sym typeface="Raleway Thin"/>
              </a:rPr>
              <a:t>Η διαδικασία επιτρέπει την ανατροφοδότηση και την επανάληψη, ώστε οι ομάδες να μπορούν να επιστρέφουν στα προηγούμενα βήματα όσο συχνά χρειάζεται. Η έμφαση δίνεται στην κατανόηση του χρήστη και των αναγκών, των επιθυμιών και των τρωτών του σημείων και στη χρήση αυτής της κατανόησης για τη δημιουργία λύσεων που είναι προσαρμοσμένες σε αυτόν. Μοιάζει με έναν βρόχο που επαναλαμβάνεται, τελειοποιείται και βελτιώνει τις ιδέες και τις λύσεις μέχρι να λυθεί το πρόβλημα.</a:t>
            </a:r>
          </a:p>
        </p:txBody>
      </p:sp>
      <p:pic>
        <p:nvPicPr>
          <p:cNvPr id="1028" name="Picture 4" descr="paper o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211" y="1275235"/>
            <a:ext cx="1978025" cy="29670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076211" y="4279191"/>
            <a:ext cx="1975221"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https://unsplash.com/photos/m2TU2gfqSeE</a:t>
            </a:r>
          </a:p>
        </p:txBody>
      </p:sp>
    </p:spTree>
    <p:extLst>
      <p:ext uri="{BB962C8B-B14F-4D97-AF65-F5344CB8AC3E}">
        <p14:creationId xmlns:p14="http://schemas.microsoft.com/office/powerpoint/2010/main" val="1508679561"/>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2327</Words>
  <Application>Microsoft Office PowerPoint</Application>
  <PresentationFormat>On-screen Show (16:9)</PresentationFormat>
  <Paragraphs>171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Raleway Thin</vt:lpstr>
      <vt:lpstr>Wingdings</vt:lpstr>
      <vt:lpstr>Open Sans</vt:lpstr>
      <vt:lpstr>Raleway</vt:lpstr>
      <vt:lpstr>Arial Black</vt:lpstr>
      <vt:lpstr>Arial</vt:lpstr>
      <vt:lpstr>Olivia template</vt:lpstr>
      <vt:lpstr>Εκπαιδευτικό πρόγραμμα για γυναίκες Ψηφιακή Νοοτροπία</vt:lpstr>
      <vt:lpstr>PowerPoint Presentation</vt:lpstr>
      <vt:lpstr>PowerPoint Presentation</vt:lpstr>
      <vt:lpstr>Εισαγωγή στο Design Thinking </vt:lpstr>
      <vt:lpstr>Μετά την ολοκλήρωση αυτής της ενότητας θα είστε σε θέση να:</vt:lpstr>
      <vt:lpstr>Η Διαδικασία του Design Thinking</vt:lpstr>
      <vt:lpstr>Τι είναι το Design Thinking?</vt:lpstr>
      <vt:lpstr>Μεθοδολογία</vt:lpstr>
      <vt:lpstr>Μη γραμμική διαδικασία</vt:lpstr>
      <vt:lpstr>Σχεδιάστε μια εμπειρία Ο στόχος αυτής της δραστηριότητας είναι να παρακινήσει τις συμμετέχουσες να προσπαθήσουν να καινοτομήσουν και να διαφοροποιηθούν μέσω των ιδεών τους.</vt:lpstr>
      <vt:lpstr>Η Νοοτροπία του Design Thinking</vt:lpstr>
      <vt:lpstr>Για να μάθετε περισσότερα σχετικά με αυτήν την ενότητα:</vt:lpstr>
      <vt:lpstr>Ανθρωποκεντρική Προσέγγιση</vt:lpstr>
      <vt:lpstr>Η σημασία της ανθρωποκεντρικής προσέγγισης</vt:lpstr>
      <vt:lpstr>PowerPoint Presentation</vt:lpstr>
      <vt:lpstr>Κατανόηση των Χρηστών</vt:lpstr>
      <vt:lpstr>Δοκιμασία Ενσυναίσθησης Ο στόχος αυτής της δραστηριότητας είναι να παρακινήσει τις συμμετέχουσες να ακούσουν τις απόψεις των άλλων και να αποκτήσουν διαφορετικές οπτικές.</vt:lpstr>
      <vt:lpstr>Στη θέση των άλλων</vt:lpstr>
      <vt:lpstr>Για να μάθετε περισσότερα σχετικά με αυτήν την ενότητα:</vt:lpstr>
      <vt:lpstr>Νοοτροπία  Δοκιμής &amp; Λάθους</vt:lpstr>
      <vt:lpstr>Δοκιμή και Λάθος</vt:lpstr>
      <vt:lpstr>PowerPoint Presentation</vt:lpstr>
      <vt:lpstr>Δοκιμή και Λάθος</vt:lpstr>
      <vt:lpstr>Δοκιμασία Δοκιμής &amp; Λάθους Ο στόχος αυτής της δραστηριότητας είναι να εισαγάγει τις συμμετέχουσες στην προσέγγιση της  δοκιμής και του λάθους και να τις ενθαρρύνει να αγκαλιάσουν την αποτυχία ως ευκαιρία μάθησης.</vt:lpstr>
      <vt:lpstr>Μαθαίνοντας από την Αποτυχία</vt:lpstr>
      <vt:lpstr>Για να μάθετε περισσότερα σχετικά με αυτήν την ενότητα::</vt:lpstr>
      <vt:lpstr>PowerPoint Presentation</vt:lpstr>
      <vt:lpstr>Θέστε έναν νέο στόχο και ολοκληρώστε άλλη μία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celia.tavares</dc:creator>
  <cp:lastModifiedBy>Marios Vlachos</cp:lastModifiedBy>
  <cp:revision>166</cp:revision>
  <dcterms:modified xsi:type="dcterms:W3CDTF">2023-03-03T13:22:16Z</dcterms:modified>
</cp:coreProperties>
</file>