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handoutMasterIdLst>
    <p:handoutMasterId r:id="rId33"/>
  </p:handoutMasterIdLst>
  <p:sldIdLst>
    <p:sldId id="256" r:id="rId2"/>
    <p:sldId id="413" r:id="rId3"/>
    <p:sldId id="414" r:id="rId4"/>
    <p:sldId id="347" r:id="rId5"/>
    <p:sldId id="348" r:id="rId6"/>
    <p:sldId id="349" r:id="rId7"/>
    <p:sldId id="394" r:id="rId8"/>
    <p:sldId id="350" r:id="rId9"/>
    <p:sldId id="395" r:id="rId10"/>
    <p:sldId id="415" r:id="rId11"/>
    <p:sldId id="416" r:id="rId12"/>
    <p:sldId id="417" r:id="rId13"/>
    <p:sldId id="378" r:id="rId14"/>
    <p:sldId id="401" r:id="rId15"/>
    <p:sldId id="404" r:id="rId16"/>
    <p:sldId id="405" r:id="rId17"/>
    <p:sldId id="418" r:id="rId18"/>
    <p:sldId id="419" r:id="rId19"/>
    <p:sldId id="421" r:id="rId20"/>
    <p:sldId id="406" r:id="rId21"/>
    <p:sldId id="407" r:id="rId22"/>
    <p:sldId id="408" r:id="rId23"/>
    <p:sldId id="409" r:id="rId24"/>
    <p:sldId id="423" r:id="rId25"/>
    <p:sldId id="410" r:id="rId26"/>
    <p:sldId id="420" r:id="rId27"/>
    <p:sldId id="412" r:id="rId28"/>
    <p:sldId id="422" r:id="rId29"/>
    <p:sldId id="267" r:id="rId30"/>
    <p:sldId id="342" r:id="rId31"/>
  </p:sldIdLst>
  <p:sldSz cx="9144000" cy="5143500" type="screen16x9"/>
  <p:notesSz cx="6858000" cy="9144000"/>
  <p:embeddedFontLst>
    <p:embeddedFont>
      <p:font typeface="Arial Black" panose="020B0A04020102020204" pitchFamily="34" charset="0"/>
      <p:bold r:id="rId34"/>
    </p:embeddedFont>
    <p:embeddedFont>
      <p:font typeface="Raleway" pitchFamily="2" charset="0"/>
      <p:regular r:id="rId35"/>
      <p:bold r:id="rId36"/>
      <p:italic r:id="rId37"/>
      <p:boldItalic r:id="rId38"/>
    </p:embeddedFont>
    <p:embeddedFont>
      <p:font typeface="Raleway Thin"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C6D"/>
    <a:srgbClr val="666666"/>
    <a:srgbClr val="FFB600"/>
    <a:srgbClr val="981C22"/>
    <a:srgbClr val="F39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4" autoAdjust="0"/>
    <p:restoredTop sz="72973" autoAdjust="0"/>
  </p:normalViewPr>
  <p:slideViewPr>
    <p:cSldViewPr snapToGrid="0">
      <p:cViewPr varScale="1">
        <p:scale>
          <a:sx n="83" d="100"/>
          <a:sy n="83" d="100"/>
        </p:scale>
        <p:origin x="1258" y="8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7348FDB5-B0AB-42BC-A8A5-C09B2F7D4F66}"/>
    <pc:docChg chg="custSel modSld">
      <pc:chgData name="Celia Tavares" userId="6d30327c-d7a7-45ea-84fb-bef445af4f2f" providerId="ADAL" clId="{7348FDB5-B0AB-42BC-A8A5-C09B2F7D4F66}" dt="2022-09-08T09:39:02.508" v="62" actId="1076"/>
      <pc:docMkLst>
        <pc:docMk/>
      </pc:docMkLst>
      <pc:sldChg chg="modSp mod">
        <pc:chgData name="Celia Tavares" userId="6d30327c-d7a7-45ea-84fb-bef445af4f2f" providerId="ADAL" clId="{7348FDB5-B0AB-42BC-A8A5-C09B2F7D4F66}" dt="2022-09-07T15:29:59.899" v="58" actId="207"/>
        <pc:sldMkLst>
          <pc:docMk/>
          <pc:sldMk cId="0" sldId="257"/>
        </pc:sldMkLst>
        <pc:spChg chg="mod">
          <ac:chgData name="Celia Tavares" userId="6d30327c-d7a7-45ea-84fb-bef445af4f2f" providerId="ADAL" clId="{7348FDB5-B0AB-42BC-A8A5-C09B2F7D4F66}" dt="2022-09-07T15:29:59.899" v="58" actId="207"/>
          <ac:spMkLst>
            <pc:docMk/>
            <pc:sldMk cId="0" sldId="257"/>
            <ac:spMk id="71" creationId="{00000000-0000-0000-0000-000000000000}"/>
          </ac:spMkLst>
        </pc:spChg>
        <pc:spChg chg="mod">
          <ac:chgData name="Celia Tavares" userId="6d30327c-d7a7-45ea-84fb-bef445af4f2f" providerId="ADAL" clId="{7348FDB5-B0AB-42BC-A8A5-C09B2F7D4F66}" dt="2022-09-07T15:24:09.577" v="33" actId="2711"/>
          <ac:spMkLst>
            <pc:docMk/>
            <pc:sldMk cId="0" sldId="257"/>
            <ac:spMk id="73" creationId="{00000000-0000-0000-0000-000000000000}"/>
          </ac:spMkLst>
        </pc:spChg>
      </pc:sldChg>
      <pc:sldChg chg="modSp mod">
        <pc:chgData name="Celia Tavares" userId="6d30327c-d7a7-45ea-84fb-bef445af4f2f" providerId="ADAL" clId="{7348FDB5-B0AB-42BC-A8A5-C09B2F7D4F66}" dt="2022-09-07T15:24:25.794" v="34" actId="2711"/>
        <pc:sldMkLst>
          <pc:docMk/>
          <pc:sldMk cId="0" sldId="260"/>
        </pc:sldMkLst>
        <pc:spChg chg="mod">
          <ac:chgData name="Celia Tavares" userId="6d30327c-d7a7-45ea-84fb-bef445af4f2f" providerId="ADAL" clId="{7348FDB5-B0AB-42BC-A8A5-C09B2F7D4F66}" dt="2022-09-07T15:24:25.794" v="34" actId="2711"/>
          <ac:spMkLst>
            <pc:docMk/>
            <pc:sldMk cId="0" sldId="260"/>
            <ac:spMk id="99" creationId="{00000000-0000-0000-0000-000000000000}"/>
          </ac:spMkLst>
        </pc:spChg>
      </pc:sldChg>
      <pc:sldChg chg="addSp delSp modSp mod">
        <pc:chgData name="Celia Tavares" userId="6d30327c-d7a7-45ea-84fb-bef445af4f2f" providerId="ADAL" clId="{7348FDB5-B0AB-42BC-A8A5-C09B2F7D4F66}" dt="2022-09-08T09:39:02.508" v="62" actId="1076"/>
        <pc:sldMkLst>
          <pc:docMk/>
          <pc:sldMk cId="0" sldId="267"/>
        </pc:sldMkLst>
        <pc:graphicFrameChg chg="add mod">
          <ac:chgData name="Celia Tavares" userId="6d30327c-d7a7-45ea-84fb-bef445af4f2f" providerId="ADAL" clId="{7348FDB5-B0AB-42BC-A8A5-C09B2F7D4F66}" dt="2022-09-08T09:39:02.508" v="62" actId="1076"/>
          <ac:graphicFrameMkLst>
            <pc:docMk/>
            <pc:sldMk cId="0" sldId="267"/>
            <ac:graphicFrameMk id="2" creationId="{7AF281C6-DE31-8328-14A6-A91DF148C6C4}"/>
          </ac:graphicFrameMkLst>
        </pc:graphicFrameChg>
        <pc:graphicFrameChg chg="del">
          <ac:chgData name="Celia Tavares" userId="6d30327c-d7a7-45ea-84fb-bef445af4f2f" providerId="ADAL" clId="{7348FDB5-B0AB-42BC-A8A5-C09B2F7D4F66}" dt="2022-09-08T09:38:57.499" v="61" actId="478"/>
          <ac:graphicFrameMkLst>
            <pc:docMk/>
            <pc:sldMk cId="0" sldId="267"/>
            <ac:graphicFrameMk id="4" creationId="{70D65DD0-B791-151D-B5AF-86E22B53E40E}"/>
          </ac:graphicFrameMkLst>
        </pc:graphicFrameChg>
      </pc:sldChg>
      <pc:sldChg chg="modSp mod">
        <pc:chgData name="Celia Tavares" userId="6d30327c-d7a7-45ea-84fb-bef445af4f2f" providerId="ADAL" clId="{7348FDB5-B0AB-42BC-A8A5-C09B2F7D4F66}" dt="2022-09-07T15:25:41.043" v="41" actId="2711"/>
        <pc:sldMkLst>
          <pc:docMk/>
          <pc:sldMk cId="2394953290" sldId="301"/>
        </pc:sldMkLst>
        <pc:spChg chg="mod">
          <ac:chgData name="Celia Tavares" userId="6d30327c-d7a7-45ea-84fb-bef445af4f2f" providerId="ADAL" clId="{7348FDB5-B0AB-42BC-A8A5-C09B2F7D4F66}" dt="2022-09-07T15:25:10.053" v="38" actId="2711"/>
          <ac:spMkLst>
            <pc:docMk/>
            <pc:sldMk cId="2394953290" sldId="301"/>
            <ac:spMk id="3" creationId="{031A637E-AC8C-6224-A4EE-D09FAA9380D4}"/>
          </ac:spMkLst>
        </pc:spChg>
        <pc:spChg chg="mod">
          <ac:chgData name="Celia Tavares" userId="6d30327c-d7a7-45ea-84fb-bef445af4f2f" providerId="ADAL" clId="{7348FDB5-B0AB-42BC-A8A5-C09B2F7D4F66}" dt="2022-09-07T15:25:33.548" v="40" actId="2711"/>
          <ac:spMkLst>
            <pc:docMk/>
            <pc:sldMk cId="2394953290" sldId="301"/>
            <ac:spMk id="4" creationId="{FA1768E6-8796-0C77-E899-7F680457138A}"/>
          </ac:spMkLst>
        </pc:spChg>
        <pc:spChg chg="mod">
          <ac:chgData name="Celia Tavares" userId="6d30327c-d7a7-45ea-84fb-bef445af4f2f" providerId="ADAL" clId="{7348FDB5-B0AB-42BC-A8A5-C09B2F7D4F66}" dt="2022-09-07T15:25:41.043" v="41" actId="2711"/>
          <ac:spMkLst>
            <pc:docMk/>
            <pc:sldMk cId="2394953290" sldId="301"/>
            <ac:spMk id="5" creationId="{D50696D0-D551-EE7D-8C7E-2E769E7EB06D}"/>
          </ac:spMkLst>
        </pc:spChg>
        <pc:spChg chg="mod">
          <ac:chgData name="Celia Tavares" userId="6d30327c-d7a7-45ea-84fb-bef445af4f2f" providerId="ADAL" clId="{7348FDB5-B0AB-42BC-A8A5-C09B2F7D4F66}" dt="2022-09-07T15:25:21.053" v="39" actId="2711"/>
          <ac:spMkLst>
            <pc:docMk/>
            <pc:sldMk cId="2394953290" sldId="301"/>
            <ac:spMk id="148" creationId="{00000000-0000-0000-0000-000000000000}"/>
          </ac:spMkLst>
        </pc:spChg>
      </pc:sldChg>
      <pc:sldChg chg="modSp mod">
        <pc:chgData name="Celia Tavares" userId="6d30327c-d7a7-45ea-84fb-bef445af4f2f" providerId="ADAL" clId="{7348FDB5-B0AB-42BC-A8A5-C09B2F7D4F66}" dt="2022-09-07T15:29:09.410" v="55" actId="255"/>
        <pc:sldMkLst>
          <pc:docMk/>
          <pc:sldMk cId="3509014305" sldId="311"/>
        </pc:sldMkLst>
        <pc:spChg chg="mod">
          <ac:chgData name="Celia Tavares" userId="6d30327c-d7a7-45ea-84fb-bef445af4f2f" providerId="ADAL" clId="{7348FDB5-B0AB-42BC-A8A5-C09B2F7D4F66}" dt="2022-09-07T15:29:09.410" v="55" actId="255"/>
          <ac:spMkLst>
            <pc:docMk/>
            <pc:sldMk cId="3509014305" sldId="311"/>
            <ac:spMk id="105" creationId="{00000000-0000-0000-0000-000000000000}"/>
          </ac:spMkLst>
        </pc:spChg>
      </pc:sldChg>
      <pc:sldChg chg="modSp mod">
        <pc:chgData name="Celia Tavares" userId="6d30327c-d7a7-45ea-84fb-bef445af4f2f" providerId="ADAL" clId="{7348FDB5-B0AB-42BC-A8A5-C09B2F7D4F66}" dt="2022-09-07T15:28:22.935" v="50" actId="2711"/>
        <pc:sldMkLst>
          <pc:docMk/>
          <pc:sldMk cId="1374792215" sldId="322"/>
        </pc:sldMkLst>
        <pc:spChg chg="mod">
          <ac:chgData name="Celia Tavares" userId="6d30327c-d7a7-45ea-84fb-bef445af4f2f" providerId="ADAL" clId="{7348FDB5-B0AB-42BC-A8A5-C09B2F7D4F66}" dt="2022-09-07T15:28:22.935" v="50" actId="2711"/>
          <ac:spMkLst>
            <pc:docMk/>
            <pc:sldMk cId="1374792215" sldId="322"/>
            <ac:spMk id="2" creationId="{7E2F646A-ACB0-7744-3EAF-0C3B8953080B}"/>
          </ac:spMkLst>
        </pc:spChg>
        <pc:spChg chg="mod">
          <ac:chgData name="Celia Tavares" userId="6d30327c-d7a7-45ea-84fb-bef445af4f2f" providerId="ADAL" clId="{7348FDB5-B0AB-42BC-A8A5-C09B2F7D4F66}" dt="2022-09-07T15:27:50.488" v="46" actId="2711"/>
          <ac:spMkLst>
            <pc:docMk/>
            <pc:sldMk cId="1374792215" sldId="322"/>
            <ac:spMk id="6" creationId="{70EF149D-8C0D-DE74-9D5D-3C6325E96FC9}"/>
          </ac:spMkLst>
        </pc:spChg>
        <pc:spChg chg="mod">
          <ac:chgData name="Celia Tavares" userId="6d30327c-d7a7-45ea-84fb-bef445af4f2f" providerId="ADAL" clId="{7348FDB5-B0AB-42BC-A8A5-C09B2F7D4F66}" dt="2022-09-07T15:28:13.429" v="49" actId="2711"/>
          <ac:spMkLst>
            <pc:docMk/>
            <pc:sldMk cId="1374792215" sldId="322"/>
            <ac:spMk id="391" creationId="{00000000-0000-0000-0000-000000000000}"/>
          </ac:spMkLst>
        </pc:spChg>
      </pc:sldChg>
      <pc:sldChg chg="modSp mod">
        <pc:chgData name="Celia Tavares" userId="6d30327c-d7a7-45ea-84fb-bef445af4f2f" providerId="ADAL" clId="{7348FDB5-B0AB-42BC-A8A5-C09B2F7D4F66}" dt="2022-09-07T15:26:24.193" v="44" actId="2711"/>
        <pc:sldMkLst>
          <pc:docMk/>
          <pc:sldMk cId="2320689779" sldId="324"/>
        </pc:sldMkLst>
        <pc:spChg chg="mod">
          <ac:chgData name="Celia Tavares" userId="6d30327c-d7a7-45ea-84fb-bef445af4f2f" providerId="ADAL" clId="{7348FDB5-B0AB-42BC-A8A5-C09B2F7D4F66}" dt="2022-09-07T15:26:00.780" v="43" actId="2711"/>
          <ac:spMkLst>
            <pc:docMk/>
            <pc:sldMk cId="2320689779" sldId="324"/>
            <ac:spMk id="3" creationId="{031A637E-AC8C-6224-A4EE-D09FAA9380D4}"/>
          </ac:spMkLst>
        </pc:spChg>
        <pc:spChg chg="mod">
          <ac:chgData name="Celia Tavares" userId="6d30327c-d7a7-45ea-84fb-bef445af4f2f" providerId="ADAL" clId="{7348FDB5-B0AB-42BC-A8A5-C09B2F7D4F66}" dt="2022-09-07T15:26:24.193" v="44" actId="2711"/>
          <ac:spMkLst>
            <pc:docMk/>
            <pc:sldMk cId="2320689779" sldId="324"/>
            <ac:spMk id="148" creationId="{00000000-0000-0000-0000-000000000000}"/>
          </ac:spMkLst>
        </pc:spChg>
      </pc:sldChg>
      <pc:sldChg chg="modSp mod">
        <pc:chgData name="Celia Tavares" userId="6d30327c-d7a7-45ea-84fb-bef445af4f2f" providerId="ADAL" clId="{7348FDB5-B0AB-42BC-A8A5-C09B2F7D4F66}" dt="2022-09-07T15:26:41.822" v="45" actId="2711"/>
        <pc:sldMkLst>
          <pc:docMk/>
          <pc:sldMk cId="747912643" sldId="325"/>
        </pc:sldMkLst>
        <pc:spChg chg="mod">
          <ac:chgData name="Celia Tavares" userId="6d30327c-d7a7-45ea-84fb-bef445af4f2f" providerId="ADAL" clId="{7348FDB5-B0AB-42BC-A8A5-C09B2F7D4F66}" dt="2022-09-07T15:26:41.822" v="45" actId="2711"/>
          <ac:spMkLst>
            <pc:docMk/>
            <pc:sldMk cId="747912643" sldId="325"/>
            <ac:spMk id="158" creationId="{00000000-0000-0000-0000-000000000000}"/>
          </ac:spMkLst>
        </pc:spChg>
      </pc:sldChg>
      <pc:sldChg chg="modSp mod">
        <pc:chgData name="Celia Tavares" userId="6d30327c-d7a7-45ea-84fb-bef445af4f2f" providerId="ADAL" clId="{7348FDB5-B0AB-42BC-A8A5-C09B2F7D4F66}" dt="2022-09-07T15:28:43.894" v="52" actId="2711"/>
        <pc:sldMkLst>
          <pc:docMk/>
          <pc:sldMk cId="1291343443" sldId="328"/>
        </pc:sldMkLst>
        <pc:spChg chg="mod">
          <ac:chgData name="Celia Tavares" userId="6d30327c-d7a7-45ea-84fb-bef445af4f2f" providerId="ADAL" clId="{7348FDB5-B0AB-42BC-A8A5-C09B2F7D4F66}" dt="2022-09-07T15:28:30.830" v="51" actId="2711"/>
          <ac:spMkLst>
            <pc:docMk/>
            <pc:sldMk cId="1291343443" sldId="328"/>
            <ac:spMk id="6" creationId="{70EF149D-8C0D-DE74-9D5D-3C6325E96FC9}"/>
          </ac:spMkLst>
        </pc:spChg>
        <pc:spChg chg="mod">
          <ac:chgData name="Celia Tavares" userId="6d30327c-d7a7-45ea-84fb-bef445af4f2f" providerId="ADAL" clId="{7348FDB5-B0AB-42BC-A8A5-C09B2F7D4F66}" dt="2022-09-07T15:28:43.894" v="52" actId="2711"/>
          <ac:spMkLst>
            <pc:docMk/>
            <pc:sldMk cId="1291343443" sldId="328"/>
            <ac:spMk id="391" creationId="{00000000-0000-0000-0000-000000000000}"/>
          </ac:spMkLst>
        </pc:spChg>
      </pc:sldChg>
      <pc:sldChg chg="modSp mod">
        <pc:chgData name="Celia Tavares" userId="6d30327c-d7a7-45ea-84fb-bef445af4f2f" providerId="ADAL" clId="{7348FDB5-B0AB-42BC-A8A5-C09B2F7D4F66}" dt="2022-09-07T15:29:29.560" v="56" actId="2711"/>
        <pc:sldMkLst>
          <pc:docMk/>
          <pc:sldMk cId="1271129680" sldId="339"/>
        </pc:sldMkLst>
        <pc:spChg chg="mod">
          <ac:chgData name="Celia Tavares" userId="6d30327c-d7a7-45ea-84fb-bef445af4f2f" providerId="ADAL" clId="{7348FDB5-B0AB-42BC-A8A5-C09B2F7D4F66}" dt="2022-09-07T15:29:29.560" v="56" actId="2711"/>
          <ac:spMkLst>
            <pc:docMk/>
            <pc:sldMk cId="1271129680" sldId="339"/>
            <ac:spMk id="99" creationId="{00000000-0000-0000-0000-000000000000}"/>
          </ac:spMkLst>
        </pc:spChg>
      </pc:sldChg>
      <pc:sldChg chg="modSp mod">
        <pc:chgData name="Celia Tavares" userId="6d30327c-d7a7-45ea-84fb-bef445af4f2f" providerId="ADAL" clId="{7348FDB5-B0AB-42BC-A8A5-C09B2F7D4F66}" dt="2022-09-07T15:28:57.412" v="53" actId="2711"/>
        <pc:sldMkLst>
          <pc:docMk/>
          <pc:sldMk cId="1752186326" sldId="343"/>
        </pc:sldMkLst>
        <pc:spChg chg="mod">
          <ac:chgData name="Celia Tavares" userId="6d30327c-d7a7-45ea-84fb-bef445af4f2f" providerId="ADAL" clId="{7348FDB5-B0AB-42BC-A8A5-C09B2F7D4F66}" dt="2022-09-07T15:28:57.412" v="53" actId="2711"/>
          <ac:spMkLst>
            <pc:docMk/>
            <pc:sldMk cId="1752186326" sldId="343"/>
            <ac:spMk id="73" creationId="{00000000-0000-0000-0000-000000000000}"/>
          </ac:spMkLst>
        </pc:spChg>
      </pc:sldChg>
    </pc:docChg>
  </pc:docChgLst>
  <pc:docChgLst>
    <pc:chgData name="Marios Vlachos" userId="2b13b48e-b84e-4f9b-9561-e7f7de196034" providerId="ADAL" clId="{63DC687F-BFC9-4AF9-AF03-184BC351FA6D}"/>
    <pc:docChg chg="undo custSel addSld modSld">
      <pc:chgData name="Marios Vlachos" userId="2b13b48e-b84e-4f9b-9561-e7f7de196034" providerId="ADAL" clId="{63DC687F-BFC9-4AF9-AF03-184BC351FA6D}" dt="2023-03-03T13:47:28.969" v="656" actId="6549"/>
      <pc:docMkLst>
        <pc:docMk/>
      </pc:docMkLst>
      <pc:sldChg chg="modSp mod">
        <pc:chgData name="Marios Vlachos" userId="2b13b48e-b84e-4f9b-9561-e7f7de196034" providerId="ADAL" clId="{63DC687F-BFC9-4AF9-AF03-184BC351FA6D}" dt="2023-03-03T13:29:32.119" v="47" actId="6549"/>
        <pc:sldMkLst>
          <pc:docMk/>
          <pc:sldMk cId="4210419546" sldId="348"/>
        </pc:sldMkLst>
        <pc:spChg chg="mod">
          <ac:chgData name="Marios Vlachos" userId="2b13b48e-b84e-4f9b-9561-e7f7de196034" providerId="ADAL" clId="{63DC687F-BFC9-4AF9-AF03-184BC351FA6D}" dt="2023-03-03T13:28:52.299" v="37" actId="14100"/>
          <ac:spMkLst>
            <pc:docMk/>
            <pc:sldMk cId="4210419546" sldId="348"/>
            <ac:spMk id="4" creationId="{FA1768E6-8796-0C77-E899-7F680457138A}"/>
          </ac:spMkLst>
        </pc:spChg>
        <pc:spChg chg="mod">
          <ac:chgData name="Marios Vlachos" userId="2b13b48e-b84e-4f9b-9561-e7f7de196034" providerId="ADAL" clId="{63DC687F-BFC9-4AF9-AF03-184BC351FA6D}" dt="2023-03-03T13:29:32.119" v="47" actId="6549"/>
          <ac:spMkLst>
            <pc:docMk/>
            <pc:sldMk cId="4210419546" sldId="348"/>
            <ac:spMk id="5" creationId="{D50696D0-D551-EE7D-8C7E-2E769E7EB06D}"/>
          </ac:spMkLst>
        </pc:spChg>
        <pc:spChg chg="mod">
          <ac:chgData name="Marios Vlachos" userId="2b13b48e-b84e-4f9b-9561-e7f7de196034" providerId="ADAL" clId="{63DC687F-BFC9-4AF9-AF03-184BC351FA6D}" dt="2023-03-03T13:28:48.986" v="36" actId="14100"/>
          <ac:spMkLst>
            <pc:docMk/>
            <pc:sldMk cId="4210419546" sldId="348"/>
            <ac:spMk id="148" creationId="{00000000-0000-0000-0000-000000000000}"/>
          </ac:spMkLst>
        </pc:spChg>
      </pc:sldChg>
      <pc:sldChg chg="modSp mod modNotesTx">
        <pc:chgData name="Marios Vlachos" userId="2b13b48e-b84e-4f9b-9561-e7f7de196034" providerId="ADAL" clId="{63DC687F-BFC9-4AF9-AF03-184BC351FA6D}" dt="2023-03-03T13:30:58.649" v="71" actId="20577"/>
        <pc:sldMkLst>
          <pc:docMk/>
          <pc:sldMk cId="1440620314" sldId="350"/>
        </pc:sldMkLst>
        <pc:spChg chg="mod">
          <ac:chgData name="Marios Vlachos" userId="2b13b48e-b84e-4f9b-9561-e7f7de196034" providerId="ADAL" clId="{63DC687F-BFC9-4AF9-AF03-184BC351FA6D}" dt="2023-03-03T13:30:36.246" v="70" actId="20577"/>
          <ac:spMkLst>
            <pc:docMk/>
            <pc:sldMk cId="1440620314" sldId="350"/>
            <ac:spMk id="11" creationId="{00000000-0000-0000-0000-000000000000}"/>
          </ac:spMkLst>
        </pc:spChg>
        <pc:spChg chg="mod">
          <ac:chgData name="Marios Vlachos" userId="2b13b48e-b84e-4f9b-9561-e7f7de196034" providerId="ADAL" clId="{63DC687F-BFC9-4AF9-AF03-184BC351FA6D}" dt="2023-03-03T13:30:58.649" v="71" actId="20577"/>
          <ac:spMkLst>
            <pc:docMk/>
            <pc:sldMk cId="1440620314" sldId="350"/>
            <ac:spMk id="12" creationId="{00000000-0000-0000-0000-000000000000}"/>
          </ac:spMkLst>
        </pc:spChg>
      </pc:sldChg>
      <pc:sldChg chg="modSp mod">
        <pc:chgData name="Marios Vlachos" userId="2b13b48e-b84e-4f9b-9561-e7f7de196034" providerId="ADAL" clId="{63DC687F-BFC9-4AF9-AF03-184BC351FA6D}" dt="2023-03-03T13:30:06.653" v="52" actId="20577"/>
        <pc:sldMkLst>
          <pc:docMk/>
          <pc:sldMk cId="2261961362" sldId="394"/>
        </pc:sldMkLst>
        <pc:spChg chg="mod">
          <ac:chgData name="Marios Vlachos" userId="2b13b48e-b84e-4f9b-9561-e7f7de196034" providerId="ADAL" clId="{63DC687F-BFC9-4AF9-AF03-184BC351FA6D}" dt="2023-03-03T13:30:06.653" v="52" actId="20577"/>
          <ac:spMkLst>
            <pc:docMk/>
            <pc:sldMk cId="2261961362" sldId="394"/>
            <ac:spMk id="148" creationId="{00000000-0000-0000-0000-000000000000}"/>
          </ac:spMkLst>
        </pc:spChg>
      </pc:sldChg>
      <pc:sldChg chg="modSp mod">
        <pc:chgData name="Marios Vlachos" userId="2b13b48e-b84e-4f9b-9561-e7f7de196034" providerId="ADAL" clId="{63DC687F-BFC9-4AF9-AF03-184BC351FA6D}" dt="2023-03-03T13:32:04.379" v="81" actId="20577"/>
        <pc:sldMkLst>
          <pc:docMk/>
          <pc:sldMk cId="644390508" sldId="395"/>
        </pc:sldMkLst>
        <pc:spChg chg="mod">
          <ac:chgData name="Marios Vlachos" userId="2b13b48e-b84e-4f9b-9561-e7f7de196034" providerId="ADAL" clId="{63DC687F-BFC9-4AF9-AF03-184BC351FA6D}" dt="2023-03-03T13:32:04.379" v="81" actId="20577"/>
          <ac:spMkLst>
            <pc:docMk/>
            <pc:sldMk cId="644390508" sldId="395"/>
            <ac:spMk id="5" creationId="{00000000-0000-0000-0000-000000000000}"/>
          </ac:spMkLst>
        </pc:spChg>
        <pc:spChg chg="mod">
          <ac:chgData name="Marios Vlachos" userId="2b13b48e-b84e-4f9b-9561-e7f7de196034" providerId="ADAL" clId="{63DC687F-BFC9-4AF9-AF03-184BC351FA6D}" dt="2023-03-03T13:31:41.568" v="73" actId="1076"/>
          <ac:spMkLst>
            <pc:docMk/>
            <pc:sldMk cId="644390508" sldId="395"/>
            <ac:spMk id="148" creationId="{00000000-0000-0000-0000-000000000000}"/>
          </ac:spMkLst>
        </pc:spChg>
      </pc:sldChg>
      <pc:sldChg chg="modSp mod">
        <pc:chgData name="Marios Vlachos" userId="2b13b48e-b84e-4f9b-9561-e7f7de196034" providerId="ADAL" clId="{63DC687F-BFC9-4AF9-AF03-184BC351FA6D}" dt="2023-03-03T13:37:42.186" v="237" actId="20577"/>
        <pc:sldMkLst>
          <pc:docMk/>
          <pc:sldMk cId="3875134112" sldId="401"/>
        </pc:sldMkLst>
        <pc:spChg chg="mod">
          <ac:chgData name="Marios Vlachos" userId="2b13b48e-b84e-4f9b-9561-e7f7de196034" providerId="ADAL" clId="{63DC687F-BFC9-4AF9-AF03-184BC351FA6D}" dt="2023-03-03T13:37:02.034" v="221" actId="6549"/>
          <ac:spMkLst>
            <pc:docMk/>
            <pc:sldMk cId="3875134112" sldId="401"/>
            <ac:spMk id="3" creationId="{031A637E-AC8C-6224-A4EE-D09FAA9380D4}"/>
          </ac:spMkLst>
        </pc:spChg>
        <pc:spChg chg="mod">
          <ac:chgData name="Marios Vlachos" userId="2b13b48e-b84e-4f9b-9561-e7f7de196034" providerId="ADAL" clId="{63DC687F-BFC9-4AF9-AF03-184BC351FA6D}" dt="2023-03-03T13:37:42.186" v="237" actId="20577"/>
          <ac:spMkLst>
            <pc:docMk/>
            <pc:sldMk cId="3875134112" sldId="401"/>
            <ac:spMk id="148" creationId="{00000000-0000-0000-0000-000000000000}"/>
          </ac:spMkLst>
        </pc:spChg>
      </pc:sldChg>
      <pc:sldChg chg="modSp mod">
        <pc:chgData name="Marios Vlachos" userId="2b13b48e-b84e-4f9b-9561-e7f7de196034" providerId="ADAL" clId="{63DC687F-BFC9-4AF9-AF03-184BC351FA6D}" dt="2023-03-03T13:38:01.905" v="239" actId="1076"/>
        <pc:sldMkLst>
          <pc:docMk/>
          <pc:sldMk cId="2979147173" sldId="404"/>
        </pc:sldMkLst>
        <pc:spChg chg="mod">
          <ac:chgData name="Marios Vlachos" userId="2b13b48e-b84e-4f9b-9561-e7f7de196034" providerId="ADAL" clId="{63DC687F-BFC9-4AF9-AF03-184BC351FA6D}" dt="2023-03-03T13:37:58.494" v="238" actId="1076"/>
          <ac:spMkLst>
            <pc:docMk/>
            <pc:sldMk cId="2979147173" sldId="404"/>
            <ac:spMk id="3" creationId="{031A637E-AC8C-6224-A4EE-D09FAA9380D4}"/>
          </ac:spMkLst>
        </pc:spChg>
        <pc:spChg chg="mod">
          <ac:chgData name="Marios Vlachos" userId="2b13b48e-b84e-4f9b-9561-e7f7de196034" providerId="ADAL" clId="{63DC687F-BFC9-4AF9-AF03-184BC351FA6D}" dt="2023-03-03T13:38:01.905" v="239" actId="1076"/>
          <ac:spMkLst>
            <pc:docMk/>
            <pc:sldMk cId="2979147173" sldId="404"/>
            <ac:spMk id="148" creationId="{00000000-0000-0000-0000-000000000000}"/>
          </ac:spMkLst>
        </pc:spChg>
      </pc:sldChg>
      <pc:sldChg chg="modSp mod">
        <pc:chgData name="Marios Vlachos" userId="2b13b48e-b84e-4f9b-9561-e7f7de196034" providerId="ADAL" clId="{63DC687F-BFC9-4AF9-AF03-184BC351FA6D}" dt="2023-03-03T13:38:46.852" v="266" actId="20577"/>
        <pc:sldMkLst>
          <pc:docMk/>
          <pc:sldMk cId="1396841586" sldId="405"/>
        </pc:sldMkLst>
        <pc:spChg chg="mod">
          <ac:chgData name="Marios Vlachos" userId="2b13b48e-b84e-4f9b-9561-e7f7de196034" providerId="ADAL" clId="{63DC687F-BFC9-4AF9-AF03-184BC351FA6D}" dt="2023-03-03T13:38:19.149" v="241" actId="1076"/>
          <ac:spMkLst>
            <pc:docMk/>
            <pc:sldMk cId="1396841586" sldId="405"/>
            <ac:spMk id="3" creationId="{031A637E-AC8C-6224-A4EE-D09FAA9380D4}"/>
          </ac:spMkLst>
        </pc:spChg>
        <pc:spChg chg="mod">
          <ac:chgData name="Marios Vlachos" userId="2b13b48e-b84e-4f9b-9561-e7f7de196034" providerId="ADAL" clId="{63DC687F-BFC9-4AF9-AF03-184BC351FA6D}" dt="2023-03-03T13:38:46.852" v="266" actId="20577"/>
          <ac:spMkLst>
            <pc:docMk/>
            <pc:sldMk cId="1396841586" sldId="405"/>
            <ac:spMk id="148" creationId="{00000000-0000-0000-0000-000000000000}"/>
          </ac:spMkLst>
        </pc:spChg>
      </pc:sldChg>
      <pc:sldChg chg="modSp mod">
        <pc:chgData name="Marios Vlachos" userId="2b13b48e-b84e-4f9b-9561-e7f7de196034" providerId="ADAL" clId="{63DC687F-BFC9-4AF9-AF03-184BC351FA6D}" dt="2023-03-03T13:41:53.304" v="510" actId="108"/>
        <pc:sldMkLst>
          <pc:docMk/>
          <pc:sldMk cId="3651374610" sldId="407"/>
        </pc:sldMkLst>
        <pc:spChg chg="mod">
          <ac:chgData name="Marios Vlachos" userId="2b13b48e-b84e-4f9b-9561-e7f7de196034" providerId="ADAL" clId="{63DC687F-BFC9-4AF9-AF03-184BC351FA6D}" dt="2023-03-03T13:40:47.165" v="460" actId="1076"/>
          <ac:spMkLst>
            <pc:docMk/>
            <pc:sldMk cId="3651374610" sldId="407"/>
            <ac:spMk id="2" creationId="{00000000-0000-0000-0000-000000000000}"/>
          </ac:spMkLst>
        </pc:spChg>
        <pc:spChg chg="mod">
          <ac:chgData name="Marios Vlachos" userId="2b13b48e-b84e-4f9b-9561-e7f7de196034" providerId="ADAL" clId="{63DC687F-BFC9-4AF9-AF03-184BC351FA6D}" dt="2023-03-03T13:40:35.802" v="457" actId="14100"/>
          <ac:spMkLst>
            <pc:docMk/>
            <pc:sldMk cId="3651374610" sldId="407"/>
            <ac:spMk id="3" creationId="{031A637E-AC8C-6224-A4EE-D09FAA9380D4}"/>
          </ac:spMkLst>
        </pc:spChg>
        <pc:spChg chg="mod">
          <ac:chgData name="Marios Vlachos" userId="2b13b48e-b84e-4f9b-9561-e7f7de196034" providerId="ADAL" clId="{63DC687F-BFC9-4AF9-AF03-184BC351FA6D}" dt="2023-03-03T13:41:53.304" v="510" actId="108"/>
          <ac:spMkLst>
            <pc:docMk/>
            <pc:sldMk cId="3651374610" sldId="407"/>
            <ac:spMk id="148" creationId="{00000000-0000-0000-0000-000000000000}"/>
          </ac:spMkLst>
        </pc:spChg>
      </pc:sldChg>
      <pc:sldChg chg="modSp mod">
        <pc:chgData name="Marios Vlachos" userId="2b13b48e-b84e-4f9b-9561-e7f7de196034" providerId="ADAL" clId="{63DC687F-BFC9-4AF9-AF03-184BC351FA6D}" dt="2023-03-03T13:41:50.128" v="509" actId="108"/>
        <pc:sldMkLst>
          <pc:docMk/>
          <pc:sldMk cId="564636815" sldId="408"/>
        </pc:sldMkLst>
        <pc:spChg chg="mod">
          <ac:chgData name="Marios Vlachos" userId="2b13b48e-b84e-4f9b-9561-e7f7de196034" providerId="ADAL" clId="{63DC687F-BFC9-4AF9-AF03-184BC351FA6D}" dt="2023-03-03T13:41:50.128" v="509" actId="108"/>
          <ac:spMkLst>
            <pc:docMk/>
            <pc:sldMk cId="564636815" sldId="408"/>
            <ac:spMk id="2" creationId="{00000000-0000-0000-0000-000000000000}"/>
          </ac:spMkLst>
        </pc:spChg>
        <pc:spChg chg="mod">
          <ac:chgData name="Marios Vlachos" userId="2b13b48e-b84e-4f9b-9561-e7f7de196034" providerId="ADAL" clId="{63DC687F-BFC9-4AF9-AF03-184BC351FA6D}" dt="2023-03-03T13:41:45.973" v="505" actId="108"/>
          <ac:spMkLst>
            <pc:docMk/>
            <pc:sldMk cId="564636815" sldId="408"/>
            <ac:spMk id="7" creationId="{00000000-0000-0000-0000-000000000000}"/>
          </ac:spMkLst>
        </pc:spChg>
      </pc:sldChg>
      <pc:sldChg chg="modSp mod">
        <pc:chgData name="Marios Vlachos" userId="2b13b48e-b84e-4f9b-9561-e7f7de196034" providerId="ADAL" clId="{63DC687F-BFC9-4AF9-AF03-184BC351FA6D}" dt="2023-03-03T13:41:34.313" v="501" actId="20577"/>
        <pc:sldMkLst>
          <pc:docMk/>
          <pc:sldMk cId="2726703868" sldId="409"/>
        </pc:sldMkLst>
        <pc:spChg chg="mod">
          <ac:chgData name="Marios Vlachos" userId="2b13b48e-b84e-4f9b-9561-e7f7de196034" providerId="ADAL" clId="{63DC687F-BFC9-4AF9-AF03-184BC351FA6D}" dt="2023-03-03T13:41:34.313" v="501" actId="20577"/>
          <ac:spMkLst>
            <pc:docMk/>
            <pc:sldMk cId="2726703868" sldId="409"/>
            <ac:spMk id="3" creationId="{031A637E-AC8C-6224-A4EE-D09FAA9380D4}"/>
          </ac:spMkLst>
        </pc:spChg>
      </pc:sldChg>
      <pc:sldChg chg="modSp mod">
        <pc:chgData name="Marios Vlachos" userId="2b13b48e-b84e-4f9b-9561-e7f7de196034" providerId="ADAL" clId="{63DC687F-BFC9-4AF9-AF03-184BC351FA6D}" dt="2023-03-03T13:45:48.460" v="570" actId="20577"/>
        <pc:sldMkLst>
          <pc:docMk/>
          <pc:sldMk cId="44554828" sldId="412"/>
        </pc:sldMkLst>
        <pc:spChg chg="mod">
          <ac:chgData name="Marios Vlachos" userId="2b13b48e-b84e-4f9b-9561-e7f7de196034" providerId="ADAL" clId="{63DC687F-BFC9-4AF9-AF03-184BC351FA6D}" dt="2023-03-03T13:45:48.460" v="570" actId="20577"/>
          <ac:spMkLst>
            <pc:docMk/>
            <pc:sldMk cId="44554828" sldId="412"/>
            <ac:spMk id="106" creationId="{00000000-0000-0000-0000-000000000000}"/>
          </ac:spMkLst>
        </pc:spChg>
      </pc:sldChg>
      <pc:sldChg chg="modSp mod">
        <pc:chgData name="Marios Vlachos" userId="2b13b48e-b84e-4f9b-9561-e7f7de196034" providerId="ADAL" clId="{63DC687F-BFC9-4AF9-AF03-184BC351FA6D}" dt="2023-03-03T13:47:28.969" v="656" actId="6549"/>
        <pc:sldMkLst>
          <pc:docMk/>
          <pc:sldMk cId="176258448" sldId="414"/>
        </pc:sldMkLst>
        <pc:spChg chg="mod">
          <ac:chgData name="Marios Vlachos" userId="2b13b48e-b84e-4f9b-9561-e7f7de196034" providerId="ADAL" clId="{63DC687F-BFC9-4AF9-AF03-184BC351FA6D}" dt="2023-03-03T13:47:28.969" v="656" actId="6549"/>
          <ac:spMkLst>
            <pc:docMk/>
            <pc:sldMk cId="176258448" sldId="414"/>
            <ac:spMk id="99" creationId="{00000000-0000-0000-0000-000000000000}"/>
          </ac:spMkLst>
        </pc:spChg>
      </pc:sldChg>
      <pc:sldChg chg="modSp mod modNotesTx">
        <pc:chgData name="Marios Vlachos" userId="2b13b48e-b84e-4f9b-9561-e7f7de196034" providerId="ADAL" clId="{63DC687F-BFC9-4AF9-AF03-184BC351FA6D}" dt="2023-03-03T13:36:02.749" v="121" actId="6549"/>
        <pc:sldMkLst>
          <pc:docMk/>
          <pc:sldMk cId="3690392154" sldId="416"/>
        </pc:sldMkLst>
        <pc:spChg chg="mod">
          <ac:chgData name="Marios Vlachos" userId="2b13b48e-b84e-4f9b-9561-e7f7de196034" providerId="ADAL" clId="{63DC687F-BFC9-4AF9-AF03-184BC351FA6D}" dt="2023-03-03T13:35:55.709" v="120" actId="20577"/>
          <ac:spMkLst>
            <pc:docMk/>
            <pc:sldMk cId="3690392154" sldId="416"/>
            <ac:spMk id="2" creationId="{7E2F646A-ACB0-7744-3EAF-0C3B8953080B}"/>
          </ac:spMkLst>
        </pc:spChg>
        <pc:spChg chg="mod">
          <ac:chgData name="Marios Vlachos" userId="2b13b48e-b84e-4f9b-9561-e7f7de196034" providerId="ADAL" clId="{63DC687F-BFC9-4AF9-AF03-184BC351FA6D}" dt="2023-03-03T13:35:30.928" v="119" actId="20577"/>
          <ac:spMkLst>
            <pc:docMk/>
            <pc:sldMk cId="3690392154" sldId="416"/>
            <ac:spMk id="391" creationId="{00000000-0000-0000-0000-000000000000}"/>
          </ac:spMkLst>
        </pc:spChg>
      </pc:sldChg>
      <pc:sldChg chg="modSp mod modNotesTx">
        <pc:chgData name="Marios Vlachos" userId="2b13b48e-b84e-4f9b-9561-e7f7de196034" providerId="ADAL" clId="{63DC687F-BFC9-4AF9-AF03-184BC351FA6D}" dt="2023-03-03T13:36:53.283" v="220" actId="6549"/>
        <pc:sldMkLst>
          <pc:docMk/>
          <pc:sldMk cId="184994194" sldId="417"/>
        </pc:sldMkLst>
        <pc:spChg chg="mod">
          <ac:chgData name="Marios Vlachos" userId="2b13b48e-b84e-4f9b-9561-e7f7de196034" providerId="ADAL" clId="{63DC687F-BFC9-4AF9-AF03-184BC351FA6D}" dt="2023-03-03T13:36:49.851" v="219" actId="20577"/>
          <ac:spMkLst>
            <pc:docMk/>
            <pc:sldMk cId="184994194" sldId="417"/>
            <ac:spMk id="106" creationId="{00000000-0000-0000-0000-000000000000}"/>
          </ac:spMkLst>
        </pc:spChg>
      </pc:sldChg>
      <pc:sldChg chg="modSp mod">
        <pc:chgData name="Marios Vlachos" userId="2b13b48e-b84e-4f9b-9561-e7f7de196034" providerId="ADAL" clId="{63DC687F-BFC9-4AF9-AF03-184BC351FA6D}" dt="2023-03-03T13:39:10.818" v="274" actId="20577"/>
        <pc:sldMkLst>
          <pc:docMk/>
          <pc:sldMk cId="2336496995" sldId="418"/>
        </pc:sldMkLst>
        <pc:spChg chg="mod">
          <ac:chgData name="Marios Vlachos" userId="2b13b48e-b84e-4f9b-9561-e7f7de196034" providerId="ADAL" clId="{63DC687F-BFC9-4AF9-AF03-184BC351FA6D}" dt="2023-03-03T13:39:10.818" v="274" actId="20577"/>
          <ac:spMkLst>
            <pc:docMk/>
            <pc:sldMk cId="2336496995" sldId="418"/>
            <ac:spMk id="391" creationId="{00000000-0000-0000-0000-000000000000}"/>
          </ac:spMkLst>
        </pc:spChg>
      </pc:sldChg>
      <pc:sldChg chg="modSp mod">
        <pc:chgData name="Marios Vlachos" userId="2b13b48e-b84e-4f9b-9561-e7f7de196034" providerId="ADAL" clId="{63DC687F-BFC9-4AF9-AF03-184BC351FA6D}" dt="2023-03-03T13:40:25.345" v="454" actId="6549"/>
        <pc:sldMkLst>
          <pc:docMk/>
          <pc:sldMk cId="2650475439" sldId="421"/>
        </pc:sldMkLst>
        <pc:spChg chg="mod">
          <ac:chgData name="Marios Vlachos" userId="2b13b48e-b84e-4f9b-9561-e7f7de196034" providerId="ADAL" clId="{63DC687F-BFC9-4AF9-AF03-184BC351FA6D}" dt="2023-03-03T13:40:25.345" v="454" actId="6549"/>
          <ac:spMkLst>
            <pc:docMk/>
            <pc:sldMk cId="2650475439" sldId="421"/>
            <ac:spMk id="106" creationId="{00000000-0000-0000-0000-000000000000}"/>
          </ac:spMkLst>
        </pc:spChg>
      </pc:sldChg>
      <pc:sldChg chg="modSp mod">
        <pc:chgData name="Marios Vlachos" userId="2b13b48e-b84e-4f9b-9561-e7f7de196034" providerId="ADAL" clId="{63DC687F-BFC9-4AF9-AF03-184BC351FA6D}" dt="2023-03-03T13:47:07.271" v="622" actId="20577"/>
        <pc:sldMkLst>
          <pc:docMk/>
          <pc:sldMk cId="2272994591" sldId="422"/>
        </pc:sldMkLst>
        <pc:spChg chg="mod">
          <ac:chgData name="Marios Vlachos" userId="2b13b48e-b84e-4f9b-9561-e7f7de196034" providerId="ADAL" clId="{63DC687F-BFC9-4AF9-AF03-184BC351FA6D}" dt="2023-03-03T13:47:07.271" v="622" actId="20577"/>
          <ac:spMkLst>
            <pc:docMk/>
            <pc:sldMk cId="2272994591" sldId="422"/>
            <ac:spMk id="99" creationId="{00000000-0000-0000-0000-000000000000}"/>
          </ac:spMkLst>
        </pc:spChg>
      </pc:sldChg>
      <pc:sldChg chg="modSp add mod">
        <pc:chgData name="Marios Vlachos" userId="2b13b48e-b84e-4f9b-9561-e7f7de196034" providerId="ADAL" clId="{63DC687F-BFC9-4AF9-AF03-184BC351FA6D}" dt="2023-03-03T13:44:53.501" v="537" actId="20577"/>
        <pc:sldMkLst>
          <pc:docMk/>
          <pc:sldMk cId="4147773651" sldId="423"/>
        </pc:sldMkLst>
        <pc:spChg chg="mod">
          <ac:chgData name="Marios Vlachos" userId="2b13b48e-b84e-4f9b-9561-e7f7de196034" providerId="ADAL" clId="{63DC687F-BFC9-4AF9-AF03-184BC351FA6D}" dt="2023-03-03T13:44:53.501" v="537" actId="20577"/>
          <ac:spMkLst>
            <pc:docMk/>
            <pc:sldMk cId="4147773651" sldId="423"/>
            <ac:spMk id="5" creationId="{00000000-0000-0000-0000-000000000000}"/>
          </ac:spMkLst>
        </pc:spChg>
      </pc:sldChg>
    </pc:docChg>
  </pc:docChgLst>
  <pc:docChgLst>
    <pc:chgData name="Celia Tavares" userId="6d30327c-d7a7-45ea-84fb-bef445af4f2f" providerId="ADAL" clId="{56730BAB-187B-4E0A-97FC-B888147D52DB}"/>
    <pc:docChg chg="custSel addSld modSld">
      <pc:chgData name="Celia Tavares" userId="6d30327c-d7a7-45ea-84fb-bef445af4f2f" providerId="ADAL" clId="{56730BAB-187B-4E0A-97FC-B888147D52DB}" dt="2022-10-27T14:17:43.970" v="548" actId="20577"/>
      <pc:docMkLst>
        <pc:docMk/>
      </pc:docMkLst>
      <pc:sldChg chg="addSp delSp modSp mod">
        <pc:chgData name="Celia Tavares" userId="6d30327c-d7a7-45ea-84fb-bef445af4f2f" providerId="ADAL" clId="{56730BAB-187B-4E0A-97FC-B888147D52DB}" dt="2022-10-27T11:44:53.469" v="113" actId="14100"/>
        <pc:sldMkLst>
          <pc:docMk/>
          <pc:sldMk cId="0" sldId="256"/>
        </pc:sldMkLst>
        <pc:spChg chg="mod">
          <ac:chgData name="Celia Tavares" userId="6d30327c-d7a7-45ea-84fb-bef445af4f2f" providerId="ADAL" clId="{56730BAB-187B-4E0A-97FC-B888147D52DB}" dt="2022-10-27T11:38:44.681" v="12" actId="20577"/>
          <ac:spMkLst>
            <pc:docMk/>
            <pc:sldMk cId="0" sldId="256"/>
            <ac:spMk id="61" creationId="{00000000-0000-0000-0000-000000000000}"/>
          </ac:spMkLst>
        </pc:spChg>
        <pc:picChg chg="add mod">
          <ac:chgData name="Celia Tavares" userId="6d30327c-d7a7-45ea-84fb-bef445af4f2f" providerId="ADAL" clId="{56730BAB-187B-4E0A-97FC-B888147D52DB}" dt="2022-10-27T11:44:53.469" v="113" actId="14100"/>
          <ac:picMkLst>
            <pc:docMk/>
            <pc:sldMk cId="0" sldId="256"/>
            <ac:picMk id="2" creationId="{5F862C1F-2A3C-2A35-29DB-F101B5ECEE2B}"/>
          </ac:picMkLst>
        </pc:picChg>
        <pc:picChg chg="del">
          <ac:chgData name="Celia Tavares" userId="6d30327c-d7a7-45ea-84fb-bef445af4f2f" providerId="ADAL" clId="{56730BAB-187B-4E0A-97FC-B888147D52DB}" dt="2022-10-27T11:39:08.116" v="18" actId="478"/>
          <ac:picMkLst>
            <pc:docMk/>
            <pc:sldMk cId="0" sldId="256"/>
            <ac:picMk id="3" creationId="{167DCD54-23F9-FB08-E80D-8503B9CA2A21}"/>
          </ac:picMkLst>
        </pc:picChg>
      </pc:sldChg>
      <pc:sldChg chg="modSp mod">
        <pc:chgData name="Celia Tavares" userId="6d30327c-d7a7-45ea-84fb-bef445af4f2f" providerId="ADAL" clId="{56730BAB-187B-4E0A-97FC-B888147D52DB}" dt="2022-10-27T12:23:21.658" v="503" actId="113"/>
        <pc:sldMkLst>
          <pc:docMk/>
          <pc:sldMk cId="0" sldId="257"/>
        </pc:sldMkLst>
        <pc:spChg chg="mod">
          <ac:chgData name="Celia Tavares" userId="6d30327c-d7a7-45ea-84fb-bef445af4f2f" providerId="ADAL" clId="{56730BAB-187B-4E0A-97FC-B888147D52DB}" dt="2022-10-27T12:23:21.658" v="503" actId="113"/>
          <ac:spMkLst>
            <pc:docMk/>
            <pc:sldMk cId="0" sldId="257"/>
            <ac:spMk id="73" creationId="{00000000-0000-0000-0000-000000000000}"/>
          </ac:spMkLst>
        </pc:spChg>
      </pc:sldChg>
      <pc:sldChg chg="addSp delSp modSp mod">
        <pc:chgData name="Celia Tavares" userId="6d30327c-d7a7-45ea-84fb-bef445af4f2f" providerId="ADAL" clId="{56730BAB-187B-4E0A-97FC-B888147D52DB}" dt="2022-10-27T11:41:18.337" v="35" actId="14100"/>
        <pc:sldMkLst>
          <pc:docMk/>
          <pc:sldMk cId="0" sldId="258"/>
        </pc:sldMkLst>
        <pc:picChg chg="del">
          <ac:chgData name="Celia Tavares" userId="6d30327c-d7a7-45ea-84fb-bef445af4f2f" providerId="ADAL" clId="{56730BAB-187B-4E0A-97FC-B888147D52DB}" dt="2022-10-27T11:40:44.261" v="29" actId="478"/>
          <ac:picMkLst>
            <pc:docMk/>
            <pc:sldMk cId="0" sldId="258"/>
            <ac:picMk id="2" creationId="{017A70F1-98EB-027C-A3AB-56C1B49B18A1}"/>
          </ac:picMkLst>
        </pc:picChg>
        <pc:picChg chg="add mod">
          <ac:chgData name="Celia Tavares" userId="6d30327c-d7a7-45ea-84fb-bef445af4f2f" providerId="ADAL" clId="{56730BAB-187B-4E0A-97FC-B888147D52DB}" dt="2022-10-27T11:41:18.337" v="35" actId="14100"/>
          <ac:picMkLst>
            <pc:docMk/>
            <pc:sldMk cId="0" sldId="258"/>
            <ac:picMk id="3" creationId="{3B7A1F59-5EA9-DD85-0B5B-5295F30B75E7}"/>
          </ac:picMkLst>
        </pc:picChg>
      </pc:sldChg>
      <pc:sldChg chg="addSp delSp modSp mod">
        <pc:chgData name="Celia Tavares" userId="6d30327c-d7a7-45ea-84fb-bef445af4f2f" providerId="ADAL" clId="{56730BAB-187B-4E0A-97FC-B888147D52DB}" dt="2022-10-27T11:47:13.372" v="119"/>
        <pc:sldMkLst>
          <pc:docMk/>
          <pc:sldMk cId="0" sldId="259"/>
        </pc:sldMkLst>
        <pc:picChg chg="del">
          <ac:chgData name="Celia Tavares" userId="6d30327c-d7a7-45ea-84fb-bef445af4f2f" providerId="ADAL" clId="{56730BAB-187B-4E0A-97FC-B888147D52DB}" dt="2022-10-27T11:47:12.959" v="118" actId="478"/>
          <ac:picMkLst>
            <pc:docMk/>
            <pc:sldMk cId="0" sldId="259"/>
            <ac:picMk id="2" creationId="{FD38AAE8-BD6B-59E6-239A-19B9526D814B}"/>
          </ac:picMkLst>
        </pc:picChg>
        <pc:picChg chg="add mod">
          <ac:chgData name="Celia Tavares" userId="6d30327c-d7a7-45ea-84fb-bef445af4f2f" providerId="ADAL" clId="{56730BAB-187B-4E0A-97FC-B888147D52DB}" dt="2022-10-27T11:47:13.372" v="119"/>
          <ac:picMkLst>
            <pc:docMk/>
            <pc:sldMk cId="0" sldId="259"/>
            <ac:picMk id="3" creationId="{6591DB24-C9F7-F958-0186-E0AB265C5510}"/>
          </ac:picMkLst>
        </pc:picChg>
      </pc:sldChg>
      <pc:sldChg chg="modSp mod">
        <pc:chgData name="Celia Tavares" userId="6d30327c-d7a7-45ea-84fb-bef445af4f2f" providerId="ADAL" clId="{56730BAB-187B-4E0A-97FC-B888147D52DB}" dt="2022-10-27T14:17:32.281" v="528" actId="114"/>
        <pc:sldMkLst>
          <pc:docMk/>
          <pc:sldMk cId="0" sldId="260"/>
        </pc:sldMkLst>
        <pc:spChg chg="mod">
          <ac:chgData name="Celia Tavares" userId="6d30327c-d7a7-45ea-84fb-bef445af4f2f" providerId="ADAL" clId="{56730BAB-187B-4E0A-97FC-B888147D52DB}" dt="2022-10-27T14:17:32.281" v="528" actId="114"/>
          <ac:spMkLst>
            <pc:docMk/>
            <pc:sldMk cId="0" sldId="260"/>
            <ac:spMk id="99" creationId="{00000000-0000-0000-0000-000000000000}"/>
          </ac:spMkLst>
        </pc:spChg>
      </pc:sldChg>
      <pc:sldChg chg="modSp mod">
        <pc:chgData name="Celia Tavares" userId="6d30327c-d7a7-45ea-84fb-bef445af4f2f" providerId="ADAL" clId="{56730BAB-187B-4E0A-97FC-B888147D52DB}" dt="2022-10-27T12:12:38.179" v="151" actId="20577"/>
        <pc:sldMkLst>
          <pc:docMk/>
          <pc:sldMk cId="0" sldId="267"/>
        </pc:sldMkLst>
        <pc:graphicFrameChg chg="modGraphic">
          <ac:chgData name="Celia Tavares" userId="6d30327c-d7a7-45ea-84fb-bef445af4f2f" providerId="ADAL" clId="{56730BAB-187B-4E0A-97FC-B888147D52DB}" dt="2022-10-27T12:12:38.179" v="151" actId="20577"/>
          <ac:graphicFrameMkLst>
            <pc:docMk/>
            <pc:sldMk cId="0" sldId="267"/>
            <ac:graphicFrameMk id="2" creationId="{7AF281C6-DE31-8328-14A6-A91DF148C6C4}"/>
          </ac:graphicFrameMkLst>
        </pc:graphicFrameChg>
      </pc:sldChg>
      <pc:sldChg chg="addSp delSp modSp mod">
        <pc:chgData name="Celia Tavares" userId="6d30327c-d7a7-45ea-84fb-bef445af4f2f" providerId="ADAL" clId="{56730BAB-187B-4E0A-97FC-B888147D52DB}" dt="2022-10-27T11:46:38.126" v="117" actId="2711"/>
        <pc:sldMkLst>
          <pc:docMk/>
          <pc:sldMk cId="2394953290" sldId="301"/>
        </pc:sldMkLst>
        <pc:spChg chg="mod">
          <ac:chgData name="Celia Tavares" userId="6d30327c-d7a7-45ea-84fb-bef445af4f2f" providerId="ADAL" clId="{56730BAB-187B-4E0A-97FC-B888147D52DB}" dt="2022-10-27T11:45:59.534" v="114" actId="2711"/>
          <ac:spMkLst>
            <pc:docMk/>
            <pc:sldMk cId="2394953290" sldId="301"/>
            <ac:spMk id="3" creationId="{031A637E-AC8C-6224-A4EE-D09FAA9380D4}"/>
          </ac:spMkLst>
        </pc:spChg>
        <pc:spChg chg="mod">
          <ac:chgData name="Celia Tavares" userId="6d30327c-d7a7-45ea-84fb-bef445af4f2f" providerId="ADAL" clId="{56730BAB-187B-4E0A-97FC-B888147D52DB}" dt="2022-10-27T11:46:30.882" v="116" actId="2711"/>
          <ac:spMkLst>
            <pc:docMk/>
            <pc:sldMk cId="2394953290" sldId="301"/>
            <ac:spMk id="4" creationId="{FA1768E6-8796-0C77-E899-7F680457138A}"/>
          </ac:spMkLst>
        </pc:spChg>
        <pc:spChg chg="mod">
          <ac:chgData name="Celia Tavares" userId="6d30327c-d7a7-45ea-84fb-bef445af4f2f" providerId="ADAL" clId="{56730BAB-187B-4E0A-97FC-B888147D52DB}" dt="2022-10-27T11:46:38.126" v="117" actId="2711"/>
          <ac:spMkLst>
            <pc:docMk/>
            <pc:sldMk cId="2394953290" sldId="301"/>
            <ac:spMk id="5" creationId="{D50696D0-D551-EE7D-8C7E-2E769E7EB06D}"/>
          </ac:spMkLst>
        </pc:spChg>
        <pc:spChg chg="mod">
          <ac:chgData name="Celia Tavares" userId="6d30327c-d7a7-45ea-84fb-bef445af4f2f" providerId="ADAL" clId="{56730BAB-187B-4E0A-97FC-B888147D52DB}" dt="2022-10-27T11:46:22.602" v="115" actId="2711"/>
          <ac:spMkLst>
            <pc:docMk/>
            <pc:sldMk cId="2394953290" sldId="301"/>
            <ac:spMk id="148" creationId="{00000000-0000-0000-0000-000000000000}"/>
          </ac:spMkLst>
        </pc:spChg>
        <pc:picChg chg="del">
          <ac:chgData name="Celia Tavares" userId="6d30327c-d7a7-45ea-84fb-bef445af4f2f" providerId="ADAL" clId="{56730BAB-187B-4E0A-97FC-B888147D52DB}" dt="2022-10-27T11:38:49.557" v="13" actId="478"/>
          <ac:picMkLst>
            <pc:docMk/>
            <pc:sldMk cId="2394953290" sldId="301"/>
            <ac:picMk id="2" creationId="{0087ACA4-CCA3-C43A-1CB4-893CAC64F3CD}"/>
          </ac:picMkLst>
        </pc:picChg>
        <pc:picChg chg="add del mod">
          <ac:chgData name="Celia Tavares" userId="6d30327c-d7a7-45ea-84fb-bef445af4f2f" providerId="ADAL" clId="{56730BAB-187B-4E0A-97FC-B888147D52DB}" dt="2022-10-27T11:41:32.969" v="36" actId="478"/>
          <ac:picMkLst>
            <pc:docMk/>
            <pc:sldMk cId="2394953290" sldId="301"/>
            <ac:picMk id="6" creationId="{334FC463-5B3C-1F59-AB06-A3B6CDBDF170}"/>
          </ac:picMkLst>
        </pc:picChg>
        <pc:picChg chg="add mod">
          <ac:chgData name="Celia Tavares" userId="6d30327c-d7a7-45ea-84fb-bef445af4f2f" providerId="ADAL" clId="{56730BAB-187B-4E0A-97FC-B888147D52DB}" dt="2022-10-27T11:41:34.015" v="37"/>
          <ac:picMkLst>
            <pc:docMk/>
            <pc:sldMk cId="2394953290" sldId="301"/>
            <ac:picMk id="7" creationId="{BA71B2A6-474D-6CE7-C32B-9769F699E302}"/>
          </ac:picMkLst>
        </pc:picChg>
      </pc:sldChg>
      <pc:sldChg chg="modSp mod">
        <pc:chgData name="Celia Tavares" userId="6d30327c-d7a7-45ea-84fb-bef445af4f2f" providerId="ADAL" clId="{56730BAB-187B-4E0A-97FC-B888147D52DB}" dt="2022-10-27T12:12:25.522" v="134" actId="2711"/>
        <pc:sldMkLst>
          <pc:docMk/>
          <pc:sldMk cId="3509014305" sldId="311"/>
        </pc:sldMkLst>
        <pc:spChg chg="mod">
          <ac:chgData name="Celia Tavares" userId="6d30327c-d7a7-45ea-84fb-bef445af4f2f" providerId="ADAL" clId="{56730BAB-187B-4E0A-97FC-B888147D52DB}" dt="2022-10-27T12:10:48.801" v="133" actId="20577"/>
          <ac:spMkLst>
            <pc:docMk/>
            <pc:sldMk cId="3509014305" sldId="311"/>
            <ac:spMk id="105" creationId="{00000000-0000-0000-0000-000000000000}"/>
          </ac:spMkLst>
        </pc:spChg>
        <pc:spChg chg="mod">
          <ac:chgData name="Celia Tavares" userId="6d30327c-d7a7-45ea-84fb-bef445af4f2f" providerId="ADAL" clId="{56730BAB-187B-4E0A-97FC-B888147D52DB}" dt="2022-10-27T12:12:25.522" v="134" actId="2711"/>
          <ac:spMkLst>
            <pc:docMk/>
            <pc:sldMk cId="3509014305" sldId="311"/>
            <ac:spMk id="106" creationId="{00000000-0000-0000-0000-000000000000}"/>
          </ac:spMkLst>
        </pc:spChg>
      </pc:sldChg>
      <pc:sldChg chg="modSp mod">
        <pc:chgData name="Celia Tavares" userId="6d30327c-d7a7-45ea-84fb-bef445af4f2f" providerId="ADAL" clId="{56730BAB-187B-4E0A-97FC-B888147D52DB}" dt="2022-10-27T12:09:49.041" v="128" actId="2711"/>
        <pc:sldMkLst>
          <pc:docMk/>
          <pc:sldMk cId="1374792215" sldId="322"/>
        </pc:sldMkLst>
        <pc:spChg chg="mod">
          <ac:chgData name="Celia Tavares" userId="6d30327c-d7a7-45ea-84fb-bef445af4f2f" providerId="ADAL" clId="{56730BAB-187B-4E0A-97FC-B888147D52DB}" dt="2022-10-27T12:09:49.041" v="128" actId="2711"/>
          <ac:spMkLst>
            <pc:docMk/>
            <pc:sldMk cId="1374792215" sldId="322"/>
            <ac:spMk id="2" creationId="{7E2F646A-ACB0-7744-3EAF-0C3B8953080B}"/>
          </ac:spMkLst>
        </pc:spChg>
        <pc:spChg chg="mod">
          <ac:chgData name="Celia Tavares" userId="6d30327c-d7a7-45ea-84fb-bef445af4f2f" providerId="ADAL" clId="{56730BAB-187B-4E0A-97FC-B888147D52DB}" dt="2022-10-27T12:08:29.497" v="126" actId="2711"/>
          <ac:spMkLst>
            <pc:docMk/>
            <pc:sldMk cId="1374792215" sldId="322"/>
            <ac:spMk id="6" creationId="{70EF149D-8C0D-DE74-9D5D-3C6325E96FC9}"/>
          </ac:spMkLst>
        </pc:spChg>
        <pc:spChg chg="mod">
          <ac:chgData name="Celia Tavares" userId="6d30327c-d7a7-45ea-84fb-bef445af4f2f" providerId="ADAL" clId="{56730BAB-187B-4E0A-97FC-B888147D52DB}" dt="2022-10-27T12:08:37.913" v="127" actId="2711"/>
          <ac:spMkLst>
            <pc:docMk/>
            <pc:sldMk cId="1374792215" sldId="322"/>
            <ac:spMk id="391" creationId="{00000000-0000-0000-0000-000000000000}"/>
          </ac:spMkLst>
        </pc:spChg>
      </pc:sldChg>
      <pc:sldChg chg="modSp mod">
        <pc:chgData name="Celia Tavares" userId="6d30327c-d7a7-45ea-84fb-bef445af4f2f" providerId="ADAL" clId="{56730BAB-187B-4E0A-97FC-B888147D52DB}" dt="2022-10-27T12:06:47.407" v="121" actId="2711"/>
        <pc:sldMkLst>
          <pc:docMk/>
          <pc:sldMk cId="2320689779" sldId="324"/>
        </pc:sldMkLst>
        <pc:spChg chg="mod">
          <ac:chgData name="Celia Tavares" userId="6d30327c-d7a7-45ea-84fb-bef445af4f2f" providerId="ADAL" clId="{56730BAB-187B-4E0A-97FC-B888147D52DB}" dt="2022-10-27T12:06:32.504" v="120" actId="2711"/>
          <ac:spMkLst>
            <pc:docMk/>
            <pc:sldMk cId="2320689779" sldId="324"/>
            <ac:spMk id="3" creationId="{031A637E-AC8C-6224-A4EE-D09FAA9380D4}"/>
          </ac:spMkLst>
        </pc:spChg>
        <pc:spChg chg="mod">
          <ac:chgData name="Celia Tavares" userId="6d30327c-d7a7-45ea-84fb-bef445af4f2f" providerId="ADAL" clId="{56730BAB-187B-4E0A-97FC-B888147D52DB}" dt="2022-10-27T12:06:47.407" v="121" actId="2711"/>
          <ac:spMkLst>
            <pc:docMk/>
            <pc:sldMk cId="2320689779" sldId="324"/>
            <ac:spMk id="148" creationId="{00000000-0000-0000-0000-000000000000}"/>
          </ac:spMkLst>
        </pc:spChg>
      </pc:sldChg>
      <pc:sldChg chg="modSp mod">
        <pc:chgData name="Celia Tavares" userId="6d30327c-d7a7-45ea-84fb-bef445af4f2f" providerId="ADAL" clId="{56730BAB-187B-4E0A-97FC-B888147D52DB}" dt="2022-10-27T12:07:08.639" v="123" actId="255"/>
        <pc:sldMkLst>
          <pc:docMk/>
          <pc:sldMk cId="747912643" sldId="325"/>
        </pc:sldMkLst>
        <pc:spChg chg="mod">
          <ac:chgData name="Celia Tavares" userId="6d30327c-d7a7-45ea-84fb-bef445af4f2f" providerId="ADAL" clId="{56730BAB-187B-4E0A-97FC-B888147D52DB}" dt="2022-10-27T12:07:08.639" v="123" actId="255"/>
          <ac:spMkLst>
            <pc:docMk/>
            <pc:sldMk cId="747912643" sldId="325"/>
            <ac:spMk id="158" creationId="{00000000-0000-0000-0000-000000000000}"/>
          </ac:spMkLst>
        </pc:spChg>
      </pc:sldChg>
      <pc:sldChg chg="modSp mod">
        <pc:chgData name="Celia Tavares" userId="6d30327c-d7a7-45ea-84fb-bef445af4f2f" providerId="ADAL" clId="{56730BAB-187B-4E0A-97FC-B888147D52DB}" dt="2022-10-27T12:07:20.187" v="125" actId="255"/>
        <pc:sldMkLst>
          <pc:docMk/>
          <pc:sldMk cId="482995046" sldId="327"/>
        </pc:sldMkLst>
        <pc:spChg chg="mod">
          <ac:chgData name="Celia Tavares" userId="6d30327c-d7a7-45ea-84fb-bef445af4f2f" providerId="ADAL" clId="{56730BAB-187B-4E0A-97FC-B888147D52DB}" dt="2022-10-27T12:07:20.187" v="125" actId="255"/>
          <ac:spMkLst>
            <pc:docMk/>
            <pc:sldMk cId="482995046" sldId="327"/>
            <ac:spMk id="7" creationId="{DB35BB5F-02AC-32B3-E4F9-B706C60B7941}"/>
          </ac:spMkLst>
        </pc:spChg>
      </pc:sldChg>
      <pc:sldChg chg="modSp mod">
        <pc:chgData name="Celia Tavares" userId="6d30327c-d7a7-45ea-84fb-bef445af4f2f" providerId="ADAL" clId="{56730BAB-187B-4E0A-97FC-B888147D52DB}" dt="2022-10-27T12:10:26.897" v="132" actId="255"/>
        <pc:sldMkLst>
          <pc:docMk/>
          <pc:sldMk cId="1291343443" sldId="328"/>
        </pc:sldMkLst>
        <pc:spChg chg="mod">
          <ac:chgData name="Celia Tavares" userId="6d30327c-d7a7-45ea-84fb-bef445af4f2f" providerId="ADAL" clId="{56730BAB-187B-4E0A-97FC-B888147D52DB}" dt="2022-10-27T12:09:58.857" v="129" actId="2711"/>
          <ac:spMkLst>
            <pc:docMk/>
            <pc:sldMk cId="1291343443" sldId="328"/>
            <ac:spMk id="6" creationId="{70EF149D-8C0D-DE74-9D5D-3C6325E96FC9}"/>
          </ac:spMkLst>
        </pc:spChg>
        <pc:spChg chg="mod">
          <ac:chgData name="Celia Tavares" userId="6d30327c-d7a7-45ea-84fb-bef445af4f2f" providerId="ADAL" clId="{56730BAB-187B-4E0A-97FC-B888147D52DB}" dt="2022-10-27T12:10:26.897" v="132" actId="255"/>
          <ac:spMkLst>
            <pc:docMk/>
            <pc:sldMk cId="1291343443" sldId="328"/>
            <ac:spMk id="391" creationId="{00000000-0000-0000-0000-000000000000}"/>
          </ac:spMkLst>
        </pc:spChg>
      </pc:sldChg>
      <pc:sldChg chg="modSp mod">
        <pc:chgData name="Celia Tavares" userId="6d30327c-d7a7-45ea-84fb-bef445af4f2f" providerId="ADAL" clId="{56730BAB-187B-4E0A-97FC-B888147D52DB}" dt="2022-10-27T14:17:43.970" v="548" actId="20577"/>
        <pc:sldMkLst>
          <pc:docMk/>
          <pc:sldMk cId="1271129680" sldId="339"/>
        </pc:sldMkLst>
        <pc:spChg chg="mod">
          <ac:chgData name="Celia Tavares" userId="6d30327c-d7a7-45ea-84fb-bef445af4f2f" providerId="ADAL" clId="{56730BAB-187B-4E0A-97FC-B888147D52DB}" dt="2022-10-27T14:17:43.970" v="548" actId="20577"/>
          <ac:spMkLst>
            <pc:docMk/>
            <pc:sldMk cId="1271129680" sldId="339"/>
            <ac:spMk id="99" creationId="{00000000-0000-0000-0000-000000000000}"/>
          </ac:spMkLst>
        </pc:spChg>
      </pc:sldChg>
      <pc:sldChg chg="addSp delSp modSp add mod">
        <pc:chgData name="Celia Tavares" userId="6d30327c-d7a7-45ea-84fb-bef445af4f2f" providerId="ADAL" clId="{56730BAB-187B-4E0A-97FC-B888147D52DB}" dt="2022-10-27T12:23:36.609" v="504" actId="20577"/>
        <pc:sldMkLst>
          <pc:docMk/>
          <pc:sldMk cId="2910895738" sldId="344"/>
        </pc:sldMkLst>
        <pc:spChg chg="add del mod">
          <ac:chgData name="Celia Tavares" userId="6d30327c-d7a7-45ea-84fb-bef445af4f2f" providerId="ADAL" clId="{56730BAB-187B-4E0A-97FC-B888147D52DB}" dt="2022-10-27T12:16:42.139" v="170" actId="478"/>
          <ac:spMkLst>
            <pc:docMk/>
            <pc:sldMk cId="2910895738" sldId="344"/>
            <ac:spMk id="3" creationId="{58C8E49C-97BA-652D-3958-662DA96BC0EB}"/>
          </ac:spMkLst>
        </pc:spChg>
        <pc:spChg chg="mod">
          <ac:chgData name="Celia Tavares" userId="6d30327c-d7a7-45ea-84fb-bef445af4f2f" providerId="ADAL" clId="{56730BAB-187B-4E0A-97FC-B888147D52DB}" dt="2022-10-27T12:16:09.339" v="165" actId="20577"/>
          <ac:spMkLst>
            <pc:docMk/>
            <pc:sldMk cId="2910895738" sldId="344"/>
            <ac:spMk id="71" creationId="{00000000-0000-0000-0000-000000000000}"/>
          </ac:spMkLst>
        </pc:spChg>
        <pc:spChg chg="del">
          <ac:chgData name="Celia Tavares" userId="6d30327c-d7a7-45ea-84fb-bef445af4f2f" providerId="ADAL" clId="{56730BAB-187B-4E0A-97FC-B888147D52DB}" dt="2022-10-27T12:16:15.778" v="166" actId="478"/>
          <ac:spMkLst>
            <pc:docMk/>
            <pc:sldMk cId="2910895738" sldId="344"/>
            <ac:spMk id="73" creationId="{00000000-0000-0000-0000-000000000000}"/>
          </ac:spMkLst>
        </pc:spChg>
        <pc:graphicFrameChg chg="add mod modGraphic">
          <ac:chgData name="Celia Tavares" userId="6d30327c-d7a7-45ea-84fb-bef445af4f2f" providerId="ADAL" clId="{56730BAB-187B-4E0A-97FC-B888147D52DB}" dt="2022-10-27T12:22:45.828" v="499"/>
          <ac:graphicFrameMkLst>
            <pc:docMk/>
            <pc:sldMk cId="2910895738" sldId="344"/>
            <ac:graphicFrameMk id="4" creationId="{DAA4E76F-2E4A-4A5A-F7CF-109444602E92}"/>
          </ac:graphicFrameMkLst>
        </pc:graphicFrameChg>
        <pc:graphicFrameChg chg="add mod modGraphic">
          <ac:chgData name="Celia Tavares" userId="6d30327c-d7a7-45ea-84fb-bef445af4f2f" providerId="ADAL" clId="{56730BAB-187B-4E0A-97FC-B888147D52DB}" dt="2022-10-27T12:23:36.609" v="504" actId="20577"/>
          <ac:graphicFrameMkLst>
            <pc:docMk/>
            <pc:sldMk cId="2910895738" sldId="344"/>
            <ac:graphicFrameMk id="6" creationId="{06ED6D5A-EB0C-BF63-D5C8-2744313C04E4}"/>
          </ac:graphicFrameMkLst>
        </pc:graphicFrameChg>
        <pc:graphicFrameChg chg="add mod modGraphic">
          <ac:chgData name="Celia Tavares" userId="6d30327c-d7a7-45ea-84fb-bef445af4f2f" providerId="ADAL" clId="{56730BAB-187B-4E0A-97FC-B888147D52DB}" dt="2022-10-27T12:22:52.968" v="501"/>
          <ac:graphicFrameMkLst>
            <pc:docMk/>
            <pc:sldMk cId="2910895738" sldId="344"/>
            <ac:graphicFrameMk id="10" creationId="{E0254662-4503-5187-8E23-1E984F37BDB7}"/>
          </ac:graphicFrameMkLst>
        </pc:graphicFrameChg>
        <pc:picChg chg="add del mod">
          <ac:chgData name="Celia Tavares" userId="6d30327c-d7a7-45ea-84fb-bef445af4f2f" providerId="ADAL" clId="{56730BAB-187B-4E0A-97FC-B888147D52DB}" dt="2022-10-27T12:18:47.093" v="283" actId="21"/>
          <ac:picMkLst>
            <pc:docMk/>
            <pc:sldMk cId="2910895738" sldId="344"/>
            <ac:picMk id="5" creationId="{BBFB43F6-87E5-92B1-1F85-C1842E70B13E}"/>
          </ac:picMkLst>
        </pc:picChg>
        <pc:picChg chg="add mod">
          <ac:chgData name="Celia Tavares" userId="6d30327c-d7a7-45ea-84fb-bef445af4f2f" providerId="ADAL" clId="{56730BAB-187B-4E0A-97FC-B888147D52DB}" dt="2022-10-27T12:19:04.541" v="285" actId="1076"/>
          <ac:picMkLst>
            <pc:docMk/>
            <pc:sldMk cId="2910895738" sldId="344"/>
            <ac:picMk id="7" creationId="{941EB8A3-0D50-16F3-9A02-FC150A84944F}"/>
          </ac:picMkLst>
        </pc:picChg>
        <pc:picChg chg="add mod">
          <ac:chgData name="Celia Tavares" userId="6d30327c-d7a7-45ea-84fb-bef445af4f2f" providerId="ADAL" clId="{56730BAB-187B-4E0A-97FC-B888147D52DB}" dt="2022-10-27T12:20:48.220" v="441" actId="1076"/>
          <ac:picMkLst>
            <pc:docMk/>
            <pc:sldMk cId="2910895738" sldId="344"/>
            <ac:picMk id="8" creationId="{57C6E243-652A-0C47-180D-8FD77F755B08}"/>
          </ac:picMkLst>
        </pc:picChg>
        <pc:picChg chg="add mod">
          <ac:chgData name="Celia Tavares" userId="6d30327c-d7a7-45ea-84fb-bef445af4f2f" providerId="ADAL" clId="{56730BAB-187B-4E0A-97FC-B888147D52DB}" dt="2022-10-27T12:20:58.412" v="444" actId="1076"/>
          <ac:picMkLst>
            <pc:docMk/>
            <pc:sldMk cId="2910895738" sldId="344"/>
            <ac:picMk id="9" creationId="{310657F9-BD04-ABCA-BDDA-32A250D3F0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03/03/2023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408312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01417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316192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63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55941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37912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51345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65785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A1 of LU1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Prepare a project-based activity</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12 left side: provide a short intro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provide infographic-based info (e.g. statistics, minimal text, chart) to give an easy-to-understand overview of the activity: insert a SmartArt (use same style as model unit) </a:t>
            </a:r>
            <a:endParaRPr dirty="0"/>
          </a:p>
        </p:txBody>
      </p:sp>
    </p:spTree>
    <p:extLst>
      <p:ext uri="{BB962C8B-B14F-4D97-AF65-F5344CB8AC3E}">
        <p14:creationId xmlns:p14="http://schemas.microsoft.com/office/powerpoint/2010/main" val="213406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173335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360279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454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95856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311637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34990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319677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893809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A1 of LU1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Prepare a project-based activity</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12 left side: provide a short intro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provide infographic-based info (e.g. statistics, minimal text, chart) to give an easy-to-understand overview of the activity: insert a SmartArt (use same style as model unit) </a:t>
            </a:r>
            <a:endParaRPr dirty="0"/>
          </a:p>
        </p:txBody>
      </p:sp>
    </p:spTree>
    <p:extLst>
      <p:ext uri="{BB962C8B-B14F-4D97-AF65-F5344CB8AC3E}">
        <p14:creationId xmlns:p14="http://schemas.microsoft.com/office/powerpoint/2010/main" val="108224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2605332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240268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dirty="0" err="1"/>
              <a:t>Insert</a:t>
            </a:r>
            <a:r>
              <a:rPr lang="pt-PT" b="0" dirty="0"/>
              <a:t> </a:t>
            </a:r>
            <a:r>
              <a:rPr lang="pt-PT" b="0" dirty="0" err="1"/>
              <a:t>here</a:t>
            </a:r>
            <a:r>
              <a:rPr lang="pt-PT" b="0" dirty="0"/>
              <a:t> a </a:t>
            </a:r>
            <a:r>
              <a:rPr lang="pt-PT" b="0" dirty="0" err="1"/>
              <a:t>quote</a:t>
            </a:r>
            <a:r>
              <a:rPr lang="pt-PT" b="0" dirty="0"/>
              <a:t> </a:t>
            </a:r>
            <a:r>
              <a:rPr lang="pt-PT" b="0" dirty="0" err="1"/>
              <a:t>related</a:t>
            </a:r>
            <a:r>
              <a:rPr lang="pt-PT" b="0" dirty="0"/>
              <a:t> to </a:t>
            </a:r>
            <a:r>
              <a:rPr lang="pt-PT" b="0" dirty="0" err="1"/>
              <a:t>the</a:t>
            </a:r>
            <a:r>
              <a:rPr lang="pt-PT" b="0" dirty="0"/>
              <a:t> module </a:t>
            </a:r>
            <a:r>
              <a:rPr lang="pt-PT" b="0" dirty="0" err="1"/>
              <a:t>topic</a:t>
            </a:r>
            <a:endParaRPr b="0" dirty="0"/>
          </a:p>
        </p:txBody>
      </p:sp>
    </p:spTree>
    <p:extLst>
      <p:ext uri="{BB962C8B-B14F-4D97-AF65-F5344CB8AC3E}">
        <p14:creationId xmlns:p14="http://schemas.microsoft.com/office/powerpoint/2010/main" val="3262881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8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36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96471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109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97957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1_Quote">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0A8C6D"/>
                </a:solidFill>
                <a:latin typeface="Raleway"/>
                <a:ea typeface="Raleway"/>
                <a:cs typeface="Raleway"/>
                <a:sym typeface="Raleway"/>
              </a:rPr>
              <a:t>“</a:t>
            </a:r>
            <a:endParaRPr sz="12000" b="1" dirty="0">
              <a:solidFill>
                <a:srgbClr val="0A8C6D"/>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95098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0" r:id="rId3"/>
    <p:sldLayoutId id="2147483655" r:id="rId4"/>
    <p:sldLayoutId id="2147483651" r:id="rId5"/>
    <p:sldLayoutId id="2147483652" r:id="rId6"/>
    <p:sldLayoutId id="2147483653" r:id="rId7"/>
    <p:sldLayoutId id="214748365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marketinginstitute.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academy.hubspo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business/learn/cours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youtube.com/watch?v=sh1-9xMZIf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business/learn/course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brandyourself.com/definitive-guide-to-personal-brand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a:solidFill>
                  <a:srgbClr val="FFFFFF"/>
                </a:solidFill>
              </a:rPr>
              <a:t>Εκπαιδευτικό πρόγραμμα για γυναίκες</a:t>
            </a:r>
            <a:br>
              <a:rPr lang="en-GB" sz="4000" dirty="0">
                <a:solidFill>
                  <a:srgbClr val="FFFFFF"/>
                </a:solidFill>
              </a:rPr>
            </a:br>
            <a:r>
              <a:rPr lang="el-GR" sz="4000" b="1" dirty="0">
                <a:solidFill>
                  <a:srgbClr val="981C22"/>
                </a:solidFill>
              </a:rPr>
              <a:t>Ψηφιακή Νοοτροπία</a:t>
            </a:r>
            <a:endParaRPr sz="4000" b="1" dirty="0">
              <a:solidFill>
                <a:srgbClr val="981C22"/>
              </a:solidFill>
            </a:endParaRPr>
          </a:p>
        </p:txBody>
      </p:sp>
      <p:pic>
        <p:nvPicPr>
          <p:cNvPr id="2" name="Picture 1">
            <a:extLst>
              <a:ext uri="{FF2B5EF4-FFF2-40B4-BE49-F238E27FC236}">
                <a16:creationId xmlns:a16="http://schemas.microsoft.com/office/drawing/2014/main" id="{5F862C1F-2A3C-2A35-29DB-F101B5ECEE2B}"/>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Ψηφιακό </a:t>
            </a:r>
            <a:r>
              <a:rPr lang="pt-PT" sz="1600" b="1" dirty="0">
                <a:solidFill>
                  <a:srgbClr val="0A8C6D"/>
                </a:solidFill>
              </a:rPr>
              <a:t>vs </a:t>
            </a:r>
            <a:r>
              <a:rPr lang="el-GR" sz="1600" b="1" dirty="0">
                <a:solidFill>
                  <a:srgbClr val="0A8C6D"/>
                </a:solidFill>
              </a:rPr>
              <a:t>Παραδοσιακό</a:t>
            </a:r>
            <a:br>
              <a:rPr lang="pt-PT" sz="1400" b="1" dirty="0">
                <a:solidFill>
                  <a:schemeClr val="accent1"/>
                </a:solidFill>
              </a:rPr>
            </a:br>
            <a:r>
              <a:rPr lang="el-GR" sz="1200" dirty="0"/>
              <a:t>Ο στόχος αυτής της δραστηριότητας είναι να δώσει στις συμμετέχουσες την ευκαιρία να ερευνήσουν και να συγκρίνουν τις βασικές διαφορές μεταξύ ψηφιακού και παραδοσιακού μάρκετινγκ.</a:t>
            </a:r>
          </a:p>
        </p:txBody>
      </p:sp>
      <p:sp>
        <p:nvSpPr>
          <p:cNvPr id="391" name="Google Shape;391;p35"/>
          <p:cNvSpPr txBox="1">
            <a:spLocks noGrp="1"/>
          </p:cNvSpPr>
          <p:nvPr>
            <p:ph type="body" idx="1"/>
          </p:nvPr>
        </p:nvSpPr>
        <p:spPr>
          <a:xfrm>
            <a:off x="921999" y="1887378"/>
            <a:ext cx="5634443"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Συγκρίνετε το ψηφιακό μάρκετινγκ και το παραδοσιακό μάρκετινγκ, ερευνώντας διαφορετικές πτυχές, όπως η προσέγγιση, η στόχευση και η μέτρηση της επιτυχίας</a:t>
            </a:r>
          </a:p>
          <a:p>
            <a:pPr marL="0" indent="0">
              <a:buNone/>
            </a:pPr>
            <a:r>
              <a:rPr lang="el-GR" sz="1100" b="1" dirty="0"/>
              <a:t>Βήμα2</a:t>
            </a:r>
            <a:r>
              <a:rPr lang="en-GB" sz="1100" b="1" dirty="0"/>
              <a:t>: </a:t>
            </a:r>
            <a:r>
              <a:rPr lang="el-GR" sz="1100" dirty="0"/>
              <a:t>Δημιουργήστε ένα γράφημα ή έναν πίνακα σύγκρισης που υπογραμμίζει τις βασικές διαφορές μεταξύ ψηφιακού και παραδοσιακού μάρκετινγκ. Το γράφημα ή ο πίνακας θα πρέπει να περιλαμβάνει τα κύρια σημεία που έχετε βρει και τυχόν πρόσθετες πληροφορίες που πιστεύετε ότι είναι σχετικές.</a:t>
            </a:r>
          </a:p>
          <a:p>
            <a:pPr marL="0" indent="0">
              <a:buNone/>
            </a:pPr>
            <a:r>
              <a:rPr lang="el-GR" sz="1100" b="1" dirty="0"/>
              <a:t>Βήμα3</a:t>
            </a:r>
            <a:r>
              <a:rPr lang="en-GB" sz="1100" b="1" dirty="0"/>
              <a:t>: </a:t>
            </a:r>
            <a:r>
              <a:rPr lang="el-GR" sz="1100" dirty="0"/>
              <a:t>Παρουσιάστε το συγκριτικό σας διάγραμμα ή πίνακα σε όλη την τάξη και εξηγήστε τα ευρήματά σας.</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95373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Ορισμός</a:t>
            </a:r>
            <a:r>
              <a:rPr lang="pt-PT" sz="1600" b="1" dirty="0">
                <a:solidFill>
                  <a:srgbClr val="0A8C6D"/>
                </a:solidFill>
              </a:rPr>
              <a:t> Online</a:t>
            </a:r>
            <a:r>
              <a:rPr lang="el-GR" sz="1600" b="1" dirty="0">
                <a:solidFill>
                  <a:srgbClr val="0A8C6D"/>
                </a:solidFill>
              </a:rPr>
              <a:t> Στόχων</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ακόλουθα θέματα:</a:t>
            </a:r>
            <a:endParaRPr lang="en-US" sz="1100" dirty="0">
              <a:solidFill>
                <a:schemeClr val="tx1"/>
              </a:solidFill>
            </a:endParaRPr>
          </a:p>
          <a:p>
            <a:pPr marL="171450" indent="-171450">
              <a:buClr>
                <a:srgbClr val="0A8C6D"/>
              </a:buClr>
              <a:buSzPct val="100000"/>
              <a:buFont typeface="Wingdings" panose="05000000000000000000" pitchFamily="2" charset="2"/>
              <a:buChar char="§"/>
            </a:pPr>
            <a:r>
              <a:rPr lang="el-GR" sz="1100" dirty="0">
                <a:solidFill>
                  <a:schemeClr val="tx1"/>
                </a:solidFill>
              </a:rPr>
              <a:t>Γιατί είναι σημαντικό να έχω ψηφιακή παρουσία;</a:t>
            </a:r>
          </a:p>
          <a:p>
            <a:pPr marL="171450" indent="-171450">
              <a:buClr>
                <a:srgbClr val="0A8C6D"/>
              </a:buClr>
              <a:buSzPct val="100000"/>
              <a:buFont typeface="Wingdings" panose="05000000000000000000" pitchFamily="2" charset="2"/>
              <a:buChar char="§"/>
            </a:pPr>
            <a:r>
              <a:rPr lang="el-GR" sz="1100" dirty="0">
                <a:solidFill>
                  <a:schemeClr val="tx1"/>
                </a:solidFill>
              </a:rPr>
              <a:t>Σε ποιους θέλω να απευθυνθώ;</a:t>
            </a:r>
          </a:p>
          <a:p>
            <a:pPr marL="171450" indent="-171450">
              <a:buClr>
                <a:srgbClr val="0A8C6D"/>
              </a:buClr>
              <a:buSzPct val="100000"/>
              <a:buFont typeface="Wingdings" panose="05000000000000000000" pitchFamily="2" charset="2"/>
              <a:buChar char="§"/>
            </a:pPr>
            <a:r>
              <a:rPr lang="el-GR" sz="1100" dirty="0">
                <a:solidFill>
                  <a:schemeClr val="tx1"/>
                </a:solidFill>
              </a:rPr>
              <a:t>Τι έχω να τους πω;</a:t>
            </a:r>
          </a:p>
          <a:p>
            <a:pPr marL="171450" indent="-171450">
              <a:buClr>
                <a:srgbClr val="0A8C6D"/>
              </a:buClr>
              <a:buSzPct val="100000"/>
              <a:buFont typeface="Wingdings" panose="05000000000000000000" pitchFamily="2" charset="2"/>
              <a:buChar char="§"/>
            </a:pPr>
            <a:r>
              <a:rPr lang="el-GR" sz="1100" dirty="0">
                <a:solidFill>
                  <a:schemeClr val="tx1"/>
                </a:solidFill>
              </a:rPr>
              <a:t>Τι θέλω να κερδίσω από αυτή την προσπάθεια;</a:t>
            </a:r>
          </a:p>
          <a:p>
            <a:pPr marL="171450" indent="-171450">
              <a:buClr>
                <a:srgbClr val="0A8C6D"/>
              </a:buClr>
              <a:buSzPct val="100000"/>
              <a:buFont typeface="Wingdings" panose="05000000000000000000" pitchFamily="2" charset="2"/>
              <a:buChar char="§"/>
            </a:pPr>
            <a:r>
              <a:rPr lang="el-GR" sz="1100" dirty="0">
                <a:solidFill>
                  <a:schemeClr val="tx1"/>
                </a:solidFill>
              </a:rPr>
              <a:t>Τι αποτελέσματα θέλω να έχω μετά από 3 - 6 - 12 μήνες;</a:t>
            </a:r>
          </a:p>
          <a:p>
            <a:pPr marL="0" indent="0">
              <a:buNone/>
            </a:pPr>
            <a:endParaRPr lang="en-GB" sz="1400" dirty="0">
              <a:solidFill>
                <a:schemeClr val="bg1"/>
              </a:solidFill>
              <a:highlight>
                <a:srgbClr val="0A8C6D"/>
              </a:highlight>
            </a:endParaRP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Αναζητήστε τι κάνουν οι ανταγωνιστές σας και ποια κανάλια χρησιμοποιούν.</a:t>
            </a:r>
          </a:p>
          <a:p>
            <a:pPr marL="171450" indent="-171450">
              <a:buClr>
                <a:srgbClr val="0A8C6D"/>
              </a:buClr>
              <a:buSzPct val="100000"/>
              <a:buFont typeface="Wingdings" panose="05000000000000000000" pitchFamily="2" charset="2"/>
              <a:buChar char="§"/>
            </a:pPr>
            <a:r>
              <a:rPr lang="el-GR" sz="1100" dirty="0">
                <a:solidFill>
                  <a:schemeClr val="tx1"/>
                </a:solidFill>
              </a:rPr>
              <a:t>Επιλέξτε τα κατάλληλα κανάλια και δημιουργήστε το πρώτο σας περιεχόμενο για να προσεγγίσετε τους πελάτες σας.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69039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45388"/>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Το Ινστιτούτο Ψηφιακού Μάρκετινγκ</a:t>
            </a:r>
            <a:r>
              <a:rPr lang="pt-PT" sz="1300" b="1" dirty="0">
                <a:solidFill>
                  <a:srgbClr val="0A8C6D"/>
                </a:solidFill>
              </a:rPr>
              <a:t>:</a:t>
            </a:r>
            <a:br>
              <a:rPr lang="pt-PT" sz="1300" b="1" dirty="0">
                <a:solidFill>
                  <a:srgbClr val="0A8C6D"/>
                </a:solidFill>
              </a:rPr>
            </a:br>
            <a:r>
              <a:rPr lang="pt-PT" sz="1300" dirty="0">
                <a:hlinkClick r:id="rId3"/>
              </a:rPr>
              <a:t>https://digitalmarketinginstitute.com/</a:t>
            </a:r>
            <a:endParaRPr lang="pt-PT" sz="1300" dirty="0"/>
          </a:p>
          <a:p>
            <a:pPr marL="114302" indent="0">
              <a:buNone/>
            </a:pPr>
            <a:r>
              <a:rPr lang="el-GR" sz="1300" b="1" dirty="0">
                <a:solidFill>
                  <a:srgbClr val="0A8C6D"/>
                </a:solidFill>
              </a:rPr>
              <a:t>Η </a:t>
            </a:r>
            <a:r>
              <a:rPr lang="en-US" sz="1300" b="1" dirty="0" err="1">
                <a:solidFill>
                  <a:srgbClr val="0A8C6D"/>
                </a:solidFill>
              </a:rPr>
              <a:t>Hubspot</a:t>
            </a:r>
            <a:r>
              <a:rPr lang="en-US" sz="1300" b="1" dirty="0">
                <a:solidFill>
                  <a:srgbClr val="0A8C6D"/>
                </a:solidFill>
              </a:rPr>
              <a:t> </a:t>
            </a:r>
            <a:r>
              <a:rPr lang="el-GR" sz="1300" b="1" dirty="0">
                <a:solidFill>
                  <a:srgbClr val="0A8C6D"/>
                </a:solidFill>
              </a:rPr>
              <a:t>Ακαδημία</a:t>
            </a:r>
            <a:r>
              <a:rPr lang="pt-PT" sz="1300" b="1" dirty="0">
                <a:solidFill>
                  <a:srgbClr val="0A8C6D"/>
                </a:solidFill>
              </a:rPr>
              <a:t>:</a:t>
            </a:r>
            <a:br>
              <a:rPr lang="pt-PT" sz="1300" b="1" dirty="0">
                <a:solidFill>
                  <a:srgbClr val="0A8C6D"/>
                </a:solidFill>
              </a:rPr>
            </a:br>
            <a:r>
              <a:rPr lang="pt-PT" sz="1300" dirty="0">
                <a:hlinkClick r:id="rId4"/>
              </a:rPr>
              <a:t>https://academy.hubspot.com/</a:t>
            </a: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8499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Παραγωγή Δημιουργικού Περιεχομένου</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94474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026" name="Picture 2" descr="person using iPhone taking picture of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465" y="1332616"/>
            <a:ext cx="1915589" cy="287338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18160" y="475216"/>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Προσελκύοντας τους πελάτες</a:t>
            </a:r>
          </a:p>
        </p:txBody>
      </p:sp>
      <p:sp>
        <p:nvSpPr>
          <p:cNvPr id="148" name="Google Shape;148;p21"/>
          <p:cNvSpPr txBox="1">
            <a:spLocks noGrp="1"/>
          </p:cNvSpPr>
          <p:nvPr>
            <p:ph type="body" idx="1"/>
          </p:nvPr>
        </p:nvSpPr>
        <p:spPr>
          <a:xfrm>
            <a:off x="518160" y="1332616"/>
            <a:ext cx="5917608" cy="2366100"/>
          </a:xfrm>
          <a:prstGeom prst="rect">
            <a:avLst/>
          </a:prstGeom>
          <a:ln>
            <a:noFill/>
          </a:ln>
        </p:spPr>
        <p:txBody>
          <a:bodyPr spcFirstLastPara="1" wrap="square" lIns="91426" tIns="91426" rIns="91426" bIns="91426" anchor="t" anchorCtr="0">
            <a:noAutofit/>
          </a:bodyPr>
          <a:lstStyle/>
          <a:p>
            <a:pPr marL="114302" indent="0">
              <a:buClr>
                <a:srgbClr val="0A8C6D"/>
              </a:buClr>
              <a:buSzPct val="100000"/>
              <a:buNone/>
            </a:pPr>
            <a:r>
              <a:rPr lang="el-GR" sz="1200" b="1" dirty="0"/>
              <a:t>Μάρκετινγκ Περιεχομένου</a:t>
            </a:r>
            <a:endParaRPr lang="en-US" sz="1200" b="1" dirty="0"/>
          </a:p>
          <a:p>
            <a:pPr marL="114302" indent="0">
              <a:buClr>
                <a:srgbClr val="0A8C6D"/>
              </a:buClr>
              <a:buSzPct val="100000"/>
              <a:buNone/>
            </a:pPr>
            <a:r>
              <a:rPr lang="el-GR" sz="1200" dirty="0"/>
              <a:t>Τα κανάλια μάρκετινγκ περιεχομένου χρησιμοποιούνται για τη δημιουργία και τη διανομή πολύτιμου, σχετικού και συνεπούς περιεχομένου για την προσέλκυση και τη διατήρηση ενός καθορισμένου κοινού.</a:t>
            </a:r>
          </a:p>
          <a:p>
            <a:pPr marL="114302" indent="0">
              <a:buClr>
                <a:srgbClr val="0A8C6D"/>
              </a:buClr>
              <a:buSzPct val="100000"/>
              <a:buNone/>
            </a:pPr>
            <a:r>
              <a:rPr lang="el-GR" sz="1200" dirty="0"/>
              <a:t>Για παράδειμα </a:t>
            </a:r>
            <a:r>
              <a:rPr lang="en-US" sz="1200" dirty="0"/>
              <a:t>blogs, podcasts, e-books, </a:t>
            </a:r>
            <a:r>
              <a:rPr lang="el-GR" sz="1200" dirty="0"/>
              <a:t>και</a:t>
            </a:r>
            <a:r>
              <a:rPr lang="en-US" sz="1200" dirty="0"/>
              <a:t> </a:t>
            </a:r>
            <a:r>
              <a:rPr lang="el-GR" sz="1200" dirty="0"/>
              <a:t>βίντεο</a:t>
            </a:r>
            <a:r>
              <a:rPr lang="en-US" sz="1200" dirty="0"/>
              <a:t>. </a:t>
            </a:r>
          </a:p>
          <a:p>
            <a:pPr marL="114302" indent="0">
              <a:buClr>
                <a:srgbClr val="0A8C6D"/>
              </a:buClr>
              <a:buSzPct val="100000"/>
              <a:buNone/>
            </a:pPr>
            <a:r>
              <a:rPr lang="el-GR" sz="1200" b="1" dirty="0"/>
              <a:t>Καθημερινές δημοσιεύσεις/αποστολές</a:t>
            </a:r>
            <a:r>
              <a:rPr lang="en-US" sz="1200" b="1" dirty="0"/>
              <a:t>:</a:t>
            </a:r>
          </a:p>
          <a:p>
            <a:pPr>
              <a:buClr>
                <a:srgbClr val="0A8C6D"/>
              </a:buClr>
              <a:buSzPct val="100000"/>
              <a:buFont typeface="Wingdings" panose="05000000000000000000" pitchFamily="2" charset="2"/>
              <a:buChar char="§"/>
            </a:pPr>
            <a:r>
              <a:rPr lang="en-US" sz="1200" dirty="0"/>
              <a:t>2.5 </a:t>
            </a:r>
            <a:r>
              <a:rPr lang="el-GR" sz="1200" dirty="0"/>
              <a:t>πεντακισεκατομμύρια</a:t>
            </a:r>
            <a:r>
              <a:rPr lang="en-US" sz="1200" dirty="0"/>
              <a:t> Social Media Posts (</a:t>
            </a:r>
            <a:r>
              <a:rPr lang="el-GR" sz="1200" dirty="0"/>
              <a:t>Πηγή</a:t>
            </a:r>
            <a:r>
              <a:rPr lang="en-US" sz="1200" dirty="0"/>
              <a:t>: DOMO)</a:t>
            </a:r>
          </a:p>
          <a:p>
            <a:pPr>
              <a:buClr>
                <a:srgbClr val="0A8C6D"/>
              </a:buClr>
              <a:buSzPct val="100000"/>
              <a:buFont typeface="Wingdings" panose="05000000000000000000" pitchFamily="2" charset="2"/>
              <a:buChar char="§"/>
            </a:pPr>
            <a:r>
              <a:rPr lang="en-US" sz="1200" dirty="0"/>
              <a:t>2 </a:t>
            </a:r>
            <a:r>
              <a:rPr lang="el-GR" sz="1200" dirty="0"/>
              <a:t>εκατομμύρια</a:t>
            </a:r>
            <a:r>
              <a:rPr lang="en-US" sz="1200" dirty="0"/>
              <a:t> Blog Posts (</a:t>
            </a:r>
            <a:r>
              <a:rPr lang="el-GR" sz="1200" dirty="0"/>
              <a:t>Πηγή</a:t>
            </a:r>
            <a:r>
              <a:rPr lang="en-US" sz="1200" dirty="0"/>
              <a:t>: WordPress)</a:t>
            </a:r>
          </a:p>
          <a:p>
            <a:pPr>
              <a:buClr>
                <a:srgbClr val="0A8C6D"/>
              </a:buClr>
              <a:buSzPct val="100000"/>
              <a:buFont typeface="Wingdings" panose="05000000000000000000" pitchFamily="2" charset="2"/>
              <a:buChar char="§"/>
            </a:pPr>
            <a:r>
              <a:rPr lang="en-US" sz="1200" dirty="0"/>
              <a:t>281 </a:t>
            </a:r>
            <a:r>
              <a:rPr lang="el-GR" sz="1200" dirty="0"/>
              <a:t>δισεκατομμύρια</a:t>
            </a:r>
            <a:r>
              <a:rPr lang="en-US" sz="1200" dirty="0"/>
              <a:t> Newsletters (</a:t>
            </a:r>
            <a:r>
              <a:rPr lang="el-GR" sz="1200" dirty="0"/>
              <a:t>Πηγή</a:t>
            </a:r>
            <a:r>
              <a:rPr lang="en-US" sz="1200" dirty="0"/>
              <a:t>: </a:t>
            </a:r>
            <a:r>
              <a:rPr lang="en-US" sz="1200" dirty="0" err="1"/>
              <a:t>Radicati</a:t>
            </a:r>
            <a:r>
              <a:rPr lang="en-US" sz="1200" dirty="0"/>
              <a:t> Group Inc.)</a:t>
            </a:r>
          </a:p>
          <a:p>
            <a:pPr marL="114302" indent="0">
              <a:buClr>
                <a:srgbClr val="0A8C6D"/>
              </a:buClr>
              <a:buSzPct val="100000"/>
              <a:buNone/>
            </a:pPr>
            <a:endParaRPr lang="en-US" sz="1200" dirty="0"/>
          </a:p>
          <a:p>
            <a:pPr marL="114302" indent="0">
              <a:buClr>
                <a:srgbClr val="0A8C6D"/>
              </a:buClr>
              <a:buSzPct val="100000"/>
              <a:buNone/>
            </a:pPr>
            <a:r>
              <a:rPr lang="el-GR" sz="1200" dirty="0"/>
              <a:t>Το ερώτημα είναι: «Εγώ πώς μπορώ να ξεχωρίσω;»</a:t>
            </a:r>
          </a:p>
          <a:p>
            <a:pPr marL="114302" indent="0">
              <a:buClr>
                <a:srgbClr val="0A8C6D"/>
              </a:buClr>
              <a:buSzPct val="100000"/>
              <a:buNone/>
            </a:pPr>
            <a:r>
              <a:rPr lang="el-GR" sz="1200" dirty="0"/>
              <a:t>Θα μοιραστούμε έξι συμβουλές για αυτό.</a:t>
            </a:r>
          </a:p>
          <a:p>
            <a:pPr marL="114302" indent="0">
              <a:buClr>
                <a:srgbClr val="0A8C6D"/>
              </a:buClr>
              <a:buSzPct val="100000"/>
              <a:buNone/>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8" name="Rectangle 7"/>
          <p:cNvSpPr/>
          <p:nvPr/>
        </p:nvSpPr>
        <p:spPr>
          <a:xfrm>
            <a:off x="6322910" y="4274976"/>
            <a:ext cx="2028119"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https://unsplash.com/photos/Wk6Jx6NQOGY</a:t>
            </a:r>
          </a:p>
        </p:txBody>
      </p:sp>
    </p:spTree>
    <p:extLst>
      <p:ext uri="{BB962C8B-B14F-4D97-AF65-F5344CB8AC3E}">
        <p14:creationId xmlns:p14="http://schemas.microsoft.com/office/powerpoint/2010/main" val="387513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98728" y="744780"/>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Δημιουργικό περιεχόμενο</a:t>
            </a:r>
          </a:p>
        </p:txBody>
      </p:sp>
      <p:sp>
        <p:nvSpPr>
          <p:cNvPr id="148" name="Google Shape;148;p21"/>
          <p:cNvSpPr txBox="1">
            <a:spLocks noGrp="1"/>
          </p:cNvSpPr>
          <p:nvPr>
            <p:ph type="body" idx="1"/>
          </p:nvPr>
        </p:nvSpPr>
        <p:spPr>
          <a:xfrm>
            <a:off x="598728" y="1602180"/>
            <a:ext cx="4921153" cy="2366100"/>
          </a:xfrm>
          <a:prstGeom prst="rect">
            <a:avLst/>
          </a:prstGeom>
          <a:ln>
            <a:noFill/>
          </a:ln>
        </p:spPr>
        <p:txBody>
          <a:bodyPr spcFirstLastPara="1" wrap="square" lIns="91426" tIns="91426" rIns="91426" bIns="91426" anchor="t" anchorCtr="0">
            <a:noAutofit/>
          </a:bodyPr>
          <a:lstStyle/>
          <a:p>
            <a:pPr marL="114302" indent="0">
              <a:buClr>
                <a:srgbClr val="0A8C6D"/>
              </a:buClr>
              <a:buSzPct val="100000"/>
              <a:buNone/>
            </a:pPr>
            <a:r>
              <a:rPr lang="en-US" sz="1400" b="1" dirty="0"/>
              <a:t>1. </a:t>
            </a:r>
            <a:r>
              <a:rPr lang="el-GR" sz="1400" b="1" dirty="0"/>
              <a:t>Το </a:t>
            </a:r>
            <a:r>
              <a:rPr lang="en-US" sz="1400" b="1" dirty="0"/>
              <a:t>brand </a:t>
            </a:r>
            <a:r>
              <a:rPr lang="el-GR" sz="1400" b="1" dirty="0"/>
              <a:t>σας έχει φωνή!</a:t>
            </a:r>
          </a:p>
          <a:p>
            <a:pPr marL="114302" indent="0">
              <a:buClr>
                <a:srgbClr val="0A8C6D"/>
              </a:buClr>
              <a:buSzPct val="100000"/>
              <a:buNone/>
            </a:pPr>
            <a:r>
              <a:rPr lang="el-GR" sz="1400" dirty="0"/>
              <a:t>Βεβαιωθείτε ότι κατανοείτε τις αξίες, τον τόνο και τα μηνύματα του </a:t>
            </a:r>
            <a:r>
              <a:rPr lang="en-US" sz="1400" dirty="0"/>
              <a:t>brand </a:t>
            </a:r>
            <a:r>
              <a:rPr lang="el-GR" sz="1400" dirty="0"/>
              <a:t>σας. Αυτό θα σας βοηθήσει να δημιουργήσετε συνεπές περιεχόμενο εντός του </a:t>
            </a:r>
            <a:r>
              <a:rPr lang="en-US" sz="1400" dirty="0"/>
              <a:t>brand</a:t>
            </a:r>
            <a:r>
              <a:rPr lang="el-GR" sz="1400" dirty="0"/>
              <a:t>.</a:t>
            </a:r>
          </a:p>
          <a:p>
            <a:pPr marL="114302" indent="0">
              <a:buClr>
                <a:srgbClr val="0A8C6D"/>
              </a:buClr>
              <a:buSzPct val="100000"/>
              <a:buNone/>
            </a:pPr>
            <a:r>
              <a:rPr lang="en-US" sz="1400" b="1" dirty="0"/>
              <a:t>2. </a:t>
            </a:r>
            <a:r>
              <a:rPr lang="el-GR" sz="1400" b="1" dirty="0"/>
              <a:t>Να είστε αυθεντικές</a:t>
            </a:r>
            <a:endParaRPr lang="en-US" sz="1400" b="1" dirty="0"/>
          </a:p>
          <a:p>
            <a:pPr marL="114302" indent="0">
              <a:buClr>
                <a:srgbClr val="0A8C6D"/>
              </a:buClr>
              <a:buSzPct val="100000"/>
              <a:buNone/>
            </a:pPr>
            <a:r>
              <a:rPr lang="el-GR" sz="1400" dirty="0"/>
              <a:t>Η αυθεντικότητα είναι το κλειδί. Μην προσπαθείτε να είστε κάτι που δεν είστε. Να είστε γνήσιες και αυθεντικές στο περιεχόμενό σας.</a:t>
            </a:r>
          </a:p>
          <a:p>
            <a:pPr marL="114302" indent="0">
              <a:buClr>
                <a:srgbClr val="0A8C6D"/>
              </a:buClr>
              <a:buSzPct val="100000"/>
              <a:buNone/>
            </a:pPr>
            <a:r>
              <a:rPr lang="en-US" sz="1400" b="1" dirty="0"/>
              <a:t>3. </a:t>
            </a:r>
            <a:r>
              <a:rPr lang="el-GR" sz="1400" b="1" dirty="0"/>
              <a:t>Κρατήστε το απλό</a:t>
            </a:r>
          </a:p>
          <a:p>
            <a:pPr marL="114302" indent="0">
              <a:buClr>
                <a:srgbClr val="0A8C6D"/>
              </a:buClr>
              <a:buSzPct val="100000"/>
              <a:buNone/>
            </a:pPr>
            <a:r>
              <a:rPr lang="el-GR" sz="1400" dirty="0"/>
              <a:t>Μην περιπλέκετε υπερβολικά τα πράγματα. Διατηρήστε το περιεχόμενό σας κατανοητό και απλό.</a:t>
            </a:r>
          </a:p>
          <a:p>
            <a:pPr marL="114302" indent="0">
              <a:buClr>
                <a:srgbClr val="0A8C6D"/>
              </a:buClr>
              <a:buSzPct val="100000"/>
              <a:buNone/>
            </a:pPr>
            <a:endParaRPr lang="en-US" sz="14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2050" name="Picture 2" descr="white samsung android smartphone on brown wooden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861" y="1173480"/>
            <a:ext cx="2115560" cy="31712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12861" y="4374397"/>
            <a:ext cx="1978427"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https://unsplash.com/photos/kLmt1mpGJVg</a:t>
            </a:r>
          </a:p>
        </p:txBody>
      </p:sp>
    </p:spTree>
    <p:extLst>
      <p:ext uri="{BB962C8B-B14F-4D97-AF65-F5344CB8AC3E}">
        <p14:creationId xmlns:p14="http://schemas.microsoft.com/office/powerpoint/2010/main" val="297914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64085" y="624951"/>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Δημιουργικό περιεχόμενο</a:t>
            </a:r>
          </a:p>
        </p:txBody>
      </p:sp>
      <p:sp>
        <p:nvSpPr>
          <p:cNvPr id="148" name="Google Shape;148;p21"/>
          <p:cNvSpPr txBox="1">
            <a:spLocks noGrp="1"/>
          </p:cNvSpPr>
          <p:nvPr>
            <p:ph type="body" idx="1"/>
          </p:nvPr>
        </p:nvSpPr>
        <p:spPr>
          <a:xfrm>
            <a:off x="732981" y="1305223"/>
            <a:ext cx="5246832" cy="3503544"/>
          </a:xfrm>
          <a:prstGeom prst="rect">
            <a:avLst/>
          </a:prstGeom>
          <a:ln>
            <a:noFill/>
          </a:ln>
        </p:spPr>
        <p:txBody>
          <a:bodyPr spcFirstLastPara="1" wrap="square" lIns="91426" tIns="91426" rIns="91426" bIns="91426" anchor="t" anchorCtr="0">
            <a:noAutofit/>
          </a:bodyPr>
          <a:lstStyle/>
          <a:p>
            <a:pPr marL="114302" indent="0">
              <a:buNone/>
            </a:pPr>
            <a:r>
              <a:rPr lang="en-US" sz="1400" b="1" dirty="0"/>
              <a:t>4. </a:t>
            </a:r>
            <a:r>
              <a:rPr lang="el-GR" sz="1400" b="1" dirty="0"/>
              <a:t>Χρησιμοποιήστε οπτικά στοιχεία</a:t>
            </a:r>
            <a:br>
              <a:rPr lang="en-US" dirty="0"/>
            </a:br>
            <a:r>
              <a:rPr lang="el-GR" sz="1400" dirty="0"/>
              <a:t>Τα οπτικά στοιχεία μπορούν να είναι ένας ισχυρός τρόπος για να προσελκύσετε το κοινό σας. Σκεφτείτε να χρησιμοποιήσετε εικόνες, γραφικά και βίντεο στο περιεχόμενό σας.</a:t>
            </a:r>
          </a:p>
          <a:p>
            <a:pPr marL="114302" indent="0">
              <a:buNone/>
            </a:pPr>
            <a:r>
              <a:rPr lang="en-US" sz="1400" b="1" dirty="0"/>
              <a:t>5. </a:t>
            </a:r>
            <a:r>
              <a:rPr lang="el-GR" sz="1400" b="1" dirty="0"/>
              <a:t>Εμπνευστείτε</a:t>
            </a:r>
            <a:endParaRPr lang="en-US" sz="1400" b="1" dirty="0"/>
          </a:p>
          <a:p>
            <a:pPr marL="114302" indent="0">
              <a:buNone/>
            </a:pPr>
            <a:r>
              <a:rPr lang="el-GR" sz="1400" dirty="0"/>
              <a:t>Μην φοβάστε να αναζητήσετε έμπνευση στους άλλους. Παρακολουθήστε τις τάσεις του κλάδου και δείτε τι κάνουν οι ανταγωνιστές σας. Απλώς φροντίστε να κάνετε τη δική σας περιστροφή σε πράγματα και να μην αντιγράψετε απευθείας άλλα.</a:t>
            </a:r>
          </a:p>
          <a:p>
            <a:pPr marL="114302" indent="0">
              <a:buClr>
                <a:srgbClr val="0A8C6D"/>
              </a:buClr>
              <a:buSzPct val="100000"/>
              <a:buNone/>
            </a:pPr>
            <a:r>
              <a:rPr lang="en-US" sz="1400" b="1" dirty="0"/>
              <a:t>6. </a:t>
            </a:r>
            <a:r>
              <a:rPr lang="el-GR" sz="1400" b="1" dirty="0"/>
              <a:t>Πειραματιστείτε</a:t>
            </a:r>
          </a:p>
          <a:p>
            <a:pPr marL="114302" indent="0">
              <a:buClr>
                <a:srgbClr val="0A8C6D"/>
              </a:buClr>
              <a:buSzPct val="100000"/>
              <a:buNone/>
            </a:pPr>
            <a:r>
              <a:rPr lang="el-GR" sz="1400" dirty="0"/>
              <a:t>Μην φοβάστε να δοκιμάσετε νέα πράγματα και να δοκιμάσετε διαφορετικές προσεγγίσεις.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3074" name="Picture 2" descr="four brown wooden sticks on pink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864" y="1192508"/>
            <a:ext cx="1976051" cy="2964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30542" y="4156585"/>
            <a:ext cx="2004075"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https://unsplash.com/photos/yJwbvWmJs5M</a:t>
            </a:r>
          </a:p>
        </p:txBody>
      </p:sp>
    </p:spTree>
    <p:extLst>
      <p:ext uri="{BB962C8B-B14F-4D97-AF65-F5344CB8AC3E}">
        <p14:creationId xmlns:p14="http://schemas.microsoft.com/office/powerpoint/2010/main" val="139684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Σχέδιο μάρκετινγκ περιεχομένου</a:t>
            </a:r>
            <a:br>
              <a:rPr lang="pt-PT" sz="1400" b="1" dirty="0">
                <a:solidFill>
                  <a:schemeClr val="accent1"/>
                </a:solidFill>
              </a:rPr>
            </a:br>
            <a:r>
              <a:rPr lang="el-GR" sz="1200" dirty="0"/>
              <a:t>Ο στόχος αυτής της δραστηριότητας είναι να βοηθήσει τις συμμετέχουσες να κατανοήσουν τη σημασία της δημιουργίας σχετικού και ελκυστικού περιεχομένου για ένα συγκεκριμένο κοινό-στόχο.</a:t>
            </a:r>
          </a:p>
        </p:txBody>
      </p:sp>
      <p:sp>
        <p:nvSpPr>
          <p:cNvPr id="391" name="Google Shape;391;p35"/>
          <p:cNvSpPr txBox="1">
            <a:spLocks noGrp="1"/>
          </p:cNvSpPr>
          <p:nvPr>
            <p:ph type="body" idx="1"/>
          </p:nvPr>
        </p:nvSpPr>
        <p:spPr>
          <a:xfrm>
            <a:off x="921999" y="1887378"/>
            <a:ext cx="5634443"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Δημιουργήστε ένα σχέδιο μάρκετινγκ περιεχομένου για μια εικονική επιχείρηση της επιλογής σας.</a:t>
            </a:r>
          </a:p>
          <a:p>
            <a:pPr marL="0" indent="0">
              <a:buNone/>
            </a:pPr>
            <a:r>
              <a:rPr lang="el-GR" sz="1100" b="1" dirty="0"/>
              <a:t>Βήμα2</a:t>
            </a:r>
            <a:r>
              <a:rPr lang="en-GB" sz="1100" b="1" dirty="0"/>
              <a:t>: </a:t>
            </a:r>
            <a:r>
              <a:rPr lang="el-GR" sz="1100" dirty="0"/>
              <a:t>Κάθε ομάδα πρέπει να ερευνήσει την επιχείρηση που έχει επιλέξει και το κοινό-στόχο της για να κατανοήσει τις ανάγκες και τα ενδιαφέροντά της. Στη συνέχεια, σκεφτείτε διαφορετικούς τύπους περιεχομένου που θα μπορούσαν να χρησιμοποιηθούν για να προσελκύσουν και να προσελκύσουν το κοινό-στόχο.</a:t>
            </a:r>
          </a:p>
          <a:p>
            <a:pPr marL="0" indent="0">
              <a:buNone/>
            </a:pPr>
            <a:r>
              <a:rPr lang="el-GR" sz="1100" b="1" dirty="0"/>
              <a:t>Βήμα3</a:t>
            </a:r>
            <a:r>
              <a:rPr lang="en-GB" sz="1100" b="1" dirty="0"/>
              <a:t>: </a:t>
            </a:r>
            <a:r>
              <a:rPr lang="el-GR" sz="1100" dirty="0"/>
              <a:t>Παρουσιάστε το σχέδιό σας σε όλη την τάξη και εξηγήστε την προσέγγισή σας και το σκεπτικό πίσω από τις επιλογές σας.</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33649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rPr>
              <a:t>Ένα εσωτερικό ταξίδι</a:t>
            </a: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ακόλουθα θέματα</a:t>
            </a:r>
            <a:r>
              <a:rPr lang="en-US" sz="1100" dirty="0">
                <a:solidFill>
                  <a:schemeClr val="tx1"/>
                </a:solidFill>
              </a:rPr>
              <a:t>:</a:t>
            </a:r>
          </a:p>
          <a:p>
            <a:pPr marL="171450" indent="-171450">
              <a:buClr>
                <a:srgbClr val="0A8C6D"/>
              </a:buClr>
              <a:buSzPct val="100000"/>
              <a:buFont typeface="Wingdings" panose="05000000000000000000" pitchFamily="2" charset="2"/>
              <a:buChar char="§"/>
            </a:pPr>
            <a:r>
              <a:rPr lang="el-GR" sz="1100" dirty="0">
                <a:solidFill>
                  <a:schemeClr val="tx1"/>
                </a:solidFill>
              </a:rPr>
              <a:t>Ποιοι είναι οι κύριοι στόχοι του σχεδίου μάρκετινγκ περιεχομένου μου;</a:t>
            </a:r>
          </a:p>
          <a:p>
            <a:pPr marL="171450" indent="-171450">
              <a:buClr>
                <a:srgbClr val="0A8C6D"/>
              </a:buClr>
              <a:buSzPct val="100000"/>
              <a:buFont typeface="Wingdings" panose="05000000000000000000" pitchFamily="2" charset="2"/>
              <a:buChar char="§"/>
            </a:pPr>
            <a:r>
              <a:rPr lang="el-GR" sz="1100" dirty="0">
                <a:solidFill>
                  <a:schemeClr val="tx1"/>
                </a:solidFill>
              </a:rPr>
              <a:t>Πώς ερεύνησα το κοινό-στόχο μου και τις ανάγκες του;</a:t>
            </a:r>
          </a:p>
          <a:p>
            <a:pPr marL="171450" indent="-171450">
              <a:buClr>
                <a:srgbClr val="0A8C6D"/>
              </a:buClr>
              <a:buSzPct val="100000"/>
              <a:buFont typeface="Wingdings" panose="05000000000000000000" pitchFamily="2" charset="2"/>
              <a:buChar char="§"/>
            </a:pPr>
            <a:r>
              <a:rPr lang="el-GR" sz="1100" dirty="0">
                <a:solidFill>
                  <a:schemeClr val="tx1"/>
                </a:solidFill>
              </a:rPr>
              <a:t>Τι τύπους περιεχομένου σχεδίαζα να δημιουργήσω και γιατί;</a:t>
            </a: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Ελέγξτε τον προβληματισμό σας και σκεφτείτε πώς θα μπορούσατε να εφαρμόσετε όσα μάθατε στους προσωπικούς ή επαγγελματικούς σας στόχους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59431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17956"/>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Πως να εξηγήσεις το μάρκετινγκ περιεχομένου στον καθένα: </a:t>
            </a:r>
            <a:endParaRPr lang="en-US" sz="1300" b="1" dirty="0">
              <a:solidFill>
                <a:srgbClr val="0A8C6D"/>
              </a:solidFill>
            </a:endParaRPr>
          </a:p>
          <a:p>
            <a:pPr marL="114302" indent="0">
              <a:buNone/>
            </a:pPr>
            <a:r>
              <a:rPr lang="pt-PT" sz="1300" dirty="0">
                <a:hlinkClick r:id="rId3"/>
              </a:rPr>
              <a:t>https://contentmarketinginstitute.com/articles/explain-content-marketing-anyone/</a:t>
            </a:r>
          </a:p>
          <a:p>
            <a:pPr marL="114302" indent="0">
              <a:buNone/>
            </a:pPr>
            <a:r>
              <a:rPr lang="el-GR" sz="1300" b="1" dirty="0">
                <a:solidFill>
                  <a:srgbClr val="0A8C6D"/>
                </a:solidFill>
              </a:rPr>
              <a:t>Η δύναμη της αφήγησης ιστοριών</a:t>
            </a:r>
            <a:r>
              <a:rPr lang="en-US" sz="1300" b="1" dirty="0">
                <a:solidFill>
                  <a:srgbClr val="0A8C6D"/>
                </a:solidFill>
              </a:rPr>
              <a:t> | Andrea Gibbs | </a:t>
            </a:r>
            <a:r>
              <a:rPr lang="en-US" sz="1300" b="1" dirty="0" err="1">
                <a:solidFill>
                  <a:srgbClr val="0A8C6D"/>
                </a:solidFill>
              </a:rPr>
              <a:t>TEDxPerth</a:t>
            </a:r>
            <a:endParaRPr lang="en-US" sz="1300" b="1" dirty="0">
              <a:solidFill>
                <a:srgbClr val="0A8C6D"/>
              </a:solidFill>
            </a:endParaRPr>
          </a:p>
          <a:p>
            <a:pPr marL="114302" indent="0">
              <a:buNone/>
            </a:pPr>
            <a:r>
              <a:rPr lang="en-US" sz="1300" dirty="0">
                <a:hlinkClick r:id="rId4"/>
              </a:rPr>
              <a:t>https://www.youtube.com/watch?v=sh1-9xMZIfQ</a:t>
            </a:r>
            <a:endParaRPr lang="en-US"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65047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3B7A1F59-5EA9-DD85-0B5B-5295F30B75E7}"/>
              </a:ext>
            </a:extLst>
          </p:cNvPr>
          <p:cNvPicPr>
            <a:picLocks noChangeAspect="1"/>
          </p:cNvPicPr>
          <p:nvPr/>
        </p:nvPicPr>
        <p:blipFill>
          <a:blip r:embed="rId4"/>
          <a:stretch>
            <a:fillRect/>
          </a:stretch>
        </p:blipFill>
        <p:spPr>
          <a:xfrm>
            <a:off x="7760474" y="377738"/>
            <a:ext cx="952452" cy="988545"/>
          </a:xfrm>
          <a:prstGeom prst="rect">
            <a:avLst/>
          </a:prstGeom>
        </p:spPr>
      </p:pic>
    </p:spTree>
    <p:extLst>
      <p:ext uri="{BB962C8B-B14F-4D97-AF65-F5344CB8AC3E}">
        <p14:creationId xmlns:p14="http://schemas.microsoft.com/office/powerpoint/2010/main" val="301404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Δημιουργία Ψηφιακής Παρουσίας</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66713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5" name="Picture 2" descr="https://i.gyazo.com/020672207b26a9f0ac952b8e693aec6d.png"/>
          <p:cNvPicPr>
            <a:picLocks noChangeAspect="1" noChangeArrowheads="1"/>
          </p:cNvPicPr>
          <p:nvPr/>
        </p:nvPicPr>
        <p:blipFill rotWithShape="1">
          <a:blip r:embed="rId3">
            <a:extLst>
              <a:ext uri="{28A0092B-C50C-407E-A947-70E740481C1C}">
                <a14:useLocalDpi xmlns:a14="http://schemas.microsoft.com/office/drawing/2010/main" val="0"/>
              </a:ext>
            </a:extLst>
          </a:blip>
          <a:srcRect r="50417"/>
          <a:stretch/>
        </p:blipFill>
        <p:spPr bwMode="auto">
          <a:xfrm>
            <a:off x="5944114" y="1911051"/>
            <a:ext cx="2649005" cy="306632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15601" y="404984"/>
            <a:ext cx="7279512" cy="857400"/>
          </a:xfrm>
          <a:prstGeom prst="rect">
            <a:avLst/>
          </a:prstGeom>
        </p:spPr>
        <p:txBody>
          <a:bodyPr spcFirstLastPara="1" wrap="square" lIns="91426" tIns="91426" rIns="91426" bIns="91426" anchor="t" anchorCtr="0">
            <a:noAutofit/>
          </a:bodyPr>
          <a:lstStyle/>
          <a:p>
            <a:r>
              <a:rPr lang="el-GR" sz="3600" dirty="0">
                <a:solidFill>
                  <a:srgbClr val="0A8C6D"/>
                </a:solidFill>
              </a:rPr>
              <a:t>Δημιουργία Ψηφιακής Παρουσίας</a:t>
            </a:r>
          </a:p>
        </p:txBody>
      </p:sp>
      <p:sp>
        <p:nvSpPr>
          <p:cNvPr id="148" name="Google Shape;148;p21"/>
          <p:cNvSpPr txBox="1">
            <a:spLocks noGrp="1"/>
          </p:cNvSpPr>
          <p:nvPr>
            <p:ph type="body" idx="1"/>
          </p:nvPr>
        </p:nvSpPr>
        <p:spPr>
          <a:xfrm>
            <a:off x="515601" y="2261165"/>
            <a:ext cx="5773439" cy="2366100"/>
          </a:xfrm>
          <a:prstGeom prst="rect">
            <a:avLst/>
          </a:prstGeom>
          <a:ln>
            <a:noFill/>
          </a:ln>
        </p:spPr>
        <p:txBody>
          <a:bodyPr spcFirstLastPara="1" wrap="square" lIns="91426" tIns="91426" rIns="91426" bIns="91426" anchor="t" anchorCtr="0">
            <a:noAutofit/>
          </a:bodyPr>
          <a:lstStyle/>
          <a:p>
            <a:pPr marL="114302" indent="0">
              <a:buClr>
                <a:srgbClr val="0A8C6D"/>
              </a:buClr>
              <a:buSzPct val="100000"/>
              <a:buNone/>
            </a:pPr>
            <a:r>
              <a:rPr lang="en-US" sz="1200" b="1" dirty="0">
                <a:solidFill>
                  <a:srgbClr val="0A8C6D"/>
                </a:solidFill>
                <a:sym typeface="Arial"/>
              </a:rPr>
              <a:t>Website/ Google </a:t>
            </a:r>
            <a:r>
              <a:rPr lang="en-US" sz="1200" b="1" dirty="0" err="1">
                <a:solidFill>
                  <a:srgbClr val="0A8C6D"/>
                </a:solidFill>
                <a:sym typeface="Arial"/>
              </a:rPr>
              <a:t>MyBusiness</a:t>
            </a:r>
            <a:endParaRPr lang="en-US" sz="1200" b="1" dirty="0">
              <a:solidFill>
                <a:srgbClr val="0A8C6D"/>
              </a:solidFill>
              <a:sym typeface="Arial"/>
            </a:endParaRPr>
          </a:p>
          <a:p>
            <a:pPr marL="114302" indent="0">
              <a:buClr>
                <a:srgbClr val="0A8C6D"/>
              </a:buClr>
              <a:buSzPct val="100000"/>
              <a:buNone/>
            </a:pPr>
            <a:r>
              <a:rPr lang="el-GR" sz="1200" dirty="0"/>
              <a:t>Ένα </a:t>
            </a:r>
            <a:r>
              <a:rPr lang="en-US" sz="1200" dirty="0"/>
              <a:t>website </a:t>
            </a:r>
            <a:r>
              <a:rPr lang="el-GR" sz="1200" dirty="0"/>
              <a:t>είναι απαραίτητο στοιχείο της ψηφιακής παρουσίας μιας επιχείρησης. Λειτουργεί ως πλατφόρμα για τις επιχειρήσεις να προβάλλουν τα προϊόντα, τις υπηρεσίες και τις πληροφορίες τους στους πελάτες τους. Επιπλέον, το Google My Business είναι ένα δωρεάν εργαλείο που επιτρέπει στις επιχειρήσεις να διαχειρίζονται την παρουσία τους στο διαδίκτυο στο Google, συμπεριλαμβανομένης της Αναζήτησης και των Χαρτών. Παρέχει έναν τρόπο να μοιράζεστε πληροφορίες επιχείρησης, να απαντάτε σε κριτικές πελατών και να βλέπετε πληροφορίες σχετικά με τον τρόπο με τον οποίο οι πελάτες αλληλεπιδρούν με την επιχείρησή σας στο Google.</a:t>
            </a:r>
          </a:p>
          <a:p>
            <a:pPr marL="114302" indent="0">
              <a:buClr>
                <a:srgbClr val="0A8C6D"/>
              </a:buClr>
              <a:buSzPct val="100000"/>
              <a:buNone/>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515601" y="1053651"/>
            <a:ext cx="7914640" cy="1107996"/>
          </a:xfrm>
          <a:prstGeom prst="rect">
            <a:avLst/>
          </a:prstGeom>
        </p:spPr>
        <p:txBody>
          <a:bodyPr wrap="square">
            <a:spAutoFit/>
          </a:bodyPr>
          <a:lstStyle/>
          <a:p>
            <a:pPr marL="114302">
              <a:spcBef>
                <a:spcPts val="601"/>
              </a:spcBef>
              <a:buClr>
                <a:srgbClr val="0A8C6D"/>
              </a:buClr>
              <a:buSzPct val="100000"/>
            </a:pPr>
            <a:r>
              <a:rPr lang="el-GR" sz="1100" dirty="0">
                <a:solidFill>
                  <a:schemeClr val="dk2"/>
                </a:solidFill>
                <a:latin typeface="Arial" panose="020B0604020202020204" pitchFamily="34" charset="0"/>
                <a:ea typeface="Raleway Thin"/>
                <a:cs typeface="Arial" panose="020B0604020202020204" pitchFamily="34" charset="0"/>
                <a:sym typeface="Raleway Thin"/>
              </a:rPr>
              <a:t>Η δημιουργία διαδικτυακής παρουσίας είναι ιδιαίτερα σημαντική για τις γυναίκες που θέλουν να βελτιώσουν την καριέρα τους στον σημερινό ψηφιακό κόσμο. Η ύπαρξη ισχυρής και αξιόπιστης διαδικτυακής παρουσίας επιτρέπει στις γυναίκες να επιδείξουν τις δεξιότητες, την τεχνογνωσία και τα επιτεύγματά τους σε ένα ευρύτερο κοινό, κάτι που μπορεί να τις βοηθήσει να προσελκύσουν νέες ευκαιρίες και να προχωρήσουν στην καριέρα τους. Δημιουργώντας μια διαδικτυακή παρουσία, οι γυναίκες μπορούν να πάρουν τον έλεγχο της επαγγελματικής τους αφήγησης και να επιδιώξουν προληπτικά τους επαγγελματικούς τους στόχους.</a:t>
            </a:r>
          </a:p>
        </p:txBody>
      </p:sp>
    </p:spTree>
    <p:extLst>
      <p:ext uri="{BB962C8B-B14F-4D97-AF65-F5344CB8AC3E}">
        <p14:creationId xmlns:p14="http://schemas.microsoft.com/office/powerpoint/2010/main" val="3651374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617201" y="327816"/>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Τακτικές προς υιοθέτηση</a:t>
            </a:r>
            <a:endParaRPr sz="3600" dirty="0">
              <a:solidFill>
                <a:srgbClr val="0A8C6D"/>
              </a:solidFill>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617201" y="961318"/>
            <a:ext cx="7155523" cy="1231106"/>
          </a:xfrm>
          <a:prstGeom prst="rect">
            <a:avLst/>
          </a:prstGeom>
        </p:spPr>
        <p:txBody>
          <a:bodyPr wrap="square">
            <a:spAutoFit/>
          </a:bodyPr>
          <a:lstStyle/>
          <a:p>
            <a:pPr marL="114302" indent="0">
              <a:buClr>
                <a:srgbClr val="0A8C6D"/>
              </a:buClr>
              <a:buSzPct val="100000"/>
              <a:buNone/>
            </a:pPr>
            <a:r>
              <a:rPr lang="en-US" sz="1200" b="1" dirty="0">
                <a:solidFill>
                  <a:srgbClr val="0A8C6D"/>
                </a:solidFill>
                <a:latin typeface="Arial" panose="020B0604020202020204" pitchFamily="34" charset="0"/>
                <a:cs typeface="Arial" panose="020B0604020202020204" pitchFamily="34" charset="0"/>
                <a:sym typeface="Raleway Thin"/>
              </a:rPr>
              <a:t>Social</a:t>
            </a:r>
            <a:r>
              <a:rPr lang="en-US" b="1" dirty="0">
                <a:latin typeface="Arial" panose="020B0604020202020204" pitchFamily="34" charset="0"/>
              </a:rPr>
              <a:t> </a:t>
            </a:r>
            <a:r>
              <a:rPr lang="en-US" sz="1200" b="1" dirty="0">
                <a:solidFill>
                  <a:srgbClr val="0A8C6D"/>
                </a:solidFill>
                <a:latin typeface="Arial" panose="020B0604020202020204" pitchFamily="34" charset="0"/>
                <a:cs typeface="Arial" panose="020B0604020202020204" pitchFamily="34" charset="0"/>
              </a:rPr>
              <a:t>Media/ Blogs</a:t>
            </a:r>
            <a:endParaRPr lang="el-GR" sz="1200" b="1" dirty="0">
              <a:solidFill>
                <a:srgbClr val="0A8C6D"/>
              </a:solidFill>
              <a:latin typeface="Arial" panose="020B0604020202020204" pitchFamily="34" charset="0"/>
              <a:cs typeface="Arial" panose="020B0604020202020204" pitchFamily="34" charset="0"/>
            </a:endParaRPr>
          </a:p>
          <a:p>
            <a:pPr marL="114302" indent="0">
              <a:buNone/>
            </a:pPr>
            <a:r>
              <a:rPr lang="el-GR" sz="1200" dirty="0">
                <a:solidFill>
                  <a:schemeClr val="dk2"/>
                </a:solidFill>
                <a:latin typeface="Arial" panose="020B0604020202020204" pitchFamily="34" charset="0"/>
                <a:ea typeface="Raleway Thin"/>
                <a:cs typeface="Arial" panose="020B0604020202020204" pitchFamily="34" charset="0"/>
                <a:sym typeface="Raleway Thin"/>
              </a:rPr>
              <a:t>Ένα </a:t>
            </a:r>
            <a:r>
              <a:rPr lang="en-US" sz="1200" dirty="0">
                <a:solidFill>
                  <a:schemeClr val="dk2"/>
                </a:solidFill>
                <a:latin typeface="Arial" panose="020B0604020202020204" pitchFamily="34" charset="0"/>
                <a:ea typeface="Raleway Thin"/>
                <a:cs typeface="Arial" panose="020B0604020202020204" pitchFamily="34" charset="0"/>
                <a:sym typeface="Raleway Thin"/>
              </a:rPr>
              <a:t>blog</a:t>
            </a:r>
            <a:r>
              <a:rPr lang="el-GR" sz="1200" dirty="0">
                <a:solidFill>
                  <a:schemeClr val="dk2"/>
                </a:solidFill>
                <a:latin typeface="Arial" panose="020B0604020202020204" pitchFamily="34" charset="0"/>
                <a:ea typeface="Raleway Thin"/>
                <a:cs typeface="Arial" panose="020B0604020202020204" pitchFamily="34" charset="0"/>
                <a:sym typeface="Raleway Thin"/>
              </a:rPr>
              <a:t> είναι ένα</a:t>
            </a:r>
            <a:r>
              <a:rPr lang="en-US" sz="1200" dirty="0">
                <a:solidFill>
                  <a:schemeClr val="dk2"/>
                </a:solidFill>
                <a:latin typeface="Arial" panose="020B0604020202020204" pitchFamily="34" charset="0"/>
                <a:ea typeface="Raleway Thin"/>
                <a:cs typeface="Arial" panose="020B0604020202020204" pitchFamily="34" charset="0"/>
                <a:sym typeface="Raleway Thin"/>
              </a:rPr>
              <a:t> website </a:t>
            </a:r>
            <a:r>
              <a:rPr lang="el-GR" sz="1200" dirty="0">
                <a:solidFill>
                  <a:schemeClr val="dk2"/>
                </a:solidFill>
                <a:latin typeface="Arial" panose="020B0604020202020204" pitchFamily="34" charset="0"/>
                <a:ea typeface="Raleway Thin"/>
                <a:cs typeface="Arial" panose="020B0604020202020204" pitchFamily="34" charset="0"/>
                <a:sym typeface="Raleway Thin"/>
              </a:rPr>
              <a:t>ή μια ενότητα ενός </a:t>
            </a:r>
            <a:r>
              <a:rPr lang="en-US" sz="1200" dirty="0">
                <a:solidFill>
                  <a:schemeClr val="dk2"/>
                </a:solidFill>
                <a:latin typeface="Arial" panose="020B0604020202020204" pitchFamily="34" charset="0"/>
                <a:ea typeface="Raleway Thin"/>
                <a:cs typeface="Arial" panose="020B0604020202020204" pitchFamily="34" charset="0"/>
                <a:sym typeface="Raleway Thin"/>
              </a:rPr>
              <a:t>website</a:t>
            </a:r>
            <a:r>
              <a:rPr lang="el-GR" sz="1200" dirty="0">
                <a:solidFill>
                  <a:schemeClr val="dk2"/>
                </a:solidFill>
                <a:latin typeface="Arial" panose="020B0604020202020204" pitchFamily="34" charset="0"/>
                <a:ea typeface="Raleway Thin"/>
                <a:cs typeface="Arial" panose="020B0604020202020204" pitchFamily="34" charset="0"/>
                <a:sym typeface="Raleway Thin"/>
              </a:rPr>
              <a:t> που περιέχει άρθρα ή δημοσιεύσεις σχετικά με ένα συγκεκριμένο θέμα. Λειτουργεί ως πλατφόρμα για τις επιχειρήσεις να μοιράζονται πολύτιμες πληροφορίες και ιδέες με το κοινό-στόχο τους. Οι πλατφόρμες μέσων κοινωνικής δικτύωσης όπως το Facebook, το Twitter και το Instagram, είναι κανάλια που επιτρέπουν στις επιχειρήσεις να συνδέονται με το κοινό τους, να προωθούν την επωνυμία τους και να αυξάνουν την αφοσίωση.</a:t>
            </a:r>
          </a:p>
        </p:txBody>
      </p:sp>
      <p:sp>
        <p:nvSpPr>
          <p:cNvPr id="7" name="Rectangle 6"/>
          <p:cNvSpPr/>
          <p:nvPr/>
        </p:nvSpPr>
        <p:spPr>
          <a:xfrm>
            <a:off x="721360" y="2100091"/>
            <a:ext cx="7589520" cy="2492990"/>
          </a:xfrm>
          <a:prstGeom prst="rect">
            <a:avLst/>
          </a:prstGeom>
        </p:spPr>
        <p:txBody>
          <a:bodyPr wrap="square">
            <a:spAutoFit/>
          </a:bodyPr>
          <a:lstStyle/>
          <a:p>
            <a:r>
              <a:rPr lang="el-GR" sz="1200" b="1" dirty="0">
                <a:solidFill>
                  <a:srgbClr val="0A8C6D"/>
                </a:solidFill>
                <a:latin typeface="Arial" panose="020B0604020202020204" pitchFamily="34" charset="0"/>
                <a:cs typeface="Arial" panose="020B0604020202020204" pitchFamily="34" charset="0"/>
              </a:rPr>
              <a:t>Μάρκετινγκ</a:t>
            </a:r>
            <a:r>
              <a:rPr lang="el-GR" sz="1200" b="1" dirty="0">
                <a:solidFill>
                  <a:schemeClr val="dk2"/>
                </a:solidFill>
                <a:latin typeface="Arial" panose="020B0604020202020204" pitchFamily="34" charset="0"/>
                <a:ea typeface="Raleway Thin"/>
                <a:cs typeface="Arial" panose="020B0604020202020204" pitchFamily="34" charset="0"/>
              </a:rPr>
              <a:t> </a:t>
            </a:r>
            <a:r>
              <a:rPr lang="el-GR" sz="1200" b="1" dirty="0">
                <a:solidFill>
                  <a:srgbClr val="0A8C6D"/>
                </a:solidFill>
                <a:latin typeface="Arial" panose="020B0604020202020204" pitchFamily="34" charset="0"/>
                <a:cs typeface="Arial" panose="020B0604020202020204" pitchFamily="34" charset="0"/>
              </a:rPr>
              <a:t>μηχανών</a:t>
            </a:r>
            <a:r>
              <a:rPr lang="el-GR" sz="1200" b="1" dirty="0">
                <a:solidFill>
                  <a:schemeClr val="dk2"/>
                </a:solidFill>
                <a:latin typeface="Arial" panose="020B0604020202020204" pitchFamily="34" charset="0"/>
                <a:ea typeface="Raleway Thin"/>
                <a:cs typeface="Arial" panose="020B0604020202020204" pitchFamily="34" charset="0"/>
              </a:rPr>
              <a:t> </a:t>
            </a:r>
            <a:r>
              <a:rPr lang="el-GR" sz="1200" b="1" dirty="0">
                <a:solidFill>
                  <a:srgbClr val="0A8C6D"/>
                </a:solidFill>
                <a:latin typeface="Arial" panose="020B0604020202020204" pitchFamily="34" charset="0"/>
                <a:cs typeface="Arial" panose="020B0604020202020204" pitchFamily="34" charset="0"/>
              </a:rPr>
              <a:t>αναζήτησης</a:t>
            </a:r>
          </a:p>
          <a:p>
            <a:r>
              <a:rPr lang="el-GR" sz="1200" dirty="0">
                <a:solidFill>
                  <a:schemeClr val="dk2"/>
                </a:solidFill>
                <a:latin typeface="Arial" panose="020B0604020202020204" pitchFamily="34" charset="0"/>
                <a:ea typeface="Raleway Thin"/>
                <a:cs typeface="Arial" panose="020B0604020202020204" pitchFamily="34" charset="0"/>
              </a:rPr>
              <a:t>Το μάρκετινγκ μηχανών αναζήτησης (SEM) είναι μια μορφή ψηφιακού μάρκετινγκ που περιλαμβάνει την προώθηση ιστοσελίδων αυξάνοντας την προβολή τους στις σελίδες αποτελεσμάτων μηχανών αναζήτησης (SERP) μέσω της πληρωμένης διαφήμισης. Το SEM χρησιμοποιεί τεχνικές όπως η διαφήμιση pay-per-click (PPC) και η βελτιστοποίηση μηχανών αναζήτησης (SEO) για να αυξήσει την προβολή του ιστότοπου και να αυξήσει την επισκεψιμότητα.</a:t>
            </a:r>
          </a:p>
          <a:p>
            <a:endParaRPr lang="en-US" sz="1200" dirty="0">
              <a:solidFill>
                <a:schemeClr val="dk2"/>
              </a:solidFill>
              <a:latin typeface="Arial" panose="020B0604020202020204" pitchFamily="34" charset="0"/>
              <a:ea typeface="Raleway Thin"/>
              <a:cs typeface="Arial" panose="020B0604020202020204" pitchFamily="34" charset="0"/>
            </a:endParaRPr>
          </a:p>
          <a:p>
            <a:r>
              <a:rPr lang="en-US" sz="1200" b="1" dirty="0">
                <a:solidFill>
                  <a:srgbClr val="0A8C6D"/>
                </a:solidFill>
                <a:latin typeface="Arial" panose="020B0604020202020204" pitchFamily="34" charset="0"/>
                <a:cs typeface="Arial" panose="020B0604020202020204" pitchFamily="34" charset="0"/>
              </a:rPr>
              <a:t>Analytics</a:t>
            </a:r>
          </a:p>
          <a:p>
            <a:r>
              <a:rPr lang="el-GR" sz="1200" dirty="0">
                <a:solidFill>
                  <a:schemeClr val="dk2"/>
                </a:solidFill>
                <a:latin typeface="Arial" panose="020B0604020202020204" pitchFamily="34" charset="0"/>
                <a:ea typeface="Raleway Thin"/>
                <a:cs typeface="Arial" panose="020B0604020202020204" pitchFamily="34" charset="0"/>
              </a:rPr>
              <a:t>Το Analytics αναφέρεται στη συλλογή, ανάλυση και ερμηνεία δεδομένων για την κατανόηση της απόδοσης ενός </a:t>
            </a:r>
            <a:r>
              <a:rPr lang="en-US" sz="1200" dirty="0">
                <a:solidFill>
                  <a:schemeClr val="dk2"/>
                </a:solidFill>
                <a:latin typeface="Arial" panose="020B0604020202020204" pitchFamily="34" charset="0"/>
                <a:ea typeface="Raleway Thin"/>
                <a:cs typeface="Arial" panose="020B0604020202020204" pitchFamily="34" charset="0"/>
              </a:rPr>
              <a:t>website</a:t>
            </a:r>
            <a:r>
              <a:rPr lang="el-GR" sz="1200" dirty="0">
                <a:solidFill>
                  <a:schemeClr val="dk2"/>
                </a:solidFill>
                <a:latin typeface="Arial" panose="020B0604020202020204" pitchFamily="34" charset="0"/>
                <a:ea typeface="Raleway Thin"/>
                <a:cs typeface="Arial" panose="020B0604020202020204" pitchFamily="34" charset="0"/>
              </a:rPr>
              <a:t> ή μιας καμπάνιας ψηφιακού μάρκετινγκ. Επιτρέπει στις επιχειρήσεις να παρακολουθούν βασικές μετρήσεις, όπως την επισκεψιμότητα </a:t>
            </a:r>
            <a:r>
              <a:rPr lang="en-US" sz="1200" dirty="0">
                <a:solidFill>
                  <a:schemeClr val="dk2"/>
                </a:solidFill>
                <a:latin typeface="Arial" panose="020B0604020202020204" pitchFamily="34" charset="0"/>
                <a:ea typeface="Raleway Thin"/>
                <a:cs typeface="Arial" panose="020B0604020202020204" pitchFamily="34" charset="0"/>
              </a:rPr>
              <a:t>website</a:t>
            </a:r>
            <a:r>
              <a:rPr lang="el-GR" sz="1200" dirty="0">
                <a:solidFill>
                  <a:schemeClr val="dk2"/>
                </a:solidFill>
                <a:latin typeface="Arial" panose="020B0604020202020204" pitchFamily="34" charset="0"/>
                <a:ea typeface="Raleway Thin"/>
                <a:cs typeface="Arial" panose="020B0604020202020204" pitchFamily="34" charset="0"/>
              </a:rPr>
              <a:t>, τα ποσοστά μετατροπών και την αφοσίωση των πελατών, και να χρησιμοποιούν αυτές τις πληροφορίες για να λαμβάνουν αποφάσεις βάσει δεδομένων σχετικά με τον τρόπο βελτίωσης των προσπαθειών τους στο ψηφιακό μάρκετινγκ.</a:t>
            </a:r>
          </a:p>
        </p:txBody>
      </p:sp>
    </p:spTree>
    <p:extLst>
      <p:ext uri="{BB962C8B-B14F-4D97-AF65-F5344CB8AC3E}">
        <p14:creationId xmlns:p14="http://schemas.microsoft.com/office/powerpoint/2010/main" val="56463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41789" y="453803"/>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Σχεδιαστικά εργαλεία</a:t>
            </a:r>
            <a:endParaRPr sz="3600" dirty="0">
              <a:solidFill>
                <a:srgbClr val="0A8C6D"/>
              </a:solidFill>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5" name="Rectangle 4"/>
          <p:cNvSpPr/>
          <p:nvPr/>
        </p:nvSpPr>
        <p:spPr>
          <a:xfrm>
            <a:off x="541789" y="1291446"/>
            <a:ext cx="7677651" cy="3416320"/>
          </a:xfrm>
          <a:prstGeom prst="rect">
            <a:avLst/>
          </a:prstGeom>
        </p:spPr>
        <p:txBody>
          <a:bodyPr wrap="square">
            <a:spAutoFit/>
          </a:bodyPr>
          <a:lstStyle/>
          <a:p>
            <a:r>
              <a:rPr lang="en-US" sz="1200" dirty="0">
                <a:solidFill>
                  <a:schemeClr val="dk2"/>
                </a:solidFill>
                <a:latin typeface="Arial" panose="020B0604020202020204" pitchFamily="34" charset="0"/>
                <a:ea typeface="Raleway Thin"/>
                <a:cs typeface="Arial" panose="020B0604020202020204" pitchFamily="34" charset="0"/>
              </a:rPr>
              <a:t>Creating visually appealing social media posts can be a challenge, especially if you don’t have a background in graphic design. However, there are several tools available that make it easy for anyone to create professional-looking graphics for social media. One such tool is </a:t>
            </a:r>
            <a:r>
              <a:rPr lang="en-US" sz="1200" dirty="0" err="1">
                <a:solidFill>
                  <a:schemeClr val="dk2"/>
                </a:solidFill>
                <a:latin typeface="Arial" panose="020B0604020202020204" pitchFamily="34" charset="0"/>
                <a:ea typeface="Raleway Thin"/>
                <a:cs typeface="Arial" panose="020B0604020202020204" pitchFamily="34" charset="0"/>
              </a:rPr>
              <a:t>Canva</a:t>
            </a:r>
            <a:r>
              <a:rPr lang="en-US" sz="1200" dirty="0">
                <a:solidFill>
                  <a:schemeClr val="dk2"/>
                </a:solidFill>
                <a:latin typeface="Arial" panose="020B0604020202020204" pitchFamily="34" charset="0"/>
                <a:ea typeface="Raleway Thin"/>
                <a:cs typeface="Arial" panose="020B0604020202020204" pitchFamily="34" charset="0"/>
              </a:rPr>
              <a:t>, which is a user-friendly graphic design tool that offers a wide variety of templates and design elements to choose from. Another tool that can be helpful is </a:t>
            </a:r>
            <a:r>
              <a:rPr lang="en-US" sz="1200" dirty="0" err="1">
                <a:solidFill>
                  <a:schemeClr val="dk2"/>
                </a:solidFill>
                <a:latin typeface="Arial" panose="020B0604020202020204" pitchFamily="34" charset="0"/>
                <a:ea typeface="Raleway Thin"/>
                <a:cs typeface="Arial" panose="020B0604020202020204" pitchFamily="34" charset="0"/>
              </a:rPr>
              <a:t>Unsplash</a:t>
            </a:r>
            <a:r>
              <a:rPr lang="en-US" sz="1200" dirty="0">
                <a:solidFill>
                  <a:schemeClr val="dk2"/>
                </a:solidFill>
                <a:latin typeface="Arial" panose="020B0604020202020204" pitchFamily="34" charset="0"/>
                <a:ea typeface="Raleway Thin"/>
                <a:cs typeface="Arial" panose="020B0604020202020204" pitchFamily="34" charset="0"/>
              </a:rPr>
              <a:t> and </a:t>
            </a:r>
            <a:r>
              <a:rPr lang="en-US" sz="1200" dirty="0" err="1">
                <a:solidFill>
                  <a:schemeClr val="dk2"/>
                </a:solidFill>
                <a:latin typeface="Arial" panose="020B0604020202020204" pitchFamily="34" charset="0"/>
                <a:ea typeface="Raleway Thin"/>
                <a:cs typeface="Arial" panose="020B0604020202020204" pitchFamily="34" charset="0"/>
              </a:rPr>
              <a:t>Freepik</a:t>
            </a:r>
            <a:r>
              <a:rPr lang="en-US" sz="1200" dirty="0">
                <a:solidFill>
                  <a:schemeClr val="dk2"/>
                </a:solidFill>
                <a:latin typeface="Arial" panose="020B0604020202020204" pitchFamily="34" charset="0"/>
                <a:ea typeface="Raleway Thin"/>
                <a:cs typeface="Arial" panose="020B0604020202020204" pitchFamily="34" charset="0"/>
              </a:rPr>
              <a:t>, which offer a wide selection of high-quality, free stock images that can be used to enhance your social media posts.</a:t>
            </a:r>
          </a:p>
          <a:p>
            <a:endParaRPr lang="en-US" sz="1200" dirty="0">
              <a:solidFill>
                <a:schemeClr val="dk2"/>
              </a:solidFill>
              <a:latin typeface="Arial" panose="020B0604020202020204" pitchFamily="34" charset="0"/>
              <a:ea typeface="Raleway Thin"/>
              <a:cs typeface="Arial" panose="020B0604020202020204" pitchFamily="34" charset="0"/>
            </a:endParaRPr>
          </a:p>
          <a:p>
            <a:r>
              <a:rPr lang="en-US" sz="1200" b="1" dirty="0" err="1">
                <a:solidFill>
                  <a:srgbClr val="0A8C6D"/>
                </a:solidFill>
                <a:latin typeface="Arial" panose="020B0604020202020204" pitchFamily="34" charset="0"/>
                <a:ea typeface="Raleway Thin"/>
                <a:cs typeface="Arial" panose="020B0604020202020204" pitchFamily="34" charset="0"/>
              </a:rPr>
              <a:t>Canva</a:t>
            </a:r>
            <a:r>
              <a:rPr lang="en-US" sz="1200" dirty="0">
                <a:solidFill>
                  <a:schemeClr val="dk2"/>
                </a:solidFill>
                <a:latin typeface="Arial" panose="020B0604020202020204" pitchFamily="34" charset="0"/>
                <a:ea typeface="Raleway Thin"/>
                <a:cs typeface="Arial" panose="020B0604020202020204" pitchFamily="34" charset="0"/>
              </a:rPr>
              <a:t> is a great tool for creating graphics for social media because it offers a wide variety of templates that are optimized for different social media platforms, such as Facebook, Instagram, and Twitter. These templates make it easy to create visually appealing posts that are the right size and format for each platform. Additionally, </a:t>
            </a:r>
            <a:r>
              <a:rPr lang="en-US" sz="1200" dirty="0" err="1">
                <a:solidFill>
                  <a:schemeClr val="dk2"/>
                </a:solidFill>
                <a:latin typeface="Arial" panose="020B0604020202020204" pitchFamily="34" charset="0"/>
                <a:ea typeface="Raleway Thin"/>
                <a:cs typeface="Arial" panose="020B0604020202020204" pitchFamily="34" charset="0"/>
              </a:rPr>
              <a:t>Canva</a:t>
            </a:r>
            <a:r>
              <a:rPr lang="en-US" sz="1200" dirty="0">
                <a:solidFill>
                  <a:schemeClr val="dk2"/>
                </a:solidFill>
                <a:latin typeface="Arial" panose="020B0604020202020204" pitchFamily="34" charset="0"/>
                <a:ea typeface="Raleway Thin"/>
                <a:cs typeface="Arial" panose="020B0604020202020204" pitchFamily="34" charset="0"/>
              </a:rPr>
              <a:t> offers a wide selection of design elements, such as icons, images, and typography, that can be used to enhance your graphics.</a:t>
            </a:r>
          </a:p>
          <a:p>
            <a:endParaRPr lang="en-US" sz="1200" dirty="0">
              <a:solidFill>
                <a:schemeClr val="dk2"/>
              </a:solidFill>
              <a:latin typeface="Arial" panose="020B0604020202020204" pitchFamily="34" charset="0"/>
              <a:ea typeface="Raleway Thin"/>
              <a:cs typeface="Arial" panose="020B0604020202020204" pitchFamily="34" charset="0"/>
            </a:endParaRPr>
          </a:p>
          <a:p>
            <a:r>
              <a:rPr lang="en-US" sz="1200" dirty="0">
                <a:solidFill>
                  <a:schemeClr val="dk2"/>
                </a:solidFill>
                <a:latin typeface="Arial" panose="020B0604020202020204" pitchFamily="34" charset="0"/>
                <a:ea typeface="Raleway Thin"/>
                <a:cs typeface="Arial" panose="020B0604020202020204" pitchFamily="34" charset="0"/>
              </a:rPr>
              <a:t>When it comes to images, </a:t>
            </a:r>
            <a:r>
              <a:rPr lang="en-US" sz="1200" b="1" dirty="0" err="1">
                <a:solidFill>
                  <a:srgbClr val="0A8C6D"/>
                </a:solidFill>
                <a:latin typeface="Arial" panose="020B0604020202020204" pitchFamily="34" charset="0"/>
                <a:ea typeface="Raleway Thin"/>
                <a:cs typeface="Arial" panose="020B0604020202020204" pitchFamily="34" charset="0"/>
              </a:rPr>
              <a:t>Unsplash</a:t>
            </a:r>
            <a:r>
              <a:rPr lang="en-US" sz="1200" dirty="0">
                <a:solidFill>
                  <a:schemeClr val="dk2"/>
                </a:solidFill>
                <a:latin typeface="Arial" panose="020B0604020202020204" pitchFamily="34" charset="0"/>
                <a:ea typeface="Raleway Thin"/>
                <a:cs typeface="Arial" panose="020B0604020202020204" pitchFamily="34" charset="0"/>
              </a:rPr>
              <a:t> and </a:t>
            </a:r>
            <a:r>
              <a:rPr lang="en-US" sz="1200" b="1" dirty="0" err="1">
                <a:solidFill>
                  <a:srgbClr val="0A8C6D"/>
                </a:solidFill>
                <a:latin typeface="Arial" panose="020B0604020202020204" pitchFamily="34" charset="0"/>
                <a:ea typeface="Raleway Thin"/>
                <a:cs typeface="Arial" panose="020B0604020202020204" pitchFamily="34" charset="0"/>
              </a:rPr>
              <a:t>Freepik</a:t>
            </a:r>
            <a:r>
              <a:rPr lang="en-US" sz="1200" dirty="0">
                <a:solidFill>
                  <a:schemeClr val="dk2"/>
                </a:solidFill>
                <a:latin typeface="Arial" panose="020B0604020202020204" pitchFamily="34" charset="0"/>
                <a:ea typeface="Raleway Thin"/>
                <a:cs typeface="Arial" panose="020B0604020202020204" pitchFamily="34" charset="0"/>
              </a:rPr>
              <a:t> are great options for finding high-quality, free stock images to use in your social media posts. Both platforms offer a wide selection of images that can be used for a variety of purposes, such as showcasing products, promoting services, or sharing inspiring quotes. Additionally, </a:t>
            </a:r>
            <a:r>
              <a:rPr lang="en-US" sz="1200" dirty="0" err="1">
                <a:solidFill>
                  <a:schemeClr val="dk2"/>
                </a:solidFill>
                <a:latin typeface="Arial" panose="020B0604020202020204" pitchFamily="34" charset="0"/>
                <a:ea typeface="Raleway Thin"/>
                <a:cs typeface="Arial" panose="020B0604020202020204" pitchFamily="34" charset="0"/>
              </a:rPr>
              <a:t>Unsplash</a:t>
            </a:r>
            <a:r>
              <a:rPr lang="en-US" sz="1200" dirty="0">
                <a:solidFill>
                  <a:schemeClr val="dk2"/>
                </a:solidFill>
                <a:latin typeface="Arial" panose="020B0604020202020204" pitchFamily="34" charset="0"/>
                <a:ea typeface="Raleway Thin"/>
                <a:cs typeface="Arial" panose="020B0604020202020204" pitchFamily="34" charset="0"/>
              </a:rPr>
              <a:t> and </a:t>
            </a:r>
            <a:r>
              <a:rPr lang="en-US" sz="1200" dirty="0" err="1">
                <a:solidFill>
                  <a:schemeClr val="dk2"/>
                </a:solidFill>
                <a:latin typeface="Arial" panose="020B0604020202020204" pitchFamily="34" charset="0"/>
                <a:ea typeface="Raleway Thin"/>
                <a:cs typeface="Arial" panose="020B0604020202020204" pitchFamily="34" charset="0"/>
              </a:rPr>
              <a:t>Freepik</a:t>
            </a:r>
            <a:r>
              <a:rPr lang="en-US" sz="1200" dirty="0">
                <a:solidFill>
                  <a:schemeClr val="dk2"/>
                </a:solidFill>
                <a:latin typeface="Arial" panose="020B0604020202020204" pitchFamily="34" charset="0"/>
                <a:ea typeface="Raleway Thin"/>
                <a:cs typeface="Arial" panose="020B0604020202020204" pitchFamily="34" charset="0"/>
              </a:rPr>
              <a:t> have a wide range of images with diverse representation, which can be beneficial when creating inclusive and sensitive content.</a:t>
            </a:r>
          </a:p>
        </p:txBody>
      </p:sp>
    </p:spTree>
    <p:extLst>
      <p:ext uri="{BB962C8B-B14F-4D97-AF65-F5344CB8AC3E}">
        <p14:creationId xmlns:p14="http://schemas.microsoft.com/office/powerpoint/2010/main" val="272670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41789" y="453803"/>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Σχεδιαστικά εργαλεία</a:t>
            </a:r>
            <a:endParaRPr sz="3600" dirty="0">
              <a:solidFill>
                <a:srgbClr val="0A8C6D"/>
              </a:solidFill>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5" name="Rectangle 4"/>
          <p:cNvSpPr/>
          <p:nvPr/>
        </p:nvSpPr>
        <p:spPr>
          <a:xfrm>
            <a:off x="541789" y="1291446"/>
            <a:ext cx="8205047" cy="3416320"/>
          </a:xfrm>
          <a:prstGeom prst="rect">
            <a:avLst/>
          </a:prstGeom>
        </p:spPr>
        <p:txBody>
          <a:bodyPr wrap="square">
            <a:spAutoFit/>
          </a:bodyPr>
          <a:lstStyle/>
          <a:p>
            <a:r>
              <a:rPr lang="el-GR" sz="1200" dirty="0">
                <a:solidFill>
                  <a:schemeClr val="dk2"/>
                </a:solidFill>
                <a:latin typeface="Arial" panose="020B0604020202020204" pitchFamily="34" charset="0"/>
                <a:ea typeface="Raleway Thin"/>
                <a:cs typeface="Arial" panose="020B0604020202020204" pitchFamily="34" charset="0"/>
              </a:rPr>
              <a:t>Χωρίς εμπειρία στον γραφιστικό σχεδιασμό, η δημιουργία οπτικά ελκυστικών αναρτήσεων στα μέσα κοινωνικής δικτύωσης μπορεί να είναι δύσκολη. Ωστόσο, πολλά εργαλεία διευκολύνουν τη δημιουργία γραφικών μέσων κοινωνικής δικτύωσης με επαγγελματική εμφάνιση. Το </a:t>
            </a:r>
            <a:r>
              <a:rPr lang="el-GR" sz="1200" dirty="0" err="1">
                <a:solidFill>
                  <a:schemeClr val="dk2"/>
                </a:solidFill>
                <a:latin typeface="Arial" panose="020B0604020202020204" pitchFamily="34" charset="0"/>
                <a:ea typeface="Raleway Thin"/>
                <a:cs typeface="Arial" panose="020B0604020202020204" pitchFamily="34" charset="0"/>
              </a:rPr>
              <a:t>Canva</a:t>
            </a:r>
            <a:r>
              <a:rPr lang="el-GR" sz="1200" dirty="0">
                <a:solidFill>
                  <a:schemeClr val="dk2"/>
                </a:solidFill>
                <a:latin typeface="Arial" panose="020B0604020202020204" pitchFamily="34" charset="0"/>
                <a:ea typeface="Raleway Thin"/>
                <a:cs typeface="Arial" panose="020B0604020202020204" pitchFamily="34" charset="0"/>
              </a:rPr>
              <a:t>, ένα φιλικό προς το χρήστη εργαλείο γραφικών, προσφέρει πολλά πρότυπα και στοιχεία σχεδιασμού. Το </a:t>
            </a:r>
            <a:r>
              <a:rPr lang="el-GR" sz="1200" dirty="0" err="1">
                <a:solidFill>
                  <a:schemeClr val="dk2"/>
                </a:solidFill>
                <a:latin typeface="Arial" panose="020B0604020202020204" pitchFamily="34" charset="0"/>
                <a:ea typeface="Raleway Thin"/>
                <a:cs typeface="Arial" panose="020B0604020202020204" pitchFamily="34" charset="0"/>
              </a:rPr>
              <a:t>Unsplash</a:t>
            </a:r>
            <a:r>
              <a:rPr lang="el-GR" sz="1200" dirty="0">
                <a:solidFill>
                  <a:schemeClr val="dk2"/>
                </a:solidFill>
                <a:latin typeface="Arial" panose="020B0604020202020204" pitchFamily="34" charset="0"/>
                <a:ea typeface="Raleway Thin"/>
                <a:cs typeface="Arial" panose="020B0604020202020204" pitchFamily="34" charset="0"/>
              </a:rPr>
              <a:t> και το </a:t>
            </a:r>
            <a:r>
              <a:rPr lang="el-GR" sz="1200" dirty="0" err="1">
                <a:solidFill>
                  <a:schemeClr val="dk2"/>
                </a:solidFill>
                <a:latin typeface="Arial" panose="020B0604020202020204" pitchFamily="34" charset="0"/>
                <a:ea typeface="Raleway Thin"/>
                <a:cs typeface="Arial" panose="020B0604020202020204" pitchFamily="34" charset="0"/>
              </a:rPr>
              <a:t>Freepik</a:t>
            </a:r>
            <a:r>
              <a:rPr lang="el-GR" sz="1200" dirty="0">
                <a:solidFill>
                  <a:schemeClr val="dk2"/>
                </a:solidFill>
                <a:latin typeface="Arial" panose="020B0604020202020204" pitchFamily="34" charset="0"/>
                <a:ea typeface="Raleway Thin"/>
                <a:cs typeface="Arial" panose="020B0604020202020204" pitchFamily="34" charset="0"/>
              </a:rPr>
              <a:t> παρέχουν υψηλής ποιότητας, δωρεάν εικόνες αρχείου για αναρτήσεις στα μέσα κοινωνικής δικτύωσης.</a:t>
            </a:r>
            <a:endParaRPr lang="en-GB" sz="1200" dirty="0">
              <a:solidFill>
                <a:schemeClr val="dk2"/>
              </a:solidFill>
              <a:latin typeface="Arial" panose="020B0604020202020204" pitchFamily="34" charset="0"/>
              <a:ea typeface="Raleway Thin"/>
              <a:cs typeface="Arial" panose="020B0604020202020204" pitchFamily="34" charset="0"/>
            </a:endParaRPr>
          </a:p>
          <a:p>
            <a:endParaRPr lang="el-GR" sz="1200" dirty="0">
              <a:solidFill>
                <a:schemeClr val="dk2"/>
              </a:solidFill>
              <a:latin typeface="Arial" panose="020B0604020202020204" pitchFamily="34" charset="0"/>
              <a:ea typeface="Raleway Thin"/>
              <a:cs typeface="Arial" panose="020B0604020202020204" pitchFamily="34" charset="0"/>
            </a:endParaRPr>
          </a:p>
          <a:p>
            <a:r>
              <a:rPr lang="el-GR" sz="1200" dirty="0">
                <a:solidFill>
                  <a:schemeClr val="dk2"/>
                </a:solidFill>
                <a:latin typeface="Arial" panose="020B0604020202020204" pitchFamily="34" charset="0"/>
                <a:ea typeface="Raleway Thin"/>
                <a:cs typeface="Arial" panose="020B0604020202020204" pitchFamily="34" charset="0"/>
              </a:rPr>
              <a:t>Το </a:t>
            </a:r>
            <a:r>
              <a:rPr lang="el-GR" sz="1200" dirty="0" err="1">
                <a:solidFill>
                  <a:schemeClr val="dk2"/>
                </a:solidFill>
                <a:latin typeface="Arial" panose="020B0604020202020204" pitchFamily="34" charset="0"/>
                <a:ea typeface="Raleway Thin"/>
                <a:cs typeface="Arial" panose="020B0604020202020204" pitchFamily="34" charset="0"/>
              </a:rPr>
              <a:t>Canva</a:t>
            </a:r>
            <a:r>
              <a:rPr lang="el-GR" sz="1200" dirty="0">
                <a:solidFill>
                  <a:schemeClr val="dk2"/>
                </a:solidFill>
                <a:latin typeface="Arial" panose="020B0604020202020204" pitchFamily="34" charset="0"/>
                <a:ea typeface="Raleway Thin"/>
                <a:cs typeface="Arial" panose="020B0604020202020204" pitchFamily="34" charset="0"/>
              </a:rPr>
              <a:t> είναι ένα εξαιρετικό εργαλείο για τη δημιουργία γραφικών για τα μέσα κοινωνικής δικτύωσης, επειδή προσφέρει μεγάλη ποικιλία προτύπων που είναι βελτιστοποιημένα για διαφορετικές πλατφόρμες μέσων κοινωνικής δικτύωσης, όπως το Facebook, το </a:t>
            </a:r>
            <a:r>
              <a:rPr lang="el-GR" sz="1200" dirty="0" err="1">
                <a:solidFill>
                  <a:schemeClr val="dk2"/>
                </a:solidFill>
                <a:latin typeface="Arial" panose="020B0604020202020204" pitchFamily="34" charset="0"/>
                <a:ea typeface="Raleway Thin"/>
                <a:cs typeface="Arial" panose="020B0604020202020204" pitchFamily="34" charset="0"/>
              </a:rPr>
              <a:t>Instagram</a:t>
            </a:r>
            <a:r>
              <a:rPr lang="el-GR" sz="1200" dirty="0">
                <a:solidFill>
                  <a:schemeClr val="dk2"/>
                </a:solidFill>
                <a:latin typeface="Arial" panose="020B0604020202020204" pitchFamily="34" charset="0"/>
                <a:ea typeface="Raleway Thin"/>
                <a:cs typeface="Arial" panose="020B0604020202020204" pitchFamily="34" charset="0"/>
              </a:rPr>
              <a:t> και το Twitter. Αυτά τα πρότυπα διευκολύνουν τη δημιουργία οπτικά ελκυστικών αναρτήσεων που έχουν το σωστό μέγεθος και μορφή για κάθε πλατφόρμα. Επιπλέον, το </a:t>
            </a:r>
            <a:r>
              <a:rPr lang="el-GR" sz="1200" dirty="0" err="1">
                <a:solidFill>
                  <a:schemeClr val="dk2"/>
                </a:solidFill>
                <a:latin typeface="Arial" panose="020B0604020202020204" pitchFamily="34" charset="0"/>
                <a:ea typeface="Raleway Thin"/>
                <a:cs typeface="Arial" panose="020B0604020202020204" pitchFamily="34" charset="0"/>
              </a:rPr>
              <a:t>Canva</a:t>
            </a:r>
            <a:r>
              <a:rPr lang="el-GR" sz="1200" dirty="0">
                <a:solidFill>
                  <a:schemeClr val="dk2"/>
                </a:solidFill>
                <a:latin typeface="Arial" panose="020B0604020202020204" pitchFamily="34" charset="0"/>
                <a:ea typeface="Raleway Thin"/>
                <a:cs typeface="Arial" panose="020B0604020202020204" pitchFamily="34" charset="0"/>
              </a:rPr>
              <a:t> προσφέρει μια μεγάλη ποικιλία στοιχείων σχεδιασμού, όπως εικονίδια, εικόνες και τυπογραφία, που μπορούν να χρησιμοποιηθούν για να βελτιώσουν τα γραφικά σας.</a:t>
            </a:r>
          </a:p>
          <a:p>
            <a:endParaRPr lang="el-GR" sz="1200" dirty="0">
              <a:solidFill>
                <a:schemeClr val="dk2"/>
              </a:solidFill>
              <a:latin typeface="Arial" panose="020B0604020202020204" pitchFamily="34" charset="0"/>
              <a:ea typeface="Raleway Thin"/>
              <a:cs typeface="Arial" panose="020B0604020202020204" pitchFamily="34" charset="0"/>
            </a:endParaRPr>
          </a:p>
          <a:p>
            <a:r>
              <a:rPr lang="el-GR" sz="1200" dirty="0">
                <a:solidFill>
                  <a:schemeClr val="dk2"/>
                </a:solidFill>
                <a:latin typeface="Arial" panose="020B0604020202020204" pitchFamily="34" charset="0"/>
                <a:ea typeface="Raleway Thin"/>
                <a:cs typeface="Arial" panose="020B0604020202020204" pitchFamily="34" charset="0"/>
              </a:rPr>
              <a:t>Το </a:t>
            </a:r>
            <a:r>
              <a:rPr lang="el-GR" sz="1200" dirty="0" err="1">
                <a:solidFill>
                  <a:schemeClr val="dk2"/>
                </a:solidFill>
                <a:latin typeface="Arial" panose="020B0604020202020204" pitchFamily="34" charset="0"/>
                <a:ea typeface="Raleway Thin"/>
                <a:cs typeface="Arial" panose="020B0604020202020204" pitchFamily="34" charset="0"/>
              </a:rPr>
              <a:t>Unsplash</a:t>
            </a:r>
            <a:r>
              <a:rPr lang="el-GR" sz="1200" dirty="0">
                <a:solidFill>
                  <a:schemeClr val="dk2"/>
                </a:solidFill>
                <a:latin typeface="Arial" panose="020B0604020202020204" pitchFamily="34" charset="0"/>
                <a:ea typeface="Raleway Thin"/>
                <a:cs typeface="Arial" panose="020B0604020202020204" pitchFamily="34" charset="0"/>
              </a:rPr>
              <a:t> και το </a:t>
            </a:r>
            <a:r>
              <a:rPr lang="el-GR" sz="1200" dirty="0" err="1">
                <a:solidFill>
                  <a:schemeClr val="dk2"/>
                </a:solidFill>
                <a:latin typeface="Arial" panose="020B0604020202020204" pitchFamily="34" charset="0"/>
                <a:ea typeface="Raleway Thin"/>
                <a:cs typeface="Arial" panose="020B0604020202020204" pitchFamily="34" charset="0"/>
              </a:rPr>
              <a:t>Freepik</a:t>
            </a:r>
            <a:r>
              <a:rPr lang="el-GR" sz="1200" dirty="0">
                <a:solidFill>
                  <a:schemeClr val="dk2"/>
                </a:solidFill>
                <a:latin typeface="Arial" panose="020B0604020202020204" pitchFamily="34" charset="0"/>
                <a:ea typeface="Raleway Thin"/>
                <a:cs typeface="Arial" panose="020B0604020202020204" pitchFamily="34" charset="0"/>
              </a:rPr>
              <a:t> είναι εξαιρετικές επιλογές για την εύρεση δωρεάν εικόνων υψηλής ποιότητας που μπορείτε να χρησιμοποιήσετε στις αναρτήσεις σας στα μέσα κοινωνικής δικτύωσης. Και οι δύο πλατφόρμες προσφέρουν μια μεγάλη ποικιλία εικόνων που μπορούν να χρησιμοποιηθούν για διάφορους σκοπούς, όπως η παρουσίαση προϊόντων, η προώθηση υπηρεσιών ή η κοινοποίηση εμπνευσμένων αποφθεγμάτων. Επιπλέον διαθέτουν ένα ευρύ φάσμα εικόνων, το οποίο μπορεί να είναι επωφελές όταν δημιουργείτε περιεκτικό περιεχόμενο.</a:t>
            </a:r>
            <a:endParaRPr lang="en-US" sz="1200" dirty="0">
              <a:solidFill>
                <a:schemeClr val="dk2"/>
              </a:solidFill>
              <a:latin typeface="Arial" panose="020B0604020202020204" pitchFamily="34" charset="0"/>
              <a:ea typeface="Raleway Thin"/>
              <a:cs typeface="Arial" panose="020B0604020202020204" pitchFamily="34" charset="0"/>
            </a:endParaRPr>
          </a:p>
        </p:txBody>
      </p:sp>
    </p:spTree>
    <p:extLst>
      <p:ext uri="{BB962C8B-B14F-4D97-AF65-F5344CB8AC3E}">
        <p14:creationId xmlns:p14="http://schemas.microsoft.com/office/powerpoint/2010/main" val="414777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Δημιουργία Σελίδας Προσωπικού </a:t>
            </a:r>
            <a:r>
              <a:rPr lang="en-US" sz="1600" b="1" dirty="0">
                <a:solidFill>
                  <a:srgbClr val="0A8C6D"/>
                </a:solidFill>
              </a:rPr>
              <a:t>Brand</a:t>
            </a:r>
            <a:br>
              <a:rPr lang="pt-PT" sz="1600" b="1" dirty="0">
                <a:solidFill>
                  <a:srgbClr val="0A8C6D"/>
                </a:solidFill>
              </a:rPr>
            </a:br>
            <a:r>
              <a:rPr lang="el-GR" sz="1200" dirty="0"/>
              <a:t>Οι συμμετέχουσες θα δημιουργήσουν την πρώτη διαδικτυακή παρουσία χρησιμοποιώντας την πλατφόρμα Facebook ή το προφίλ LinkedIn για επαγγελματική δικτύωση και αναζήτηση εργασίας</a:t>
            </a:r>
          </a:p>
        </p:txBody>
      </p:sp>
      <p:sp>
        <p:nvSpPr>
          <p:cNvPr id="391" name="Google Shape;391;p35"/>
          <p:cNvSpPr txBox="1">
            <a:spLocks noGrp="1"/>
          </p:cNvSpPr>
          <p:nvPr>
            <p:ph type="body" idx="1"/>
          </p:nvPr>
        </p:nvSpPr>
        <p:spPr>
          <a:xfrm>
            <a:off x="921999" y="1887378"/>
            <a:ext cx="4025921"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Μεταβείτε στο www.facebook.com και συνδεθείτε στον προσωπικό σας λογαριασμό.</a:t>
            </a:r>
          </a:p>
          <a:p>
            <a:pPr marL="0" indent="0">
              <a:buNone/>
            </a:pPr>
            <a:r>
              <a:rPr lang="el-GR" sz="1100" b="1" dirty="0"/>
              <a:t>Βήμα2</a:t>
            </a:r>
            <a:r>
              <a:rPr lang="en-GB" sz="1100" b="1" dirty="0"/>
              <a:t>: </a:t>
            </a:r>
            <a:r>
              <a:rPr lang="el-GR" sz="1100" dirty="0"/>
              <a:t>Δημιουργήστε μια σελίδα, επιλέξτε τον τύπο και εισαγάγετε τα στοιχεία της επιχείρησης.</a:t>
            </a:r>
          </a:p>
          <a:p>
            <a:pPr marL="0" indent="0">
              <a:buNone/>
            </a:pPr>
            <a:r>
              <a:rPr lang="el-GR" sz="1100" b="1" dirty="0"/>
              <a:t>Βήμα3</a:t>
            </a:r>
            <a:r>
              <a:rPr lang="en-GB" sz="1100" b="1" dirty="0"/>
              <a:t>: </a:t>
            </a:r>
            <a:r>
              <a:rPr lang="el-GR" sz="1100" dirty="0"/>
              <a:t>Ανεβάστε φωτογραφίες και προσθέστε μια σύντομη περιγραφή για την επιχείρησή σας.</a:t>
            </a:r>
          </a:p>
          <a:p>
            <a:pPr marL="0" indent="0">
              <a:buNone/>
            </a:pPr>
            <a:r>
              <a:rPr lang="el-GR" sz="1100" b="1" dirty="0"/>
              <a:t>Βήμα4</a:t>
            </a:r>
            <a:r>
              <a:rPr lang="en-GB" sz="1100" b="1" dirty="0"/>
              <a:t>: </a:t>
            </a:r>
            <a:r>
              <a:rPr lang="el-GR" sz="1100" dirty="0"/>
              <a:t>Προσκαλέστε τους άλλους συμμετέχοντες και κάντε την πρώτη σας ανάρτηση</a:t>
            </a:r>
            <a:endParaRPr lang="en-GB" sz="1200" dirty="0"/>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8" name="Google Shape;391;p35"/>
          <p:cNvSpPr txBox="1">
            <a:spLocks noGrp="1"/>
          </p:cNvSpPr>
          <p:nvPr>
            <p:ph type="body" idx="1"/>
          </p:nvPr>
        </p:nvSpPr>
        <p:spPr>
          <a:xfrm>
            <a:off x="5216643" y="1887378"/>
            <a:ext cx="3535072"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Μεταβείτε στο www.linkedin.com και εγγραφείτε εισάγοντας όνομα, email και κωδικό πρόσβασης.</a:t>
            </a:r>
          </a:p>
          <a:p>
            <a:pPr marL="0" indent="0">
              <a:buNone/>
            </a:pPr>
            <a:r>
              <a:rPr lang="el-GR" sz="1100" b="1" dirty="0"/>
              <a:t>Βήμα2</a:t>
            </a:r>
            <a:r>
              <a:rPr lang="en-GB" sz="1100" b="1" dirty="0"/>
              <a:t>: </a:t>
            </a:r>
            <a:r>
              <a:rPr lang="el-GR" sz="1100" dirty="0"/>
              <a:t>Συμπληρώστε το προφίλ εισάγοντας τα επαγγελματικά σας στοιχεία.</a:t>
            </a:r>
          </a:p>
          <a:p>
            <a:pPr marL="0" indent="0">
              <a:buNone/>
            </a:pPr>
            <a:r>
              <a:rPr lang="el-GR" sz="1100" b="1" dirty="0"/>
              <a:t>Βήμα3</a:t>
            </a:r>
            <a:r>
              <a:rPr lang="en-GB" sz="1100" b="1" dirty="0"/>
              <a:t>: </a:t>
            </a:r>
            <a:r>
              <a:rPr lang="el-GR" sz="1100" dirty="0"/>
              <a:t>Γράψτε μια περίληψη και προσθέστε σχετικές δεξιότητες και εργασιακή εμπειρία.</a:t>
            </a:r>
          </a:p>
          <a:p>
            <a:pPr marL="0" indent="0">
              <a:buNone/>
            </a:pPr>
            <a:r>
              <a:rPr lang="el-GR" sz="1100" b="1" dirty="0"/>
              <a:t>Βήμα4</a:t>
            </a:r>
            <a:r>
              <a:rPr lang="en-GB" sz="1100" b="1" dirty="0"/>
              <a:t>: </a:t>
            </a:r>
            <a:r>
              <a:rPr lang="el-GR" sz="1100" dirty="0"/>
              <a:t>Συνδεθείτε με άλλους συμμετέχοντες στέλνοντάς τους αιτήματα.</a:t>
            </a:r>
            <a:endParaRPr lang="en-GB" sz="1200" dirty="0"/>
          </a:p>
          <a:p>
            <a:pPr marL="0" indent="0">
              <a:spcBef>
                <a:spcPts val="601"/>
              </a:spcBef>
              <a:buNone/>
            </a:pPr>
            <a:endParaRPr lang="en-GB" sz="1200" b="1" dirty="0">
              <a:solidFill>
                <a:srgbClr val="FFB600"/>
              </a:solidFill>
            </a:endParaRPr>
          </a:p>
        </p:txBody>
      </p:sp>
    </p:spTree>
    <p:extLst>
      <p:ext uri="{BB962C8B-B14F-4D97-AF65-F5344CB8AC3E}">
        <p14:creationId xmlns:p14="http://schemas.microsoft.com/office/powerpoint/2010/main" val="48016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n-US" sz="1600" b="1" dirty="0">
                <a:solidFill>
                  <a:srgbClr val="0A8C6D"/>
                </a:solidFill>
              </a:rPr>
              <a:t>Online </a:t>
            </a:r>
            <a:r>
              <a:rPr lang="el-GR" sz="1600" b="1" dirty="0">
                <a:solidFill>
                  <a:srgbClr val="0A8C6D"/>
                </a:solidFill>
              </a:rPr>
              <a:t>Προσωπικό</a:t>
            </a:r>
            <a:r>
              <a:rPr lang="en-US" sz="1600" b="1" dirty="0">
                <a:solidFill>
                  <a:srgbClr val="0A8C6D"/>
                </a:solidFill>
              </a:rPr>
              <a:t> Brand</a:t>
            </a:r>
            <a:endParaRPr sz="16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ακόλουθα θέματα</a:t>
            </a:r>
            <a:r>
              <a:rPr lang="en-US" sz="1100" dirty="0">
                <a:solidFill>
                  <a:schemeClr val="tx1"/>
                </a:solidFill>
              </a:rPr>
              <a:t>:</a:t>
            </a:r>
          </a:p>
          <a:p>
            <a:pPr marL="171450" indent="-171450">
              <a:buClr>
                <a:srgbClr val="0A8C6D"/>
              </a:buClr>
              <a:buSzPct val="100000"/>
              <a:buFont typeface="Wingdings" panose="05000000000000000000" pitchFamily="2" charset="2"/>
              <a:buChar char="§"/>
            </a:pPr>
            <a:r>
              <a:rPr lang="el-GR" sz="1100" dirty="0">
                <a:solidFill>
                  <a:schemeClr val="tx1"/>
                </a:solidFill>
              </a:rPr>
              <a:t>Πώς παρουσιάζομαι αυτή τη στιγμή στο διαδίκτυο;</a:t>
            </a:r>
          </a:p>
          <a:p>
            <a:pPr marL="171450" indent="-171450">
              <a:buClr>
                <a:srgbClr val="0A8C6D"/>
              </a:buClr>
              <a:buSzPct val="100000"/>
              <a:buFont typeface="Wingdings" panose="05000000000000000000" pitchFamily="2" charset="2"/>
              <a:buChar char="§"/>
            </a:pPr>
            <a:r>
              <a:rPr lang="el-GR" sz="1100" dirty="0">
                <a:solidFill>
                  <a:schemeClr val="tx1"/>
                </a:solidFill>
              </a:rPr>
              <a:t>Ποιοι είναι οι επαγγελματικοί μου στόχοι και πώς ευθυγραμμίζεται η παρουσία μου στο διαδίκτυο με αυτούς;</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οι μοναδικές μου δεξιότητες, εμπειρίες και αξίες που θέλω να αναδείξω στο προσωπικό μου </a:t>
            </a:r>
            <a:r>
              <a:rPr lang="en-US" sz="1100" dirty="0">
                <a:solidFill>
                  <a:schemeClr val="tx1"/>
                </a:solidFill>
              </a:rPr>
              <a:t>brand</a:t>
            </a:r>
            <a:r>
              <a:rPr lang="el-GR" sz="1100" dirty="0">
                <a:solidFill>
                  <a:schemeClr val="tx1"/>
                </a:solidFill>
              </a:rPr>
              <a:t>;</a:t>
            </a:r>
          </a:p>
          <a:p>
            <a:pPr marL="171450" indent="-171450">
              <a:buClr>
                <a:srgbClr val="0A8C6D"/>
              </a:buClr>
              <a:buSzPct val="100000"/>
              <a:buFont typeface="Wingdings" panose="05000000000000000000" pitchFamily="2" charset="2"/>
              <a:buChar char="§"/>
            </a:pPr>
            <a:r>
              <a:rPr lang="el-GR" sz="1100" dirty="0">
                <a:solidFill>
                  <a:schemeClr val="tx1"/>
                </a:solidFill>
              </a:rPr>
              <a:t>Πώς μπορώ να χρησιμοποιήσω την παρουσία μου στο διαδίκτυο για να επιδείξω την τεχνογνωσία και την αξιοπιστία μου;</a:t>
            </a: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Προσδιορίστε τομείς όπου μπορείτε να βελτιώσετε το προσωπικό σας </a:t>
            </a:r>
            <a:r>
              <a:rPr lang="en-US" sz="1100" dirty="0">
                <a:solidFill>
                  <a:schemeClr val="tx1"/>
                </a:solidFill>
              </a:rPr>
              <a:t>brand</a:t>
            </a:r>
            <a:r>
              <a:rPr lang="el-GR" sz="1100" dirty="0">
                <a:solidFill>
                  <a:schemeClr val="tx1"/>
                </a:solidFill>
              </a:rPr>
              <a:t> στο διαδίκτυο.</a:t>
            </a:r>
          </a:p>
          <a:p>
            <a:pPr marL="171450" indent="-171450">
              <a:buClr>
                <a:srgbClr val="0A8C6D"/>
              </a:buClr>
              <a:buSzPct val="100000"/>
              <a:buFont typeface="Wingdings" panose="05000000000000000000" pitchFamily="2" charset="2"/>
              <a:buChar char="§"/>
            </a:pPr>
            <a:r>
              <a:rPr lang="el-GR" sz="1100" dirty="0">
                <a:solidFill>
                  <a:schemeClr val="tx1"/>
                </a:solidFill>
              </a:rPr>
              <a:t>Δημιουργήστε ένα σχέδιο δράσης για να βελτιώσετε το προσωπικό σας </a:t>
            </a:r>
            <a:r>
              <a:rPr lang="en-US" sz="1100" dirty="0">
                <a:solidFill>
                  <a:schemeClr val="tx1"/>
                </a:solidFill>
              </a:rPr>
              <a:t>brand</a:t>
            </a:r>
            <a:r>
              <a:rPr lang="el-GR" sz="1100" dirty="0">
                <a:solidFill>
                  <a:schemeClr val="tx1"/>
                </a:solidFill>
              </a:rPr>
              <a:t> στο διαδίκτυο και ορίστε μια προθεσμία για την ολοκλήρωση κάθε ενέργειας.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93184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17956"/>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Μαθήματα </a:t>
            </a:r>
            <a:r>
              <a:rPr lang="en-GB" sz="1300" b="1" dirty="0">
                <a:solidFill>
                  <a:srgbClr val="0A8C6D"/>
                </a:solidFill>
              </a:rPr>
              <a:t>Facebook</a:t>
            </a:r>
            <a:r>
              <a:rPr lang="pt-PT" sz="1300" b="1" dirty="0">
                <a:solidFill>
                  <a:srgbClr val="0A8C6D"/>
                </a:solidFill>
              </a:rPr>
              <a:t>: </a:t>
            </a:r>
          </a:p>
          <a:p>
            <a:pPr marL="114302" indent="0">
              <a:buNone/>
            </a:pPr>
            <a:r>
              <a:rPr lang="pt-PT" sz="1300" dirty="0">
                <a:hlinkClick r:id="rId3"/>
              </a:rPr>
              <a:t>https://www.facebook.com/business/learn/courses</a:t>
            </a:r>
            <a:endParaRPr lang="pt-PT" sz="1300" dirty="0"/>
          </a:p>
          <a:p>
            <a:pPr marL="114302" indent="0">
              <a:buNone/>
            </a:pPr>
            <a:r>
              <a:rPr lang="el-GR" sz="1300" b="1" dirty="0">
                <a:solidFill>
                  <a:srgbClr val="0A8C6D"/>
                </a:solidFill>
              </a:rPr>
              <a:t>Ο απόλυτος οδηγός για το προσωπικό </a:t>
            </a:r>
            <a:r>
              <a:rPr lang="el-GR" sz="1300" b="1" dirty="0" err="1">
                <a:solidFill>
                  <a:srgbClr val="0A8C6D"/>
                </a:solidFill>
              </a:rPr>
              <a:t>branding</a:t>
            </a:r>
            <a:endParaRPr lang="en-GB" sz="1300" b="1" dirty="0">
              <a:solidFill>
                <a:srgbClr val="0A8C6D"/>
              </a:solidFill>
            </a:endParaRPr>
          </a:p>
          <a:p>
            <a:pPr marL="114302" indent="0">
              <a:buNone/>
            </a:pPr>
            <a:r>
              <a:rPr lang="en-US" sz="1300" dirty="0">
                <a:hlinkClick r:id="rId4"/>
              </a:rPr>
              <a:t>https://brandyourself.com/definitive-guide-to-personal-branding</a:t>
            </a: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4455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solidFill>
                  <a:srgbClr val="981C22"/>
                </a:solidFill>
                <a:latin typeface="Arial Black" panose="020B0A04020102020204" pitchFamily="34" charset="0"/>
              </a:rPr>
              <a:t>Το προσωπικό σου </a:t>
            </a:r>
            <a:r>
              <a:rPr lang="en-US" dirty="0">
                <a:solidFill>
                  <a:srgbClr val="981C22"/>
                </a:solidFill>
                <a:latin typeface="Arial Black" panose="020B0A04020102020204" pitchFamily="34" charset="0"/>
              </a:rPr>
              <a:t>brand</a:t>
            </a:r>
            <a:r>
              <a:rPr lang="el-GR" dirty="0">
                <a:solidFill>
                  <a:srgbClr val="981C22"/>
                </a:solidFill>
                <a:latin typeface="Arial Black" panose="020B0A04020102020204" pitchFamily="34" charset="0"/>
              </a:rPr>
              <a:t> είναι μια υπόσχεση στους πελάτες σου, μια υπόσχεση ποιότητας, συνέπειας, ικανότητας και αξιοπιστίας.</a:t>
            </a:r>
          </a:p>
          <a:p>
            <a:pPr marL="0"/>
            <a:r>
              <a:rPr lang="en-US" i="0" dirty="0">
                <a:solidFill>
                  <a:srgbClr val="981C22"/>
                </a:solidFill>
                <a:latin typeface="Arial Black" panose="020B0A04020102020204" pitchFamily="34" charset="0"/>
              </a:rPr>
              <a:t>Rebecca Minkoff, </a:t>
            </a:r>
            <a:r>
              <a:rPr lang="el-GR" i="0" dirty="0">
                <a:solidFill>
                  <a:srgbClr val="981C22"/>
                </a:solidFill>
                <a:latin typeface="Arial Black" panose="020B0A04020102020204" pitchFamily="34" charset="0"/>
              </a:rPr>
              <a:t>Σχεδιάστρια Μόδας και Επιχειρηματίας</a:t>
            </a:r>
            <a:endParaRPr i="0" dirty="0">
              <a:solidFill>
                <a:srgbClr val="981C22"/>
              </a:solidFill>
              <a:latin typeface="Arial Black" panose="020B0A04020102020204" pitchFamily="34" charset="0"/>
            </a:endParaRPr>
          </a:p>
        </p:txBody>
      </p:sp>
    </p:spTree>
    <p:extLst>
      <p:ext uri="{BB962C8B-B14F-4D97-AF65-F5344CB8AC3E}">
        <p14:creationId xmlns:p14="http://schemas.microsoft.com/office/powerpoint/2010/main" val="227299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0" y="891775"/>
            <a:ext cx="2927623" cy="857401"/>
          </a:xfrm>
          <a:prstGeom prst="rect">
            <a:avLst/>
          </a:prstGeom>
        </p:spPr>
        <p:txBody>
          <a:bodyPr spcFirstLastPara="1" wrap="square" lIns="91426" tIns="91426" rIns="91426" bIns="91426" anchor="t" anchorCtr="0">
            <a:noAutofit/>
          </a:bodyPr>
          <a:lstStyle/>
          <a:p>
            <a:r>
              <a:rPr lang="el-GR" sz="3600" dirty="0"/>
              <a:t>Θέστε έναν </a:t>
            </a:r>
            <a:r>
              <a:rPr lang="el-GR" sz="3600" dirty="0">
                <a:solidFill>
                  <a:srgbClr val="0A8C6D"/>
                </a:solidFill>
              </a:rPr>
              <a:t>νέο στόχο </a:t>
            </a:r>
            <a:r>
              <a:rPr lang="el-GR" sz="3600" dirty="0"/>
              <a:t>και ολοκληρώστε άλλη μία ενότητα!</a:t>
            </a:r>
            <a:endParaRPr sz="3600" dirty="0"/>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29</a:t>
            </a:fld>
            <a:endParaRPr/>
          </a:p>
        </p:txBody>
      </p:sp>
      <p:grpSp>
        <p:nvGrpSpPr>
          <p:cNvPr id="198" name="Google Shape;198;p24"/>
          <p:cNvGrpSpPr/>
          <p:nvPr/>
        </p:nvGrpSpPr>
        <p:grpSpPr>
          <a:xfrm>
            <a:off x="8152039" y="369833"/>
            <a:ext cx="602425" cy="641836"/>
            <a:chOff x="5970800" y="1619250"/>
            <a:chExt cx="428650" cy="456725"/>
          </a:xfrm>
          <a:solidFill>
            <a:srgbClr val="0A8C6D"/>
          </a:solidFill>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6" tIns="91426" rIns="91426" bIns="91426" anchor="ctr" anchorCtr="0">
              <a:noAutofit/>
            </a:bodyPr>
            <a:lstStyle/>
            <a:p>
              <a:endParaRPr sz="1401"/>
            </a:p>
          </p:txBody>
        </p:sp>
      </p:grpSp>
      <p:graphicFrame>
        <p:nvGraphicFramePr>
          <p:cNvPr id="2" name="Table 1">
            <a:extLst>
              <a:ext uri="{FF2B5EF4-FFF2-40B4-BE49-F238E27FC236}">
                <a16:creationId xmlns:a16="http://schemas.microsoft.com/office/drawing/2014/main" id="{7AF281C6-DE31-8328-14A6-A91DF148C6C4}"/>
              </a:ext>
            </a:extLst>
          </p:cNvPr>
          <p:cNvGraphicFramePr>
            <a:graphicFrameLocks noGrp="1"/>
          </p:cNvGraphicFramePr>
          <p:nvPr>
            <p:extLst>
              <p:ext uri="{D42A27DB-BD31-4B8C-83A1-F6EECF244321}">
                <p14:modId xmlns:p14="http://schemas.microsoft.com/office/powerpoint/2010/main" val="2478726375"/>
              </p:ext>
            </p:extLst>
          </p:nvPr>
        </p:nvGraphicFramePr>
        <p:xfrm>
          <a:off x="4384314" y="690070"/>
          <a:ext cx="3429000" cy="2288540"/>
        </p:xfrm>
        <a:graphic>
          <a:graphicData uri="http://schemas.openxmlformats.org/drawingml/2006/table">
            <a:tbl>
              <a:tblPr firstRow="1" bandRow="1">
                <a:tableStyleId>{C9FA97CD-A02D-469D-B682-1D2C58B7AE17}</a:tableStyleId>
              </a:tblPr>
              <a:tblGrid>
                <a:gridCol w="3429000">
                  <a:extLst>
                    <a:ext uri="{9D8B030D-6E8A-4147-A177-3AD203B41FA5}">
                      <a16:colId xmlns:a16="http://schemas.microsoft.com/office/drawing/2014/main" val="629401535"/>
                    </a:ext>
                  </a:extLst>
                </a:gridCol>
              </a:tblGrid>
              <a:tr h="370840">
                <a:tc>
                  <a:txBody>
                    <a:bodyPr/>
                    <a:lstStyle/>
                    <a:p>
                      <a:pPr marR="0" algn="l" rtl="0">
                        <a:lnSpc>
                          <a:spcPct val="100000"/>
                        </a:lnSpc>
                        <a:spcBef>
                          <a:spcPts val="0"/>
                        </a:spcBef>
                        <a:spcAft>
                          <a:spcPts val="0"/>
                        </a:spcAft>
                        <a:buClr>
                          <a:schemeClr val="dk1"/>
                        </a:buClr>
                        <a:buSzPts val="5800"/>
                        <a:buFont typeface="Raleway Thin"/>
                        <a:buNone/>
                      </a:pPr>
                      <a:r>
                        <a:rPr lang="el-GR" sz="2250" b="1" i="0" u="none" strike="noStrike" cap="none" noProof="0" dirty="0">
                          <a:solidFill>
                            <a:schemeClr val="bg1"/>
                          </a:solidFill>
                          <a:latin typeface="Arial" panose="020B0604020202020204" pitchFamily="34" charset="0"/>
                          <a:sym typeface="Raleway Thin"/>
                        </a:rPr>
                        <a:t>Ψηφιακή Νοοτροπία</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8C6D"/>
                    </a:solidFill>
                  </a:tcPr>
                </a:tc>
                <a:extLst>
                  <a:ext uri="{0D108BD9-81ED-4DB2-BD59-A6C34878D82A}">
                    <a16:rowId xmlns:a16="http://schemas.microsoft.com/office/drawing/2014/main" val="1088370931"/>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1: </a:t>
                      </a:r>
                      <a:r>
                        <a:rPr lang="el-GR" sz="1000" b="1" noProof="0" dirty="0">
                          <a:solidFill>
                            <a:schemeClr val="tx1">
                              <a:lumMod val="50000"/>
                            </a:schemeClr>
                          </a:solidFill>
                          <a:latin typeface="Arial" panose="020B0604020202020204" pitchFamily="34" charset="0"/>
                        </a:rPr>
                        <a:t>Ψηφιακός Μετασχηματισμός</a:t>
                      </a:r>
                      <a:endParaRPr lang="en-GB" sz="1000" b="1" noProof="0" dirty="0">
                        <a:solidFill>
                          <a:schemeClr val="tx1">
                            <a:lumMod val="50000"/>
                          </a:schemeClr>
                        </a:solidFill>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800446"/>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2: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Απομακρυσμένη εργασία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91981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3: </a:t>
                      </a:r>
                      <a:r>
                        <a:rPr lang="el-GR" sz="1000" b="1" noProof="0" dirty="0">
                          <a:solidFill>
                            <a:srgbClr val="0A8C6D"/>
                          </a:solidFill>
                          <a:latin typeface="Arial" panose="020B0604020202020204" pitchFamily="34" charset="0"/>
                        </a:rPr>
                        <a:t>Εισαγωγή</a:t>
                      </a:r>
                      <a:r>
                        <a:rPr lang="el-GR" sz="1000" b="1" baseline="0" noProof="0" dirty="0">
                          <a:solidFill>
                            <a:srgbClr val="0A8C6D"/>
                          </a:solidFill>
                          <a:latin typeface="Arial" panose="020B0604020202020204" pitchFamily="34" charset="0"/>
                        </a:rPr>
                        <a:t> στα ψηφιακά μέσα και το </a:t>
                      </a:r>
                      <a:r>
                        <a:rPr lang="en-GB" sz="1000" b="1" noProof="0" dirty="0">
                          <a:solidFill>
                            <a:srgbClr val="0A8C6D"/>
                          </a:solidFill>
                          <a:latin typeface="Arial" panose="020B0604020202020204" pitchFamily="34" charset="0"/>
                        </a:rPr>
                        <a:t>marketing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344337"/>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4: </a:t>
                      </a:r>
                      <a:r>
                        <a:rPr lang="el-GR" sz="1000" b="1" noProof="0" dirty="0">
                          <a:solidFill>
                            <a:schemeClr val="tx2">
                              <a:lumMod val="10000"/>
                            </a:schemeClr>
                          </a:solidFill>
                          <a:latin typeface="Arial" panose="020B0604020202020204" pitchFamily="34" charset="0"/>
                        </a:rPr>
                        <a:t>Εισαγωγή στο </a:t>
                      </a:r>
                      <a:r>
                        <a:rPr lang="en-GB" sz="1000" b="1" noProof="0" dirty="0">
                          <a:solidFill>
                            <a:schemeClr val="tx2">
                              <a:lumMod val="10000"/>
                            </a:schemeClr>
                          </a:solidFill>
                          <a:latin typeface="Arial" panose="020B0604020202020204" pitchFamily="34" charset="0"/>
                        </a:rPr>
                        <a:t>design thinking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73764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5</a:t>
                      </a:r>
                      <a:r>
                        <a:rPr lang="en-GB" sz="1000" b="1" i="0" u="none" strike="noStrike" cap="none" noProof="0" dirty="0">
                          <a:solidFill>
                            <a:srgbClr val="0A8C6D"/>
                          </a:solidFill>
                          <a:latin typeface="Arial" panose="020B0604020202020204" pitchFamily="34" charset="0"/>
                          <a:ea typeface="Arial"/>
                          <a:cs typeface="Arial"/>
                          <a:sym typeface="Arial"/>
                        </a:rPr>
                        <a:t>: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Δημιουργικότητα</a:t>
                      </a:r>
                      <a:r>
                        <a:rPr lang="el-GR" sz="1000" b="1" i="0" u="none" strike="noStrike" cap="none" baseline="0" noProof="0" dirty="0">
                          <a:solidFill>
                            <a:schemeClr val="tx2">
                              <a:lumMod val="10000"/>
                            </a:schemeClr>
                          </a:solidFill>
                          <a:latin typeface="Arial" panose="020B0604020202020204" pitchFamily="34" charset="0"/>
                          <a:ea typeface="Arial"/>
                          <a:cs typeface="Arial"/>
                          <a:sym typeface="Arial"/>
                        </a:rPr>
                        <a:t> και Καινοτομία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198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t>Το ψηφιακό μάρκετινγκ σημαίνει να βρίσκεστε εκεί όπου βρίσκονται οι πελάτες σας, και για τις περισσότερες επιχειρήσεις, αυτό είναι το διαδίκτυο.</a:t>
            </a:r>
          </a:p>
          <a:p>
            <a:pPr marL="0"/>
            <a:r>
              <a:rPr lang="en-US" i="0" dirty="0"/>
              <a:t>Susan Wu, CEO </a:t>
            </a:r>
            <a:r>
              <a:rPr lang="el-GR" i="0" dirty="0"/>
              <a:t>και </a:t>
            </a:r>
            <a:r>
              <a:rPr lang="el-GR" i="0" dirty="0" err="1"/>
              <a:t>συνιδρύτρια</a:t>
            </a:r>
            <a:r>
              <a:rPr lang="el-GR" i="0" dirty="0"/>
              <a:t> της </a:t>
            </a:r>
            <a:r>
              <a:rPr lang="en-US" i="0" dirty="0" err="1"/>
              <a:t>Remesh</a:t>
            </a:r>
            <a:endParaRPr i="0" dirty="0"/>
          </a:p>
        </p:txBody>
      </p:sp>
    </p:spTree>
    <p:extLst>
      <p:ext uri="{BB962C8B-B14F-4D97-AF65-F5344CB8AC3E}">
        <p14:creationId xmlns:p14="http://schemas.microsoft.com/office/powerpoint/2010/main" val="17625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a:solidFill>
                  <a:srgbClr val="981C22"/>
                </a:solidFill>
              </a:rPr>
              <a:t>Εισαγωγή στα Ψηφιακά Μέσα και στο Μάρκετινγκ</a:t>
            </a:r>
            <a:endParaRPr lang="en-GB" dirty="0">
              <a:solidFill>
                <a:srgbClr val="981C22"/>
              </a:solidFill>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n-GB" sz="2800" b="1" dirty="0"/>
              <a:t>Developer: </a:t>
            </a:r>
            <a:r>
              <a:rPr lang="en-GB" sz="2800" b="1" dirty="0" err="1"/>
              <a:t>Found.ation</a:t>
            </a:r>
            <a:endParaRPr lang="en-GB" sz="2800" b="1" dirty="0"/>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Arial" panose="020B0604020202020204" pitchFamily="34" charset="0"/>
                <a:ea typeface="Raleway Thin"/>
                <a:cs typeface="Arial" panose="020B0604020202020204" pitchFamily="34" charset="0"/>
                <a:sym typeface="Raleway Thin"/>
              </a:rPr>
              <a:t>3</a:t>
            </a:r>
            <a:endParaRPr sz="9600" dirty="0">
              <a:solidFill>
                <a:srgbClr val="981C22"/>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244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434343"/>
                </a:solidFill>
              </a:rPr>
              <a:t>Μετά την ολοκλήρωση αυτής της ενότητας</a:t>
            </a:r>
            <a:br>
              <a:rPr lang="en-GB" sz="2800" dirty="0">
                <a:solidFill>
                  <a:srgbClr val="434343"/>
                </a:solidFill>
              </a:rPr>
            </a:br>
            <a:r>
              <a:rPr lang="el-GR" sz="3200" dirty="0">
                <a:solidFill>
                  <a:srgbClr val="0A8C6D"/>
                </a:solidFill>
              </a:rPr>
              <a:t>θα είστε σε θέση </a:t>
            </a:r>
            <a:r>
              <a:rPr lang="el-GR" sz="2800" dirty="0">
                <a:solidFill>
                  <a:srgbClr val="434343"/>
                </a:solidFill>
              </a:rPr>
              <a:t>να</a:t>
            </a:r>
            <a:r>
              <a:rPr lang="en-GB" sz="3200" b="1" dirty="0">
                <a:solidFill>
                  <a:srgbClr val="434343"/>
                </a:solidFill>
              </a:rPr>
              <a:t>:</a:t>
            </a:r>
            <a:endParaRPr sz="3600" b="1" dirty="0"/>
          </a:p>
        </p:txBody>
      </p:sp>
      <p:sp>
        <p:nvSpPr>
          <p:cNvPr id="148" name="Google Shape;148;p21"/>
          <p:cNvSpPr txBox="1">
            <a:spLocks noGrp="1"/>
          </p:cNvSpPr>
          <p:nvPr>
            <p:ph type="body" idx="1"/>
          </p:nvPr>
        </p:nvSpPr>
        <p:spPr>
          <a:xfrm>
            <a:off x="922001" y="1829916"/>
            <a:ext cx="2451778" cy="2778660"/>
          </a:xfrm>
          <a:prstGeom prst="rect">
            <a:avLst/>
          </a:prstGeom>
        </p:spPr>
        <p:txBody>
          <a:bodyPr spcFirstLastPara="1" wrap="square" lIns="91426" tIns="91426" rIns="91426" bIns="91426" anchor="t" anchorCtr="0">
            <a:noAutofit/>
          </a:bodyPr>
          <a:lstStyle/>
          <a:p>
            <a:pPr marL="285750" indent="-285750">
              <a:buClr>
                <a:srgbClr val="0A8C6D"/>
              </a:buClr>
              <a:buFont typeface="Wingdings" panose="05000000000000000000" pitchFamily="2" charset="2"/>
              <a:buChar char="§"/>
            </a:pPr>
            <a:r>
              <a:rPr lang="el-GR" dirty="0"/>
              <a:t>Προσδιορίσετε τις διαφορές μεταξύ παραδοσιακού και ψηφιακού μάρκετινγκ.</a:t>
            </a:r>
          </a:p>
          <a:p>
            <a:pPr marL="285750" indent="-285750">
              <a:buClr>
                <a:srgbClr val="0A8C6D"/>
              </a:buClr>
              <a:buFont typeface="Wingdings" panose="05000000000000000000" pitchFamily="2" charset="2"/>
              <a:buChar char="§"/>
            </a:pPr>
            <a:r>
              <a:rPr lang="el-GR" dirty="0"/>
              <a:t>Ορίσετε τι είναι το μάρκετινγκ περιεχομένου.</a:t>
            </a:r>
          </a:p>
          <a:p>
            <a:pPr marL="285750" indent="-285750">
              <a:buClr>
                <a:srgbClr val="0A8C6D"/>
              </a:buClr>
              <a:buFont typeface="Wingdings" panose="05000000000000000000" pitchFamily="2" charset="2"/>
              <a:buChar char="§"/>
            </a:pPr>
            <a:r>
              <a:rPr lang="el-GR" dirty="0"/>
              <a:t>Επιλέξετε τα κατάλληλα μέσα κοινωνικής δικτύωσης για την ψηφιακή σας παρουσία.</a:t>
            </a:r>
          </a:p>
          <a:p>
            <a:pPr marL="0" indent="0">
              <a:buNone/>
            </a:pPr>
            <a:endParaRPr lang="en-GB" dirty="0"/>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373779" y="1829916"/>
            <a:ext cx="2565203" cy="2778660"/>
          </a:xfrm>
        </p:spPr>
        <p:txBody>
          <a:bodyPr/>
          <a:lstStyle/>
          <a:p>
            <a:pPr marL="285750" indent="-285750">
              <a:buClr>
                <a:srgbClr val="0A8C6D"/>
              </a:buClr>
              <a:buFont typeface="Wingdings" panose="05000000000000000000" pitchFamily="2" charset="2"/>
              <a:buChar char="§"/>
            </a:pPr>
            <a:r>
              <a:rPr lang="el-GR" dirty="0"/>
              <a:t>Επιλέξετε τα ψηφιακά κανάλια και μέσα που ταιριάζουν καλύτερα στις ανάγκες σας.</a:t>
            </a:r>
          </a:p>
          <a:p>
            <a:pPr marL="285750" indent="-285750">
              <a:buClr>
                <a:srgbClr val="0A8C6D"/>
              </a:buClr>
              <a:buFont typeface="Wingdings" panose="05000000000000000000" pitchFamily="2" charset="2"/>
              <a:buChar char="§"/>
            </a:pPr>
            <a:r>
              <a:rPr lang="el-GR" dirty="0"/>
              <a:t>Χρησιμοποιήσετε το </a:t>
            </a:r>
            <a:r>
              <a:rPr lang="en-US" dirty="0"/>
              <a:t>storytelling </a:t>
            </a:r>
            <a:r>
              <a:rPr lang="el-GR" dirty="0"/>
              <a:t>για να δημιουργήσετε συναρπαστικές ψηφιακές εμπειρίες.</a:t>
            </a:r>
          </a:p>
          <a:p>
            <a:pPr marL="285750" indent="-285750">
              <a:buClr>
                <a:srgbClr val="0A8C6D"/>
              </a:buClr>
              <a:buFont typeface="Wingdings" panose="05000000000000000000" pitchFamily="2" charset="2"/>
              <a:buChar char="§"/>
            </a:pPr>
            <a:r>
              <a:rPr lang="el-GR" dirty="0"/>
              <a:t>Δημιουργήσετε δυνατά προφίλ που προωθούν τα δυνατά σας σημεία.</a:t>
            </a:r>
          </a:p>
          <a:p>
            <a:pPr marL="285750" indent="-285750">
              <a:buFont typeface="Wingdings" panose="05000000000000000000" pitchFamily="2" charset="2"/>
              <a:buChar char="§"/>
            </a:pPr>
            <a:endParaRPr lang="en-GB" dirty="0"/>
          </a:p>
          <a:p>
            <a:pPr marL="139702" indent="0">
              <a:buNone/>
            </a:pPr>
            <a:endParaRPr lang="pt-PT" dirty="0"/>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938982" y="1829916"/>
            <a:ext cx="2437293" cy="2778660"/>
          </a:xfrm>
        </p:spPr>
        <p:txBody>
          <a:bodyPr/>
          <a:lstStyle/>
          <a:p>
            <a:pPr marL="285750" indent="-285750">
              <a:buClr>
                <a:srgbClr val="0A8C6D"/>
              </a:buClr>
              <a:buFont typeface="Wingdings" panose="05000000000000000000" pitchFamily="2" charset="2"/>
              <a:buChar char="§"/>
            </a:pPr>
            <a:r>
              <a:rPr lang="el-GR" dirty="0"/>
              <a:t>Κατανοήσετε το ψηφιακό ταξίδι των πελατών και να χτίσετε τη στρατηγική σας με βάση αυτό.</a:t>
            </a:r>
          </a:p>
          <a:p>
            <a:pPr marL="285750" indent="-285750">
              <a:buClr>
                <a:srgbClr val="0A8C6D"/>
              </a:buClr>
              <a:buFont typeface="Wingdings" panose="05000000000000000000" pitchFamily="2" charset="2"/>
              <a:buChar char="§"/>
            </a:pPr>
            <a:r>
              <a:rPr lang="el-GR" dirty="0"/>
              <a:t>Επικεντρωθείτε στην αξία του πελάτη και στις προσδοκίες του.</a:t>
            </a:r>
          </a:p>
          <a:p>
            <a:pPr marL="285750" indent="-285750">
              <a:buClr>
                <a:srgbClr val="0A8C6D"/>
              </a:buClr>
              <a:buFont typeface="Wingdings" panose="05000000000000000000" pitchFamily="2" charset="2"/>
              <a:buChar char="§"/>
            </a:pPr>
            <a:r>
              <a:rPr lang="el-GR" dirty="0"/>
              <a:t>Έχετε μεγαλύτερη σιγουριά σχετικά με την προώθηση του εαυτό σας σε ένα ψηφιακό περιβάλλον.</a:t>
            </a:r>
          </a:p>
          <a:p>
            <a:pPr marL="139702" indent="0">
              <a:buNone/>
            </a:pPr>
            <a:endParaRPr lang="pt-PT" dirty="0"/>
          </a:p>
        </p:txBody>
      </p:sp>
      <p:pic>
        <p:nvPicPr>
          <p:cNvPr id="7" name="Picture 6">
            <a:extLst>
              <a:ext uri="{FF2B5EF4-FFF2-40B4-BE49-F238E27FC236}">
                <a16:creationId xmlns:a16="http://schemas.microsoft.com/office/drawing/2014/main" id="{BA71B2A6-474D-6CE7-C32B-9769F699E302}"/>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42104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Αρχές Ψηφιακού Μάρκετινγκ</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96931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Ορισμός Ψηφιακού Μάρκετινγκ</a:t>
            </a:r>
          </a:p>
        </p:txBody>
      </p:sp>
      <p:sp>
        <p:nvSpPr>
          <p:cNvPr id="148" name="Google Shape;148;p21"/>
          <p:cNvSpPr txBox="1">
            <a:spLocks noGrp="1"/>
          </p:cNvSpPr>
          <p:nvPr>
            <p:ph type="body" idx="1"/>
          </p:nvPr>
        </p:nvSpPr>
        <p:spPr>
          <a:xfrm>
            <a:off x="991274" y="1557152"/>
            <a:ext cx="7139714" cy="2366100"/>
          </a:xfrm>
          <a:prstGeom prst="rect">
            <a:avLst/>
          </a:prstGeom>
          <a:ln>
            <a:noFill/>
          </a:ln>
        </p:spPr>
        <p:txBody>
          <a:bodyPr spcFirstLastPara="1" wrap="square" lIns="91426" tIns="91426" rIns="91426" bIns="91426" anchor="t" anchorCtr="0">
            <a:noAutofit/>
          </a:bodyPr>
          <a:lstStyle/>
          <a:p>
            <a:pPr marL="0" indent="0">
              <a:buNone/>
            </a:pPr>
            <a:r>
              <a:rPr lang="el-GR" sz="1400" dirty="0"/>
              <a:t>Το ψηφιακό μάρκετινγκ αναφέρεται στη χρήση ψηφιακών καναλιών και εργαλείων για την προώθηση προϊόντων, υπηρεσιών και εμπορικών σημάτων.</a:t>
            </a:r>
          </a:p>
          <a:p>
            <a:pPr marL="0" indent="0">
              <a:buNone/>
            </a:pPr>
            <a:r>
              <a:rPr lang="el-GR" sz="1400" dirty="0"/>
              <a:t>Περιλαμβάνει ένα ευρύ φάσμα τακτικών, όπως μάρκετινγκ περιεχομένου, μάρκετινγκ μέσων κοινωνικής δικτύωσης, μάρκετινγκ μέσω email, βελτιστοποίηση μηχανών αναζήτησης, </a:t>
            </a:r>
            <a:r>
              <a:rPr lang="en-US" sz="1400" dirty="0"/>
              <a:t>pay-per-click </a:t>
            </a:r>
            <a:r>
              <a:rPr lang="el-GR" sz="1400" dirty="0"/>
              <a:t>διαφήμιση και άλλα.</a:t>
            </a:r>
          </a:p>
          <a:p>
            <a:pPr marL="0" indent="0">
              <a:buNone/>
            </a:pPr>
            <a:r>
              <a:rPr lang="el-GR" sz="1400" dirty="0"/>
              <a:t>Στη σημερινή ψηφιακή εποχή, είναι ζωτικής σημασίας για τις επιχειρήσεις να έχουν ισχυρή διαδικτυακή παρουσία προκειμένου να προσεγγίσουν και να αλληλεπιδράσουν με το κοινό-στόχο τους. Το ψηφιακό μάρκετινγκ επιτρέπει στις επιχειρήσεις να συνδέονται με πελάτες όπου περνούν τον περισσότερο χρόνο τους – στο διαδίκτυο. Προσφέρει επίσης την ευκαιρία στις επιχειρήσεις να στοχεύουν σε συγκεκριμένο κοινό, να παρακολουθούν την πρόοδό τους και να λαμβάνουν αποφάσεις βάσει δεδομένων για τη βελτιστοποίηση των προσπαθειών μάρκετινγκ.</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226196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72377" y="474681"/>
            <a:ext cx="6866100" cy="578970"/>
          </a:xfrm>
          <a:prstGeom prst="rect">
            <a:avLst/>
          </a:prstGeom>
        </p:spPr>
        <p:txBody>
          <a:bodyPr spcFirstLastPara="1" wrap="square" lIns="91426" tIns="91426" rIns="91426" bIns="91426" anchor="t" anchorCtr="0">
            <a:noAutofit/>
          </a:bodyPr>
          <a:lstStyle/>
          <a:p>
            <a:r>
              <a:rPr lang="el-GR" sz="3600" dirty="0">
                <a:solidFill>
                  <a:srgbClr val="0A8C6D"/>
                </a:solidFill>
              </a:rPr>
              <a:t>Τύποι Μέσων</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8" name="Google Shape;148;p21"/>
          <p:cNvSpPr txBox="1">
            <a:spLocks/>
          </p:cNvSpPr>
          <p:nvPr/>
        </p:nvSpPr>
        <p:spPr>
          <a:xfrm>
            <a:off x="572377" y="1276406"/>
            <a:ext cx="2571876" cy="3313882"/>
          </a:xfrm>
          <a:prstGeom prst="rect">
            <a:avLst/>
          </a:prstGeom>
          <a:ln w="25400" cap="flat" cmpd="sng" algn="ctr">
            <a:solidFill>
              <a:srgbClr val="0A8C6D"/>
            </a:solidFill>
            <a:prstDash val="solid"/>
          </a:ln>
        </p:spPr>
        <p:style>
          <a:lnRef idx="2">
            <a:schemeClr val="accent6"/>
          </a:lnRef>
          <a:fillRef idx="1">
            <a:schemeClr val="lt1"/>
          </a:fillRef>
          <a:effectRef idx="0">
            <a:schemeClr val="accent6"/>
          </a:effectRef>
          <a:fontRef idx="minor">
            <a:schemeClr val="dk1"/>
          </a:fontRef>
        </p:style>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None/>
            </a:pPr>
            <a:r>
              <a:rPr lang="el-GR" sz="1400" dirty="0">
                <a:solidFill>
                  <a:srgbClr val="0A8C6D"/>
                </a:solidFill>
                <a:latin typeface="Arial" panose="020B0604020202020204" pitchFamily="34" charset="0"/>
                <a:cs typeface="Arial" panose="020B0604020202020204" pitchFamily="34" charset="0"/>
              </a:rPr>
              <a:t>Τα μέσα επί πληρωμή </a:t>
            </a:r>
            <a:r>
              <a:rPr lang="el-GR" sz="1400" dirty="0">
                <a:latin typeface="Arial" panose="020B0604020202020204" pitchFamily="34" charset="0"/>
                <a:cs typeface="Arial" panose="020B0604020202020204" pitchFamily="34" charset="0"/>
              </a:rPr>
              <a:t>αναφέρονται σε κάθε είδους διαφήμιση που απαιτεί πληρωμή σε αντάλλαγμα για την προώθηση προϊόντων ή υπηρεσιών ενός </a:t>
            </a:r>
            <a:r>
              <a:rPr lang="en-US" sz="1400" dirty="0">
                <a:latin typeface="Arial" panose="020B0604020202020204" pitchFamily="34" charset="0"/>
                <a:cs typeface="Arial" panose="020B0604020202020204" pitchFamily="34" charset="0"/>
              </a:rPr>
              <a:t>brand</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buClr>
                <a:srgbClr val="0A8C6D"/>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sym typeface="Arial"/>
              </a:rPr>
              <a:t>Pay-per-click (PPC) </a:t>
            </a:r>
            <a:br>
              <a:rPr lang="en-US" sz="1400" dirty="0">
                <a:latin typeface="Arial" panose="020B0604020202020204" pitchFamily="34" charset="0"/>
                <a:cs typeface="Arial" panose="020B0604020202020204" pitchFamily="34" charset="0"/>
                <a:sym typeface="Arial"/>
              </a:rPr>
            </a:br>
            <a:r>
              <a:rPr lang="el-GR" sz="1400" dirty="0">
                <a:latin typeface="Arial" panose="020B0604020202020204" pitchFamily="34" charset="0"/>
                <a:cs typeface="Arial" panose="020B0604020202020204" pitchFamily="34" charset="0"/>
                <a:sym typeface="Arial"/>
              </a:rPr>
              <a:t>διαφήμιση</a:t>
            </a: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Διαφήμιση προβολής</a:t>
            </a:r>
            <a:br>
              <a:rPr lang="en-US" sz="1400" dirty="0">
                <a:latin typeface="Arial" panose="020B0604020202020204" pitchFamily="34" charset="0"/>
                <a:cs typeface="Arial" panose="020B0604020202020204" pitchFamily="34" charset="0"/>
                <a:sym typeface="Arial"/>
              </a:rPr>
            </a:br>
            <a:r>
              <a:rPr lang="en-US" sz="1400" dirty="0">
                <a:latin typeface="Arial" panose="020B0604020202020204" pitchFamily="34" charset="0"/>
                <a:cs typeface="Arial" panose="020B0604020202020204" pitchFamily="34" charset="0"/>
                <a:sym typeface="Arial"/>
              </a:rPr>
              <a:t>(banner ads)</a:t>
            </a:r>
          </a:p>
          <a:p>
            <a:pPr marL="285750" indent="-285750">
              <a:buClr>
                <a:srgbClr val="0A8C6D"/>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sym typeface="Arial"/>
              </a:rPr>
              <a:t>Influencer </a:t>
            </a:r>
            <a:r>
              <a:rPr lang="el-GR" sz="1400" dirty="0">
                <a:latin typeface="Arial" panose="020B0604020202020204" pitchFamily="34" charset="0"/>
                <a:cs typeface="Arial" panose="020B0604020202020204" pitchFamily="34" charset="0"/>
                <a:sym typeface="Arial"/>
              </a:rPr>
              <a:t>μάρκετινγκ</a:t>
            </a: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Μάρκετινγκ συνεργατών</a:t>
            </a:r>
            <a:endParaRPr lang="en-US" sz="1400" dirty="0">
              <a:latin typeface="Arial" panose="020B0604020202020204" pitchFamily="34" charset="0"/>
              <a:cs typeface="Arial" panose="020B0604020202020204" pitchFamily="34" charset="0"/>
            </a:endParaRPr>
          </a:p>
          <a:p>
            <a:pPr marL="0" indent="0">
              <a:buFont typeface="Raleway Thin"/>
              <a:buNone/>
            </a:pPr>
            <a:endParaRPr lang="en-GB" sz="1200" dirty="0">
              <a:latin typeface="Arial" panose="020B0604020202020204" pitchFamily="34" charset="0"/>
              <a:cs typeface="Arial" panose="020B0604020202020204" pitchFamily="34" charset="0"/>
            </a:endParaRPr>
          </a:p>
        </p:txBody>
      </p:sp>
      <p:sp>
        <p:nvSpPr>
          <p:cNvPr id="11" name="Google Shape;148;p21"/>
          <p:cNvSpPr txBox="1">
            <a:spLocks/>
          </p:cNvSpPr>
          <p:nvPr/>
        </p:nvSpPr>
        <p:spPr>
          <a:xfrm>
            <a:off x="3316756" y="1276405"/>
            <a:ext cx="2538612" cy="3313883"/>
          </a:xfrm>
          <a:prstGeom prst="rect">
            <a:avLst/>
          </a:prstGeom>
          <a:ln w="25400" cap="flat" cmpd="sng" algn="ctr">
            <a:solidFill>
              <a:srgbClr val="0A8C6D"/>
            </a:solidFill>
            <a:prstDash val="solid"/>
          </a:ln>
        </p:spPr>
        <p:style>
          <a:lnRef idx="2">
            <a:schemeClr val="accent6"/>
          </a:lnRef>
          <a:fillRef idx="1">
            <a:schemeClr val="lt1"/>
          </a:fillRef>
          <a:effectRef idx="0">
            <a:schemeClr val="accent6"/>
          </a:effectRef>
          <a:fontRef idx="minor">
            <a:schemeClr val="dk1"/>
          </a:fontRef>
        </p:style>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None/>
            </a:pPr>
            <a:r>
              <a:rPr lang="el-GR" sz="1400" dirty="0">
                <a:solidFill>
                  <a:srgbClr val="0A8C6D"/>
                </a:solidFill>
                <a:latin typeface="Arial" panose="020B0604020202020204" pitchFamily="34" charset="0"/>
                <a:cs typeface="Arial" panose="020B0604020202020204" pitchFamily="34" charset="0"/>
              </a:rPr>
              <a:t>Το </a:t>
            </a:r>
            <a:r>
              <a:rPr lang="en-US" sz="1400" dirty="0">
                <a:solidFill>
                  <a:srgbClr val="0A8C6D"/>
                </a:solidFill>
                <a:latin typeface="Arial" panose="020B0604020202020204" pitchFamily="34" charset="0"/>
                <a:cs typeface="Arial" panose="020B0604020202020204" pitchFamily="34" charset="0"/>
              </a:rPr>
              <a:t>Owned Media </a:t>
            </a:r>
            <a:r>
              <a:rPr lang="el-GR" sz="1400" dirty="0">
                <a:latin typeface="Arial" panose="020B0604020202020204" pitchFamily="34" charset="0"/>
                <a:cs typeface="Arial" panose="020B0604020202020204" pitchFamily="34" charset="0"/>
                <a:sym typeface="Arial"/>
              </a:rPr>
              <a:t>αναφέρεται σε οποιοδήποτε είδος περιεχομένου ή πλατφόρμας που κατέχει και ελέγχει μια εταιρεία</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buClr>
                <a:srgbClr val="0A8C6D"/>
              </a:buClr>
              <a:buSzPct val="100000"/>
              <a:buFont typeface="Wingdings" panose="05000000000000000000" pitchFamily="2" charset="2"/>
              <a:buChar char="§"/>
            </a:pP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Ιστοσελίδα</a:t>
            </a: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sym typeface="Arial"/>
              </a:rPr>
              <a:t>Blog</a:t>
            </a:r>
          </a:p>
          <a:p>
            <a:pPr marL="285750" indent="-285750">
              <a:buClr>
                <a:srgbClr val="0A8C6D"/>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sym typeface="Arial"/>
              </a:rPr>
              <a:t>Social Media </a:t>
            </a:r>
            <a:r>
              <a:rPr lang="el-GR" sz="1400" dirty="0">
                <a:latin typeface="Arial" panose="020B0604020202020204" pitchFamily="34" charset="0"/>
                <a:cs typeface="Arial" panose="020B0604020202020204" pitchFamily="34" charset="0"/>
                <a:sym typeface="Arial"/>
              </a:rPr>
              <a:t>προφίλ</a:t>
            </a: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sym typeface="Arial"/>
              </a:rPr>
              <a:t>Email </a:t>
            </a:r>
            <a:r>
              <a:rPr lang="el-GR" sz="1400" dirty="0">
                <a:latin typeface="Arial" panose="020B0604020202020204" pitchFamily="34" charset="0"/>
                <a:cs typeface="Arial" panose="020B0604020202020204" pitchFamily="34" charset="0"/>
                <a:sym typeface="Arial"/>
              </a:rPr>
              <a:t>λίστα</a:t>
            </a:r>
            <a:r>
              <a:rPr lang="en-US" sz="1400" dirty="0">
                <a:latin typeface="Arial" panose="020B0604020202020204" pitchFamily="34" charset="0"/>
                <a:cs typeface="Arial" panose="020B0604020202020204" pitchFamily="34" charset="0"/>
                <a:sym typeface="Arial"/>
              </a:rPr>
              <a:t> (Newsletter)</a:t>
            </a:r>
            <a:endParaRPr lang="en-US" sz="1400" dirty="0">
              <a:latin typeface="Arial" panose="020B0604020202020204" pitchFamily="34" charset="0"/>
              <a:cs typeface="Arial" panose="020B0604020202020204" pitchFamily="34" charset="0"/>
            </a:endParaRPr>
          </a:p>
          <a:p>
            <a:pPr marL="0" indent="0">
              <a:buFont typeface="Raleway Thin"/>
              <a:buNone/>
            </a:pPr>
            <a:endParaRPr lang="en-GB" sz="1200" dirty="0">
              <a:latin typeface="Arial" panose="020B0604020202020204" pitchFamily="34" charset="0"/>
              <a:cs typeface="Arial" panose="020B0604020202020204" pitchFamily="34" charset="0"/>
            </a:endParaRPr>
          </a:p>
        </p:txBody>
      </p:sp>
      <p:sp>
        <p:nvSpPr>
          <p:cNvPr id="12" name="Google Shape;148;p21"/>
          <p:cNvSpPr txBox="1">
            <a:spLocks/>
          </p:cNvSpPr>
          <p:nvPr/>
        </p:nvSpPr>
        <p:spPr>
          <a:xfrm>
            <a:off x="6232041" y="1276404"/>
            <a:ext cx="2430695" cy="3313884"/>
          </a:xfrm>
          <a:prstGeom prst="rect">
            <a:avLst/>
          </a:prstGeom>
          <a:ln w="25400" cap="flat" cmpd="sng" algn="ctr">
            <a:solidFill>
              <a:srgbClr val="0A8C6D"/>
            </a:solidFill>
            <a:prstDash val="solid"/>
          </a:ln>
        </p:spPr>
        <p:style>
          <a:lnRef idx="2">
            <a:schemeClr val="accent6"/>
          </a:lnRef>
          <a:fillRef idx="1">
            <a:schemeClr val="lt1"/>
          </a:fillRef>
          <a:effectRef idx="0">
            <a:schemeClr val="accent6"/>
          </a:effectRef>
          <a:fontRef idx="minor">
            <a:schemeClr val="dk1"/>
          </a:fontRef>
        </p:style>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None/>
            </a:pPr>
            <a:r>
              <a:rPr lang="el-GR" sz="1400" dirty="0">
                <a:solidFill>
                  <a:srgbClr val="0A8C6D"/>
                </a:solidFill>
                <a:latin typeface="Arial" panose="020B0604020202020204" pitchFamily="34" charset="0"/>
                <a:cs typeface="Arial" panose="020B0604020202020204" pitchFamily="34" charset="0"/>
              </a:rPr>
              <a:t>Το </a:t>
            </a:r>
            <a:r>
              <a:rPr lang="en-US" sz="1400" dirty="0">
                <a:solidFill>
                  <a:srgbClr val="0A8C6D"/>
                </a:solidFill>
                <a:latin typeface="Arial" panose="020B0604020202020204" pitchFamily="34" charset="0"/>
                <a:cs typeface="Arial" panose="020B0604020202020204" pitchFamily="34" charset="0"/>
              </a:rPr>
              <a:t>Earned Media </a:t>
            </a:r>
            <a:r>
              <a:rPr lang="el-GR" sz="1400" dirty="0">
                <a:latin typeface="Arial" panose="020B0604020202020204" pitchFamily="34" charset="0"/>
                <a:cs typeface="Arial" panose="020B0604020202020204" pitchFamily="34" charset="0"/>
                <a:sym typeface="Arial"/>
              </a:rPr>
              <a:t>αναφέρεται σε κάθε είδους δημοσιότητα που κερδίζει μια εταιρεία μέσω της κάλυψης των προϊόντων ή των υπηρεσιών της από τα μέσα ενημέρωσης.</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Αναφορές</a:t>
            </a: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Κριτικές</a:t>
            </a:r>
            <a:endParaRPr lang="en-US" sz="1400" dirty="0">
              <a:latin typeface="Arial" panose="020B0604020202020204" pitchFamily="34" charset="0"/>
              <a:cs typeface="Arial" panose="020B0604020202020204" pitchFamily="34" charset="0"/>
              <a:sym typeface="Arial"/>
            </a:endParaRP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Κοινοποιήσεις στα </a:t>
            </a:r>
            <a:r>
              <a:rPr lang="en-US" sz="1400" dirty="0">
                <a:latin typeface="Arial" panose="020B0604020202020204" pitchFamily="34" charset="0"/>
                <a:cs typeface="Arial" panose="020B0604020202020204" pitchFamily="34" charset="0"/>
                <a:sym typeface="Arial"/>
              </a:rPr>
              <a:t>social media</a:t>
            </a:r>
          </a:p>
          <a:p>
            <a:pPr marL="285750" indent="-285750">
              <a:buClr>
                <a:srgbClr val="0A8C6D"/>
              </a:buClr>
              <a:buSzPct val="100000"/>
              <a:buFont typeface="Wingdings" panose="05000000000000000000" pitchFamily="2" charset="2"/>
              <a:buChar char="§"/>
            </a:pPr>
            <a:r>
              <a:rPr lang="el-GR" sz="1400" dirty="0">
                <a:latin typeface="Arial" panose="020B0604020202020204" pitchFamily="34" charset="0"/>
                <a:cs typeface="Arial" panose="020B0604020202020204" pitchFamily="34" charset="0"/>
                <a:sym typeface="Arial"/>
              </a:rPr>
              <a:t>Από στόμα σε στόμα</a:t>
            </a:r>
          </a:p>
          <a:p>
            <a:pPr marL="285750" indent="-285750">
              <a:buClr>
                <a:srgbClr val="0A8C6D"/>
              </a:buClr>
              <a:buSzPct val="100000"/>
              <a:buFont typeface="Wingdings" panose="05000000000000000000" pitchFamily="2" charset="2"/>
              <a:buChar char="§"/>
            </a:pPr>
            <a:endParaRPr lang="en-US" sz="1400" dirty="0">
              <a:latin typeface="Arial" panose="020B0604020202020204" pitchFamily="34" charset="0"/>
              <a:cs typeface="Arial" panose="020B0604020202020204" pitchFamily="34" charset="0"/>
              <a:sym typeface="Arial"/>
            </a:endParaRPr>
          </a:p>
          <a:p>
            <a:pPr marL="0" indent="0">
              <a:buFont typeface="Raleway Thin"/>
              <a:buNone/>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62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396452" y="452574"/>
            <a:ext cx="4649936" cy="857400"/>
          </a:xfrm>
          <a:prstGeom prst="rect">
            <a:avLst/>
          </a:prstGeom>
        </p:spPr>
        <p:txBody>
          <a:bodyPr spcFirstLastPara="1" wrap="square" lIns="91426" tIns="91426" rIns="91426" bIns="91426" anchor="t" anchorCtr="0">
            <a:noAutofit/>
          </a:bodyPr>
          <a:lstStyle/>
          <a:p>
            <a:r>
              <a:rPr lang="el-GR" sz="3600" dirty="0">
                <a:solidFill>
                  <a:srgbClr val="0A8C6D"/>
                </a:solidFill>
              </a:rPr>
              <a:t>Ψηφιακό μάρκετινγκ</a:t>
            </a:r>
            <a:endParaRPr sz="3600" dirty="0">
              <a:solidFill>
                <a:srgbClr val="0A8C6D"/>
              </a:solidFill>
            </a:endParaRPr>
          </a:p>
        </p:txBody>
      </p:sp>
      <p:sp>
        <p:nvSpPr>
          <p:cNvPr id="148" name="Google Shape;148;p21"/>
          <p:cNvSpPr txBox="1">
            <a:spLocks noGrp="1"/>
          </p:cNvSpPr>
          <p:nvPr>
            <p:ph type="body" idx="1"/>
          </p:nvPr>
        </p:nvSpPr>
        <p:spPr>
          <a:xfrm>
            <a:off x="479579" y="1053651"/>
            <a:ext cx="4175548" cy="2366100"/>
          </a:xfrm>
          <a:prstGeom prst="rect">
            <a:avLst/>
          </a:prstGeom>
          <a:ln>
            <a:noFill/>
          </a:ln>
        </p:spPr>
        <p:txBody>
          <a:bodyPr spcFirstLastPara="1" wrap="square" lIns="91426" tIns="91426" rIns="91426" bIns="91426" anchor="t" anchorCtr="0">
            <a:noAutofit/>
          </a:bodyPr>
          <a:lstStyle/>
          <a:p>
            <a:pPr marL="114302" indent="0">
              <a:buClr>
                <a:srgbClr val="0A8C6D"/>
              </a:buClr>
              <a:buSzPct val="100000"/>
              <a:buNone/>
            </a:pPr>
            <a:r>
              <a:rPr lang="el-GR" sz="1100" b="1" dirty="0">
                <a:solidFill>
                  <a:srgbClr val="0A8C6D"/>
                </a:solidFill>
              </a:rPr>
              <a:t>Οφέλη</a:t>
            </a:r>
            <a:endParaRPr lang="en-US" sz="1100" b="1" dirty="0">
              <a:solidFill>
                <a:srgbClr val="0A8C6D"/>
              </a:solidFill>
            </a:endParaRPr>
          </a:p>
          <a:p>
            <a:pPr>
              <a:buClr>
                <a:srgbClr val="0A8C6D"/>
              </a:buClr>
              <a:buSzPct val="100000"/>
              <a:buFont typeface="Wingdings" panose="05000000000000000000" pitchFamily="2" charset="2"/>
              <a:buChar char="§"/>
            </a:pPr>
            <a:r>
              <a:rPr lang="el-GR" sz="1100" dirty="0"/>
              <a:t>Μεγαλύτερη απήχηση: Το ψηφιακό μάρκετινγκ επιτρέπει στις επιχειρήσεις να προσεγγίσουν μεγαλύτερο κοινό από τις παραδοσιακές μεθόδους μάρκετινγκ.</a:t>
            </a:r>
          </a:p>
          <a:p>
            <a:pPr>
              <a:buClr>
                <a:srgbClr val="0A8C6D"/>
              </a:buClr>
              <a:buSzPct val="100000"/>
              <a:buFont typeface="Wingdings" panose="05000000000000000000" pitchFamily="2" charset="2"/>
              <a:buChar char="§"/>
            </a:pPr>
            <a:r>
              <a:rPr lang="el-GR" sz="1100" dirty="0"/>
              <a:t>Χαμηλότερο κόστος: Το ψηφιακό μάρκετινγκ είναι συχνά πιο οικονομικό από το παραδοσιακό μάρκετινγκ.</a:t>
            </a:r>
          </a:p>
          <a:p>
            <a:pPr>
              <a:buClr>
                <a:srgbClr val="0A8C6D"/>
              </a:buClr>
              <a:buSzPct val="100000"/>
              <a:buFont typeface="Wingdings" panose="05000000000000000000" pitchFamily="2" charset="2"/>
              <a:buChar char="§"/>
            </a:pPr>
            <a:r>
              <a:rPr lang="el-GR" sz="1100" dirty="0"/>
              <a:t>Υψηλότερη δέσμευση: Τα κανάλια ψηφιακού μάρκετινγκ προσφέρουν την ευκαιρία για αμφίδρομη επικοινωνία με τους πελάτες, η οποία μπορεί να οδηγήσει σε υψηλότερα επίπεδα δέσμευσης.</a:t>
            </a:r>
          </a:p>
          <a:p>
            <a:pPr>
              <a:buClr>
                <a:srgbClr val="0A8C6D"/>
              </a:buClr>
              <a:buSzPct val="100000"/>
              <a:buFont typeface="Wingdings" panose="05000000000000000000" pitchFamily="2" charset="2"/>
              <a:buChar char="§"/>
            </a:pPr>
            <a:r>
              <a:rPr lang="el-GR" sz="1100" dirty="0"/>
              <a:t>Καλύτερη στόχευση: Το ψηφιακό μάρκετινγκ επιτρέπει στις επιχειρήσεις να στοχεύουν συγκεκριμένο κοινό με βάση δημογραφικά στοιχεία, ενδιαφέροντα και συμπεριφορές.</a:t>
            </a:r>
          </a:p>
          <a:p>
            <a:pPr>
              <a:buClr>
                <a:srgbClr val="0A8C6D"/>
              </a:buClr>
              <a:buSzPct val="100000"/>
              <a:buFont typeface="Wingdings" panose="05000000000000000000" pitchFamily="2" charset="2"/>
              <a:buChar char="§"/>
            </a:pPr>
            <a:r>
              <a:rPr lang="el-GR" sz="1100" dirty="0"/>
              <a:t>Μετρήσιμα αποτελέσματα: Οι προσπάθειες ψηφιακού μάρκετινγκ μπορούν να παρακολουθηθούν και να μετρηθούν, επιτρέποντας στις επιχειρήσεις να δουν τι λειτουργεί και τι όχι.</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5" name="Google Shape;148;p21"/>
          <p:cNvSpPr txBox="1">
            <a:spLocks/>
          </p:cNvSpPr>
          <p:nvPr/>
        </p:nvSpPr>
        <p:spPr>
          <a:xfrm>
            <a:off x="4730355" y="690733"/>
            <a:ext cx="3639915" cy="2366100"/>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114302" indent="0">
              <a:buClr>
                <a:srgbClr val="0A8C6D"/>
              </a:buClr>
              <a:buSzPct val="100000"/>
              <a:buNone/>
            </a:pPr>
            <a:r>
              <a:rPr lang="el-GR" sz="1000" b="1" dirty="0">
                <a:solidFill>
                  <a:srgbClr val="0A8C6D"/>
                </a:solidFill>
                <a:latin typeface="Arial" panose="020B0604020202020204" pitchFamily="34" charset="0"/>
                <a:cs typeface="Arial" panose="020B0604020202020204" pitchFamily="34" charset="0"/>
              </a:rPr>
              <a:t>Σχέδιο στρατηγικής</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Καθορίστε το κοινό-στόχο σας: Κατανοήστε ποιοι είναι οι πελάτες σας.</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Θέστε τους στόχους σας: Προσδιορίστε τι θέλετε να επιτύχετε με τις προσπάθειες ψηφιακού μάρκετινγκ.</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Ερευνήστε τον ανταγωνισμό σας: Κατανοήστε τι χρησιμοποιούν οι ανταγωνιστές σας.</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Αναπτύξτε μια στρατηγική περιεχομένου: Σχεδιάστε τους τύπους περιεχομένου που θα δημιουργήσετε.</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Επιλέξτε τα κανάλια σας: Επιλέξτε τα καταλληλότερα κανάλια ψηφιακού μάρκετινγκ.</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Εκτελέστε το σχέδιό σας: Δημιουργήστε και διανείμετε περιεχόμενο.</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Μετρήστε και βελτιστοποιήστε: Χρησιμοποιήστε αναλυτικά στοιχεία και μετρήσεις για να παρακολουθείτε την απόδοση των προσπαθειών σας στο ψηφιακό μάρκετινγκ.</a:t>
            </a:r>
          </a:p>
          <a:p>
            <a:pPr>
              <a:buClr>
                <a:srgbClr val="0A8C6D"/>
              </a:buClr>
              <a:buSzPct val="100000"/>
              <a:buFont typeface="+mj-lt"/>
              <a:buAutoNum type="arabicPeriod"/>
            </a:pPr>
            <a:r>
              <a:rPr lang="el-GR" sz="1000" dirty="0">
                <a:latin typeface="Arial" panose="020B0604020202020204" pitchFamily="34" charset="0"/>
                <a:cs typeface="Arial" panose="020B0604020202020204" pitchFamily="34" charset="0"/>
              </a:rPr>
              <a:t>Επαναλάβετε και βελτιώστε: Να δοκιμάζετε και να πειραματίζεστε συνεχώς με νέες τακτικές, κανάλια και μορφές για να βρείτε αυτό που λειτουργεί καλύτερα.</a:t>
            </a:r>
          </a:p>
        </p:txBody>
      </p:sp>
    </p:spTree>
    <p:extLst>
      <p:ext uri="{BB962C8B-B14F-4D97-AF65-F5344CB8AC3E}">
        <p14:creationId xmlns:p14="http://schemas.microsoft.com/office/powerpoint/2010/main" val="644390508"/>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2981</Words>
  <Application>Microsoft Office PowerPoint</Application>
  <PresentationFormat>On-screen Show (16:9)</PresentationFormat>
  <Paragraphs>219</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vt:lpstr>
      <vt:lpstr>Raleway</vt:lpstr>
      <vt:lpstr>Raleway Thin</vt:lpstr>
      <vt:lpstr>Arial Black</vt:lpstr>
      <vt:lpstr>Arial</vt:lpstr>
      <vt:lpstr>Olivia template</vt:lpstr>
      <vt:lpstr>Εκπαιδευτικό πρόγραμμα για γυναίκες Ψηφιακή Νοοτροπία</vt:lpstr>
      <vt:lpstr>PowerPoint Presentation</vt:lpstr>
      <vt:lpstr>PowerPoint Presentation</vt:lpstr>
      <vt:lpstr>Εισαγωγή στα Ψηφιακά Μέσα και στο Μάρκετινγκ</vt:lpstr>
      <vt:lpstr>Μετά την ολοκλήρωση αυτής της ενότητας θα είστε σε θέση να:</vt:lpstr>
      <vt:lpstr>Αρχές Ψηφιακού Μάρκετινγκ</vt:lpstr>
      <vt:lpstr>Ορισμός Ψηφιακού Μάρκετινγκ</vt:lpstr>
      <vt:lpstr>Τύποι Μέσων</vt:lpstr>
      <vt:lpstr>Ψηφιακό μάρκετινγκ</vt:lpstr>
      <vt:lpstr>Ψηφιακό vs Παραδοσιακό Ο στόχος αυτής της δραστηριότητας είναι να δώσει στις συμμετέχουσες την ευκαιρία να ερευνήσουν και να συγκρίνουν τις βασικές διαφορές μεταξύ ψηφιακού και παραδοσιακού μάρκετινγκ.</vt:lpstr>
      <vt:lpstr>Ορισμός Online Στόχων</vt:lpstr>
      <vt:lpstr>Για να μάθετε περισσότερα σχετικά με αυτήν την ενότητα:</vt:lpstr>
      <vt:lpstr>Παραγωγή Δημιουργικού Περιεχομένου</vt:lpstr>
      <vt:lpstr>Προσελκύοντας τους πελάτες</vt:lpstr>
      <vt:lpstr>Δημιουργικό περιεχόμενο</vt:lpstr>
      <vt:lpstr>Δημιουργικό περιεχόμενο</vt:lpstr>
      <vt:lpstr>Σχέδιο μάρκετινγκ περιεχομένου Ο στόχος αυτής της δραστηριότητας είναι να βοηθήσει τις συμμετέχουσες να κατανοήσουν τη σημασία της δημιουργίας σχετικού και ελκυστικού περιεχομένου για ένα συγκεκριμένο κοινό-στόχο.</vt:lpstr>
      <vt:lpstr>Ένα εσωτερικό ταξίδι</vt:lpstr>
      <vt:lpstr>Για να μάθετε περισσότερα σχετικά με αυτήν την ενότητα:</vt:lpstr>
      <vt:lpstr>Δημιουργία Ψηφιακής Παρουσίας</vt:lpstr>
      <vt:lpstr>Δημιουργία Ψηφιακής Παρουσίας</vt:lpstr>
      <vt:lpstr>Τακτικές προς υιοθέτηση</vt:lpstr>
      <vt:lpstr>Σχεδιαστικά εργαλεία</vt:lpstr>
      <vt:lpstr>Σχεδιαστικά εργαλεία</vt:lpstr>
      <vt:lpstr>Δημιουργία Σελίδας Προσωπικού Brand Οι συμμετέχουσες θα δημιουργήσουν την πρώτη διαδικτυακή παρουσία χρησιμοποιώντας την πλατφόρμα Facebook ή το προφίλ LinkedIn για επαγγελματική δικτύωση και αναζήτηση εργασίας</vt:lpstr>
      <vt:lpstr>Online Προσωπικό Brand</vt:lpstr>
      <vt:lpstr>Για να μάθετε περισσότερα σχετικά με αυτήν την ενότητα:</vt:lpstr>
      <vt:lpstr>PowerPoint Presentation</vt:lpstr>
      <vt:lpstr>Θέστε έναν νέο στόχο και ολοκληρώστε άλλη μία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Marios Vlachos</cp:lastModifiedBy>
  <cp:revision>132</cp:revision>
  <dcterms:modified xsi:type="dcterms:W3CDTF">2023-03-03T13:47:37Z</dcterms:modified>
</cp:coreProperties>
</file>