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handoutMasterIdLst>
    <p:handoutMasterId r:id="rId32"/>
  </p:handoutMasterIdLst>
  <p:sldIdLst>
    <p:sldId id="256" r:id="rId2"/>
    <p:sldId id="406" r:id="rId3"/>
    <p:sldId id="407" r:id="rId4"/>
    <p:sldId id="347" r:id="rId5"/>
    <p:sldId id="348" r:id="rId6"/>
    <p:sldId id="349" r:id="rId7"/>
    <p:sldId id="350" r:id="rId8"/>
    <p:sldId id="374" r:id="rId9"/>
    <p:sldId id="375" r:id="rId10"/>
    <p:sldId id="394" r:id="rId11"/>
    <p:sldId id="395" r:id="rId12"/>
    <p:sldId id="408" r:id="rId13"/>
    <p:sldId id="378" r:id="rId14"/>
    <p:sldId id="397" r:id="rId15"/>
    <p:sldId id="398" r:id="rId16"/>
    <p:sldId id="399" r:id="rId17"/>
    <p:sldId id="400" r:id="rId18"/>
    <p:sldId id="401" r:id="rId19"/>
    <p:sldId id="409" r:id="rId20"/>
    <p:sldId id="388" r:id="rId21"/>
    <p:sldId id="352" r:id="rId22"/>
    <p:sldId id="403" r:id="rId23"/>
    <p:sldId id="390" r:id="rId24"/>
    <p:sldId id="404" r:id="rId25"/>
    <p:sldId id="405" r:id="rId26"/>
    <p:sldId id="410" r:id="rId27"/>
    <p:sldId id="396" r:id="rId28"/>
    <p:sldId id="267" r:id="rId29"/>
    <p:sldId id="342" r:id="rId30"/>
  </p:sldIdLst>
  <p:sldSz cx="9144000" cy="5143500" type="screen16x9"/>
  <p:notesSz cx="6858000" cy="9144000"/>
  <p:embeddedFontLst>
    <p:embeddedFont>
      <p:font typeface="Arial Black" panose="020B0A04020102020204" pitchFamily="34" charset="0"/>
      <p:bold r:id="rId33"/>
    </p:embeddedFont>
    <p:embeddedFont>
      <p:font typeface="Raleway" pitchFamily="2" charset="0"/>
      <p:regular r:id="rId34"/>
      <p:bold r:id="rId35"/>
      <p:italic r:id="rId36"/>
      <p:boldItalic r:id="rId37"/>
    </p:embeddedFont>
    <p:embeddedFont>
      <p:font typeface="Raleway Thin"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C6D"/>
    <a:srgbClr val="F39454"/>
    <a:srgbClr val="666666"/>
    <a:srgbClr val="FFB600"/>
    <a:srgbClr val="981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4" autoAdjust="0"/>
    <p:restoredTop sz="90541" autoAdjust="0"/>
  </p:normalViewPr>
  <p:slideViewPr>
    <p:cSldViewPr snapToGrid="0">
      <p:cViewPr varScale="1">
        <p:scale>
          <a:sx n="103" d="100"/>
          <a:sy n="103" d="100"/>
        </p:scale>
        <p:origin x="682" y="82"/>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Tavares" userId="6d30327c-d7a7-45ea-84fb-bef445af4f2f" providerId="ADAL" clId="{7348FDB5-B0AB-42BC-A8A5-C09B2F7D4F66}"/>
    <pc:docChg chg="custSel modSld">
      <pc:chgData name="Celia Tavares" userId="6d30327c-d7a7-45ea-84fb-bef445af4f2f" providerId="ADAL" clId="{7348FDB5-B0AB-42BC-A8A5-C09B2F7D4F66}" dt="2022-09-08T09:39:02.508" v="62" actId="1076"/>
      <pc:docMkLst>
        <pc:docMk/>
      </pc:docMkLst>
      <pc:sldChg chg="modSp mod">
        <pc:chgData name="Celia Tavares" userId="6d30327c-d7a7-45ea-84fb-bef445af4f2f" providerId="ADAL" clId="{7348FDB5-B0AB-42BC-A8A5-C09B2F7D4F66}" dt="2022-09-07T15:29:59.899" v="58" actId="207"/>
        <pc:sldMkLst>
          <pc:docMk/>
          <pc:sldMk cId="0" sldId="257"/>
        </pc:sldMkLst>
        <pc:spChg chg="mod">
          <ac:chgData name="Celia Tavares" userId="6d30327c-d7a7-45ea-84fb-bef445af4f2f" providerId="ADAL" clId="{7348FDB5-B0AB-42BC-A8A5-C09B2F7D4F66}" dt="2022-09-07T15:29:59.899" v="58" actId="207"/>
          <ac:spMkLst>
            <pc:docMk/>
            <pc:sldMk cId="0" sldId="257"/>
            <ac:spMk id="71" creationId="{00000000-0000-0000-0000-000000000000}"/>
          </ac:spMkLst>
        </pc:spChg>
        <pc:spChg chg="mod">
          <ac:chgData name="Celia Tavares" userId="6d30327c-d7a7-45ea-84fb-bef445af4f2f" providerId="ADAL" clId="{7348FDB5-B0AB-42BC-A8A5-C09B2F7D4F66}" dt="2022-09-07T15:24:09.577" v="33" actId="2711"/>
          <ac:spMkLst>
            <pc:docMk/>
            <pc:sldMk cId="0" sldId="257"/>
            <ac:spMk id="73" creationId="{00000000-0000-0000-0000-000000000000}"/>
          </ac:spMkLst>
        </pc:spChg>
      </pc:sldChg>
      <pc:sldChg chg="modSp mod">
        <pc:chgData name="Celia Tavares" userId="6d30327c-d7a7-45ea-84fb-bef445af4f2f" providerId="ADAL" clId="{7348FDB5-B0AB-42BC-A8A5-C09B2F7D4F66}" dt="2022-09-07T15:24:25.794" v="34" actId="2711"/>
        <pc:sldMkLst>
          <pc:docMk/>
          <pc:sldMk cId="0" sldId="260"/>
        </pc:sldMkLst>
        <pc:spChg chg="mod">
          <ac:chgData name="Celia Tavares" userId="6d30327c-d7a7-45ea-84fb-bef445af4f2f" providerId="ADAL" clId="{7348FDB5-B0AB-42BC-A8A5-C09B2F7D4F66}" dt="2022-09-07T15:24:25.794" v="34" actId="2711"/>
          <ac:spMkLst>
            <pc:docMk/>
            <pc:sldMk cId="0" sldId="260"/>
            <ac:spMk id="99" creationId="{00000000-0000-0000-0000-000000000000}"/>
          </ac:spMkLst>
        </pc:spChg>
      </pc:sldChg>
      <pc:sldChg chg="addSp delSp modSp mod">
        <pc:chgData name="Celia Tavares" userId="6d30327c-d7a7-45ea-84fb-bef445af4f2f" providerId="ADAL" clId="{7348FDB5-B0AB-42BC-A8A5-C09B2F7D4F66}" dt="2022-09-08T09:39:02.508" v="62" actId="1076"/>
        <pc:sldMkLst>
          <pc:docMk/>
          <pc:sldMk cId="0" sldId="267"/>
        </pc:sldMkLst>
        <pc:graphicFrameChg chg="add mod">
          <ac:chgData name="Celia Tavares" userId="6d30327c-d7a7-45ea-84fb-bef445af4f2f" providerId="ADAL" clId="{7348FDB5-B0AB-42BC-A8A5-C09B2F7D4F66}" dt="2022-09-08T09:39:02.508" v="62" actId="1076"/>
          <ac:graphicFrameMkLst>
            <pc:docMk/>
            <pc:sldMk cId="0" sldId="267"/>
            <ac:graphicFrameMk id="2" creationId="{7AF281C6-DE31-8328-14A6-A91DF148C6C4}"/>
          </ac:graphicFrameMkLst>
        </pc:graphicFrameChg>
        <pc:graphicFrameChg chg="del">
          <ac:chgData name="Celia Tavares" userId="6d30327c-d7a7-45ea-84fb-bef445af4f2f" providerId="ADAL" clId="{7348FDB5-B0AB-42BC-A8A5-C09B2F7D4F66}" dt="2022-09-08T09:38:57.499" v="61" actId="478"/>
          <ac:graphicFrameMkLst>
            <pc:docMk/>
            <pc:sldMk cId="0" sldId="267"/>
            <ac:graphicFrameMk id="4" creationId="{70D65DD0-B791-151D-B5AF-86E22B53E40E}"/>
          </ac:graphicFrameMkLst>
        </pc:graphicFrameChg>
      </pc:sldChg>
      <pc:sldChg chg="modSp mod">
        <pc:chgData name="Celia Tavares" userId="6d30327c-d7a7-45ea-84fb-bef445af4f2f" providerId="ADAL" clId="{7348FDB5-B0AB-42BC-A8A5-C09B2F7D4F66}" dt="2022-09-07T15:25:41.043" v="41" actId="2711"/>
        <pc:sldMkLst>
          <pc:docMk/>
          <pc:sldMk cId="2394953290" sldId="301"/>
        </pc:sldMkLst>
        <pc:spChg chg="mod">
          <ac:chgData name="Celia Tavares" userId="6d30327c-d7a7-45ea-84fb-bef445af4f2f" providerId="ADAL" clId="{7348FDB5-B0AB-42BC-A8A5-C09B2F7D4F66}" dt="2022-09-07T15:25:10.053" v="38" actId="2711"/>
          <ac:spMkLst>
            <pc:docMk/>
            <pc:sldMk cId="2394953290" sldId="301"/>
            <ac:spMk id="3" creationId="{031A637E-AC8C-6224-A4EE-D09FAA9380D4}"/>
          </ac:spMkLst>
        </pc:spChg>
        <pc:spChg chg="mod">
          <ac:chgData name="Celia Tavares" userId="6d30327c-d7a7-45ea-84fb-bef445af4f2f" providerId="ADAL" clId="{7348FDB5-B0AB-42BC-A8A5-C09B2F7D4F66}" dt="2022-09-07T15:25:33.548" v="40" actId="2711"/>
          <ac:spMkLst>
            <pc:docMk/>
            <pc:sldMk cId="2394953290" sldId="301"/>
            <ac:spMk id="4" creationId="{FA1768E6-8796-0C77-E899-7F680457138A}"/>
          </ac:spMkLst>
        </pc:spChg>
        <pc:spChg chg="mod">
          <ac:chgData name="Celia Tavares" userId="6d30327c-d7a7-45ea-84fb-bef445af4f2f" providerId="ADAL" clId="{7348FDB5-B0AB-42BC-A8A5-C09B2F7D4F66}" dt="2022-09-07T15:25:41.043" v="41" actId="2711"/>
          <ac:spMkLst>
            <pc:docMk/>
            <pc:sldMk cId="2394953290" sldId="301"/>
            <ac:spMk id="5" creationId="{D50696D0-D551-EE7D-8C7E-2E769E7EB06D}"/>
          </ac:spMkLst>
        </pc:spChg>
        <pc:spChg chg="mod">
          <ac:chgData name="Celia Tavares" userId="6d30327c-d7a7-45ea-84fb-bef445af4f2f" providerId="ADAL" clId="{7348FDB5-B0AB-42BC-A8A5-C09B2F7D4F66}" dt="2022-09-07T15:25:21.053" v="39" actId="2711"/>
          <ac:spMkLst>
            <pc:docMk/>
            <pc:sldMk cId="2394953290" sldId="301"/>
            <ac:spMk id="148" creationId="{00000000-0000-0000-0000-000000000000}"/>
          </ac:spMkLst>
        </pc:spChg>
      </pc:sldChg>
      <pc:sldChg chg="modSp mod">
        <pc:chgData name="Celia Tavares" userId="6d30327c-d7a7-45ea-84fb-bef445af4f2f" providerId="ADAL" clId="{7348FDB5-B0AB-42BC-A8A5-C09B2F7D4F66}" dt="2022-09-07T15:29:09.410" v="55" actId="255"/>
        <pc:sldMkLst>
          <pc:docMk/>
          <pc:sldMk cId="3509014305" sldId="311"/>
        </pc:sldMkLst>
        <pc:spChg chg="mod">
          <ac:chgData name="Celia Tavares" userId="6d30327c-d7a7-45ea-84fb-bef445af4f2f" providerId="ADAL" clId="{7348FDB5-B0AB-42BC-A8A5-C09B2F7D4F66}" dt="2022-09-07T15:29:09.410" v="55" actId="255"/>
          <ac:spMkLst>
            <pc:docMk/>
            <pc:sldMk cId="3509014305" sldId="311"/>
            <ac:spMk id="105" creationId="{00000000-0000-0000-0000-000000000000}"/>
          </ac:spMkLst>
        </pc:spChg>
      </pc:sldChg>
      <pc:sldChg chg="modSp mod">
        <pc:chgData name="Celia Tavares" userId="6d30327c-d7a7-45ea-84fb-bef445af4f2f" providerId="ADAL" clId="{7348FDB5-B0AB-42BC-A8A5-C09B2F7D4F66}" dt="2022-09-07T15:28:22.935" v="50" actId="2711"/>
        <pc:sldMkLst>
          <pc:docMk/>
          <pc:sldMk cId="1374792215" sldId="322"/>
        </pc:sldMkLst>
        <pc:spChg chg="mod">
          <ac:chgData name="Celia Tavares" userId="6d30327c-d7a7-45ea-84fb-bef445af4f2f" providerId="ADAL" clId="{7348FDB5-B0AB-42BC-A8A5-C09B2F7D4F66}" dt="2022-09-07T15:28:22.935" v="50" actId="2711"/>
          <ac:spMkLst>
            <pc:docMk/>
            <pc:sldMk cId="1374792215" sldId="322"/>
            <ac:spMk id="2" creationId="{7E2F646A-ACB0-7744-3EAF-0C3B8953080B}"/>
          </ac:spMkLst>
        </pc:spChg>
        <pc:spChg chg="mod">
          <ac:chgData name="Celia Tavares" userId="6d30327c-d7a7-45ea-84fb-bef445af4f2f" providerId="ADAL" clId="{7348FDB5-B0AB-42BC-A8A5-C09B2F7D4F66}" dt="2022-09-07T15:27:50.488" v="46" actId="2711"/>
          <ac:spMkLst>
            <pc:docMk/>
            <pc:sldMk cId="1374792215" sldId="322"/>
            <ac:spMk id="6" creationId="{70EF149D-8C0D-DE74-9D5D-3C6325E96FC9}"/>
          </ac:spMkLst>
        </pc:spChg>
        <pc:spChg chg="mod">
          <ac:chgData name="Celia Tavares" userId="6d30327c-d7a7-45ea-84fb-bef445af4f2f" providerId="ADAL" clId="{7348FDB5-B0AB-42BC-A8A5-C09B2F7D4F66}" dt="2022-09-07T15:28:13.429" v="49" actId="2711"/>
          <ac:spMkLst>
            <pc:docMk/>
            <pc:sldMk cId="1374792215" sldId="322"/>
            <ac:spMk id="391" creationId="{00000000-0000-0000-0000-000000000000}"/>
          </ac:spMkLst>
        </pc:spChg>
      </pc:sldChg>
      <pc:sldChg chg="modSp mod">
        <pc:chgData name="Celia Tavares" userId="6d30327c-d7a7-45ea-84fb-bef445af4f2f" providerId="ADAL" clId="{7348FDB5-B0AB-42BC-A8A5-C09B2F7D4F66}" dt="2022-09-07T15:26:24.193" v="44" actId="2711"/>
        <pc:sldMkLst>
          <pc:docMk/>
          <pc:sldMk cId="2320689779" sldId="324"/>
        </pc:sldMkLst>
        <pc:spChg chg="mod">
          <ac:chgData name="Celia Tavares" userId="6d30327c-d7a7-45ea-84fb-bef445af4f2f" providerId="ADAL" clId="{7348FDB5-B0AB-42BC-A8A5-C09B2F7D4F66}" dt="2022-09-07T15:26:00.780" v="43" actId="2711"/>
          <ac:spMkLst>
            <pc:docMk/>
            <pc:sldMk cId="2320689779" sldId="324"/>
            <ac:spMk id="3" creationId="{031A637E-AC8C-6224-A4EE-D09FAA9380D4}"/>
          </ac:spMkLst>
        </pc:spChg>
        <pc:spChg chg="mod">
          <ac:chgData name="Celia Tavares" userId="6d30327c-d7a7-45ea-84fb-bef445af4f2f" providerId="ADAL" clId="{7348FDB5-B0AB-42BC-A8A5-C09B2F7D4F66}" dt="2022-09-07T15:26:24.193" v="44" actId="2711"/>
          <ac:spMkLst>
            <pc:docMk/>
            <pc:sldMk cId="2320689779" sldId="324"/>
            <ac:spMk id="148" creationId="{00000000-0000-0000-0000-000000000000}"/>
          </ac:spMkLst>
        </pc:spChg>
      </pc:sldChg>
      <pc:sldChg chg="modSp mod">
        <pc:chgData name="Celia Tavares" userId="6d30327c-d7a7-45ea-84fb-bef445af4f2f" providerId="ADAL" clId="{7348FDB5-B0AB-42BC-A8A5-C09B2F7D4F66}" dt="2022-09-07T15:26:41.822" v="45" actId="2711"/>
        <pc:sldMkLst>
          <pc:docMk/>
          <pc:sldMk cId="747912643" sldId="325"/>
        </pc:sldMkLst>
        <pc:spChg chg="mod">
          <ac:chgData name="Celia Tavares" userId="6d30327c-d7a7-45ea-84fb-bef445af4f2f" providerId="ADAL" clId="{7348FDB5-B0AB-42BC-A8A5-C09B2F7D4F66}" dt="2022-09-07T15:26:41.822" v="45" actId="2711"/>
          <ac:spMkLst>
            <pc:docMk/>
            <pc:sldMk cId="747912643" sldId="325"/>
            <ac:spMk id="158" creationId="{00000000-0000-0000-0000-000000000000}"/>
          </ac:spMkLst>
        </pc:spChg>
      </pc:sldChg>
      <pc:sldChg chg="modSp mod">
        <pc:chgData name="Celia Tavares" userId="6d30327c-d7a7-45ea-84fb-bef445af4f2f" providerId="ADAL" clId="{7348FDB5-B0AB-42BC-A8A5-C09B2F7D4F66}" dt="2022-09-07T15:28:43.894" v="52" actId="2711"/>
        <pc:sldMkLst>
          <pc:docMk/>
          <pc:sldMk cId="1291343443" sldId="328"/>
        </pc:sldMkLst>
        <pc:spChg chg="mod">
          <ac:chgData name="Celia Tavares" userId="6d30327c-d7a7-45ea-84fb-bef445af4f2f" providerId="ADAL" clId="{7348FDB5-B0AB-42BC-A8A5-C09B2F7D4F66}" dt="2022-09-07T15:28:30.830" v="51" actId="2711"/>
          <ac:spMkLst>
            <pc:docMk/>
            <pc:sldMk cId="1291343443" sldId="328"/>
            <ac:spMk id="6" creationId="{70EF149D-8C0D-DE74-9D5D-3C6325E96FC9}"/>
          </ac:spMkLst>
        </pc:spChg>
        <pc:spChg chg="mod">
          <ac:chgData name="Celia Tavares" userId="6d30327c-d7a7-45ea-84fb-bef445af4f2f" providerId="ADAL" clId="{7348FDB5-B0AB-42BC-A8A5-C09B2F7D4F66}" dt="2022-09-07T15:28:43.894" v="52" actId="2711"/>
          <ac:spMkLst>
            <pc:docMk/>
            <pc:sldMk cId="1291343443" sldId="328"/>
            <ac:spMk id="391" creationId="{00000000-0000-0000-0000-000000000000}"/>
          </ac:spMkLst>
        </pc:spChg>
      </pc:sldChg>
      <pc:sldChg chg="modSp mod">
        <pc:chgData name="Celia Tavares" userId="6d30327c-d7a7-45ea-84fb-bef445af4f2f" providerId="ADAL" clId="{7348FDB5-B0AB-42BC-A8A5-C09B2F7D4F66}" dt="2022-09-07T15:29:29.560" v="56" actId="2711"/>
        <pc:sldMkLst>
          <pc:docMk/>
          <pc:sldMk cId="1271129680" sldId="339"/>
        </pc:sldMkLst>
        <pc:spChg chg="mod">
          <ac:chgData name="Celia Tavares" userId="6d30327c-d7a7-45ea-84fb-bef445af4f2f" providerId="ADAL" clId="{7348FDB5-B0AB-42BC-A8A5-C09B2F7D4F66}" dt="2022-09-07T15:29:29.560" v="56" actId="2711"/>
          <ac:spMkLst>
            <pc:docMk/>
            <pc:sldMk cId="1271129680" sldId="339"/>
            <ac:spMk id="99" creationId="{00000000-0000-0000-0000-000000000000}"/>
          </ac:spMkLst>
        </pc:spChg>
      </pc:sldChg>
      <pc:sldChg chg="modSp mod">
        <pc:chgData name="Celia Tavares" userId="6d30327c-d7a7-45ea-84fb-bef445af4f2f" providerId="ADAL" clId="{7348FDB5-B0AB-42BC-A8A5-C09B2F7D4F66}" dt="2022-09-07T15:28:57.412" v="53" actId="2711"/>
        <pc:sldMkLst>
          <pc:docMk/>
          <pc:sldMk cId="1752186326" sldId="343"/>
        </pc:sldMkLst>
        <pc:spChg chg="mod">
          <ac:chgData name="Celia Tavares" userId="6d30327c-d7a7-45ea-84fb-bef445af4f2f" providerId="ADAL" clId="{7348FDB5-B0AB-42BC-A8A5-C09B2F7D4F66}" dt="2022-09-07T15:28:57.412" v="53" actId="2711"/>
          <ac:spMkLst>
            <pc:docMk/>
            <pc:sldMk cId="1752186326" sldId="343"/>
            <ac:spMk id="73" creationId="{00000000-0000-0000-0000-000000000000}"/>
          </ac:spMkLst>
        </pc:spChg>
      </pc:sldChg>
    </pc:docChg>
  </pc:docChgLst>
  <pc:docChgLst>
    <pc:chgData name="Marios Vlachos" userId="2b13b48e-b84e-4f9b-9561-e7f7de196034" providerId="ADAL" clId="{BD4BF6DD-28FF-4FA0-802C-0858412F9497}"/>
    <pc:docChg chg="undo custSel modSld">
      <pc:chgData name="Marios Vlachos" userId="2b13b48e-b84e-4f9b-9561-e7f7de196034" providerId="ADAL" clId="{BD4BF6DD-28FF-4FA0-802C-0858412F9497}" dt="2023-03-03T14:09:37.994" v="598" actId="108"/>
      <pc:docMkLst>
        <pc:docMk/>
      </pc:docMkLst>
      <pc:sldChg chg="modSp mod">
        <pc:chgData name="Marios Vlachos" userId="2b13b48e-b84e-4f9b-9561-e7f7de196034" providerId="ADAL" clId="{BD4BF6DD-28FF-4FA0-802C-0858412F9497}" dt="2023-03-03T14:09:37.994" v="598" actId="108"/>
        <pc:sldMkLst>
          <pc:docMk/>
          <pc:sldMk cId="0" sldId="267"/>
        </pc:sldMkLst>
        <pc:spChg chg="mod">
          <ac:chgData name="Marios Vlachos" userId="2b13b48e-b84e-4f9b-9561-e7f7de196034" providerId="ADAL" clId="{BD4BF6DD-28FF-4FA0-802C-0858412F9497}" dt="2023-03-03T14:09:31.989" v="596" actId="14100"/>
          <ac:spMkLst>
            <pc:docMk/>
            <pc:sldMk cId="0" sldId="267"/>
            <ac:spMk id="177" creationId="{00000000-0000-0000-0000-000000000000}"/>
          </ac:spMkLst>
        </pc:spChg>
        <pc:graphicFrameChg chg="mod modGraphic">
          <ac:chgData name="Marios Vlachos" userId="2b13b48e-b84e-4f9b-9561-e7f7de196034" providerId="ADAL" clId="{BD4BF6DD-28FF-4FA0-802C-0858412F9497}" dt="2023-03-03T14:09:37.994" v="598" actId="108"/>
          <ac:graphicFrameMkLst>
            <pc:docMk/>
            <pc:sldMk cId="0" sldId="267"/>
            <ac:graphicFrameMk id="2" creationId="{7AF281C6-DE31-8328-14A6-A91DF148C6C4}"/>
          </ac:graphicFrameMkLst>
        </pc:graphicFrameChg>
      </pc:sldChg>
      <pc:sldChg chg="modSp mod">
        <pc:chgData name="Marios Vlachos" userId="2b13b48e-b84e-4f9b-9561-e7f7de196034" providerId="ADAL" clId="{BD4BF6DD-28FF-4FA0-802C-0858412F9497}" dt="2023-03-03T13:51:48.465" v="3" actId="20577"/>
        <pc:sldMkLst>
          <pc:docMk/>
          <pc:sldMk cId="4210419546" sldId="348"/>
        </pc:sldMkLst>
        <pc:spChg chg="mod">
          <ac:chgData name="Marios Vlachos" userId="2b13b48e-b84e-4f9b-9561-e7f7de196034" providerId="ADAL" clId="{BD4BF6DD-28FF-4FA0-802C-0858412F9497}" dt="2023-03-03T13:51:44.725" v="1" actId="14100"/>
          <ac:spMkLst>
            <pc:docMk/>
            <pc:sldMk cId="4210419546" sldId="348"/>
            <ac:spMk id="4" creationId="{FA1768E6-8796-0C77-E899-7F680457138A}"/>
          </ac:spMkLst>
        </pc:spChg>
        <pc:spChg chg="mod">
          <ac:chgData name="Marios Vlachos" userId="2b13b48e-b84e-4f9b-9561-e7f7de196034" providerId="ADAL" clId="{BD4BF6DD-28FF-4FA0-802C-0858412F9497}" dt="2023-03-03T13:51:48.465" v="3" actId="20577"/>
          <ac:spMkLst>
            <pc:docMk/>
            <pc:sldMk cId="4210419546" sldId="348"/>
            <ac:spMk id="5" creationId="{D50696D0-D551-EE7D-8C7E-2E769E7EB06D}"/>
          </ac:spMkLst>
        </pc:spChg>
      </pc:sldChg>
      <pc:sldChg chg="modSp mod">
        <pc:chgData name="Marios Vlachos" userId="2b13b48e-b84e-4f9b-9561-e7f7de196034" providerId="ADAL" clId="{BD4BF6DD-28FF-4FA0-802C-0858412F9497}" dt="2023-03-03T13:54:01.527" v="10" actId="14100"/>
        <pc:sldMkLst>
          <pc:docMk/>
          <pc:sldMk cId="969318631" sldId="349"/>
        </pc:sldMkLst>
        <pc:spChg chg="mod">
          <ac:chgData name="Marios Vlachos" userId="2b13b48e-b84e-4f9b-9561-e7f7de196034" providerId="ADAL" clId="{BD4BF6DD-28FF-4FA0-802C-0858412F9497}" dt="2023-03-03T13:54:01.527" v="10" actId="14100"/>
          <ac:spMkLst>
            <pc:docMk/>
            <pc:sldMk cId="969318631" sldId="349"/>
            <ac:spMk id="92" creationId="{00000000-0000-0000-0000-000000000000}"/>
          </ac:spMkLst>
        </pc:spChg>
      </pc:sldChg>
      <pc:sldChg chg="modSp mod">
        <pc:chgData name="Marios Vlachos" userId="2b13b48e-b84e-4f9b-9561-e7f7de196034" providerId="ADAL" clId="{BD4BF6DD-28FF-4FA0-802C-0858412F9497}" dt="2023-03-03T14:04:21.616" v="311" actId="20577"/>
        <pc:sldMkLst>
          <pc:docMk/>
          <pc:sldMk cId="561595167" sldId="352"/>
        </pc:sldMkLst>
        <pc:spChg chg="mod">
          <ac:chgData name="Marios Vlachos" userId="2b13b48e-b84e-4f9b-9561-e7f7de196034" providerId="ADAL" clId="{BD4BF6DD-28FF-4FA0-802C-0858412F9497}" dt="2023-03-03T14:02:29.725" v="207" actId="20577"/>
          <ac:spMkLst>
            <pc:docMk/>
            <pc:sldMk cId="561595167" sldId="352"/>
            <ac:spMk id="3" creationId="{031A637E-AC8C-6224-A4EE-D09FAA9380D4}"/>
          </ac:spMkLst>
        </pc:spChg>
        <pc:spChg chg="mod">
          <ac:chgData name="Marios Vlachos" userId="2b13b48e-b84e-4f9b-9561-e7f7de196034" providerId="ADAL" clId="{BD4BF6DD-28FF-4FA0-802C-0858412F9497}" dt="2023-03-03T14:04:21.616" v="311" actId="20577"/>
          <ac:spMkLst>
            <pc:docMk/>
            <pc:sldMk cId="561595167" sldId="352"/>
            <ac:spMk id="148" creationId="{00000000-0000-0000-0000-000000000000}"/>
          </ac:spMkLst>
        </pc:spChg>
      </pc:sldChg>
      <pc:sldChg chg="modSp mod">
        <pc:chgData name="Marios Vlachos" userId="2b13b48e-b84e-4f9b-9561-e7f7de196034" providerId="ADAL" clId="{BD4BF6DD-28FF-4FA0-802C-0858412F9497}" dt="2023-03-03T13:53:47.272" v="8" actId="404"/>
        <pc:sldMkLst>
          <pc:docMk/>
          <pc:sldMk cId="1944746201" sldId="378"/>
        </pc:sldMkLst>
        <pc:spChg chg="mod">
          <ac:chgData name="Marios Vlachos" userId="2b13b48e-b84e-4f9b-9561-e7f7de196034" providerId="ADAL" clId="{BD4BF6DD-28FF-4FA0-802C-0858412F9497}" dt="2023-03-03T13:53:47.272" v="8" actId="404"/>
          <ac:spMkLst>
            <pc:docMk/>
            <pc:sldMk cId="1944746201" sldId="378"/>
            <ac:spMk id="92" creationId="{00000000-0000-0000-0000-000000000000}"/>
          </ac:spMkLst>
        </pc:spChg>
      </pc:sldChg>
      <pc:sldChg chg="modSp mod">
        <pc:chgData name="Marios Vlachos" userId="2b13b48e-b84e-4f9b-9561-e7f7de196034" providerId="ADAL" clId="{BD4BF6DD-28FF-4FA0-802C-0858412F9497}" dt="2023-03-03T14:02:21.451" v="196" actId="404"/>
        <pc:sldMkLst>
          <pc:docMk/>
          <pc:sldMk cId="2129675338" sldId="388"/>
        </pc:sldMkLst>
        <pc:spChg chg="mod">
          <ac:chgData name="Marios Vlachos" userId="2b13b48e-b84e-4f9b-9561-e7f7de196034" providerId="ADAL" clId="{BD4BF6DD-28FF-4FA0-802C-0858412F9497}" dt="2023-03-03T14:02:21.451" v="196" actId="404"/>
          <ac:spMkLst>
            <pc:docMk/>
            <pc:sldMk cId="2129675338" sldId="388"/>
            <ac:spMk id="92" creationId="{00000000-0000-0000-0000-000000000000}"/>
          </ac:spMkLst>
        </pc:spChg>
      </pc:sldChg>
      <pc:sldChg chg="modSp mod">
        <pc:chgData name="Marios Vlachos" userId="2b13b48e-b84e-4f9b-9561-e7f7de196034" providerId="ADAL" clId="{BD4BF6DD-28FF-4FA0-802C-0858412F9497}" dt="2023-03-03T14:09:26.547" v="595" actId="313"/>
        <pc:sldMkLst>
          <pc:docMk/>
          <pc:sldMk cId="23274972" sldId="396"/>
        </pc:sldMkLst>
        <pc:spChg chg="mod">
          <ac:chgData name="Marios Vlachos" userId="2b13b48e-b84e-4f9b-9561-e7f7de196034" providerId="ADAL" clId="{BD4BF6DD-28FF-4FA0-802C-0858412F9497}" dt="2023-03-03T14:09:26.547" v="595" actId="313"/>
          <ac:spMkLst>
            <pc:docMk/>
            <pc:sldMk cId="23274972" sldId="396"/>
            <ac:spMk id="99" creationId="{00000000-0000-0000-0000-000000000000}"/>
          </ac:spMkLst>
        </pc:spChg>
      </pc:sldChg>
      <pc:sldChg chg="modSp">
        <pc:chgData name="Marios Vlachos" userId="2b13b48e-b84e-4f9b-9561-e7f7de196034" providerId="ADAL" clId="{BD4BF6DD-28FF-4FA0-802C-0858412F9497}" dt="2023-03-03T14:09:02.553" v="592"/>
        <pc:sldMkLst>
          <pc:docMk/>
          <pc:sldMk cId="1853892161" sldId="398"/>
        </pc:sldMkLst>
        <pc:spChg chg="mod">
          <ac:chgData name="Marios Vlachos" userId="2b13b48e-b84e-4f9b-9561-e7f7de196034" providerId="ADAL" clId="{BD4BF6DD-28FF-4FA0-802C-0858412F9497}" dt="2023-03-03T14:09:02.553" v="592"/>
          <ac:spMkLst>
            <pc:docMk/>
            <pc:sldMk cId="1853892161" sldId="398"/>
            <ac:spMk id="6" creationId="{00000000-0000-0000-0000-000000000000}"/>
          </ac:spMkLst>
        </pc:spChg>
      </pc:sldChg>
      <pc:sldChg chg="modSp">
        <pc:chgData name="Marios Vlachos" userId="2b13b48e-b84e-4f9b-9561-e7f7de196034" providerId="ADAL" clId="{BD4BF6DD-28FF-4FA0-802C-0858412F9497}" dt="2023-03-03T14:09:02.553" v="592"/>
        <pc:sldMkLst>
          <pc:docMk/>
          <pc:sldMk cId="2209044121" sldId="399"/>
        </pc:sldMkLst>
        <pc:spChg chg="mod">
          <ac:chgData name="Marios Vlachos" userId="2b13b48e-b84e-4f9b-9561-e7f7de196034" providerId="ADAL" clId="{BD4BF6DD-28FF-4FA0-802C-0858412F9497}" dt="2023-03-03T14:09:02.553" v="592"/>
          <ac:spMkLst>
            <pc:docMk/>
            <pc:sldMk cId="2209044121" sldId="399"/>
            <ac:spMk id="2" creationId="{00000000-0000-0000-0000-000000000000}"/>
          </ac:spMkLst>
        </pc:spChg>
      </pc:sldChg>
      <pc:sldChg chg="modSp mod">
        <pc:chgData name="Marios Vlachos" userId="2b13b48e-b84e-4f9b-9561-e7f7de196034" providerId="ADAL" clId="{BD4BF6DD-28FF-4FA0-802C-0858412F9497}" dt="2023-03-03T14:00:52.055" v="184" actId="20577"/>
        <pc:sldMkLst>
          <pc:docMk/>
          <pc:sldMk cId="3208247238" sldId="401"/>
        </pc:sldMkLst>
        <pc:spChg chg="mod">
          <ac:chgData name="Marios Vlachos" userId="2b13b48e-b84e-4f9b-9561-e7f7de196034" providerId="ADAL" clId="{BD4BF6DD-28FF-4FA0-802C-0858412F9497}" dt="2023-03-03T14:00:52.055" v="184" actId="20577"/>
          <ac:spMkLst>
            <pc:docMk/>
            <pc:sldMk cId="3208247238" sldId="401"/>
            <ac:spMk id="2" creationId="{7E2F646A-ACB0-7744-3EAF-0C3B8953080B}"/>
          </ac:spMkLst>
        </pc:spChg>
        <pc:spChg chg="mod">
          <ac:chgData name="Marios Vlachos" userId="2b13b48e-b84e-4f9b-9561-e7f7de196034" providerId="ADAL" clId="{BD4BF6DD-28FF-4FA0-802C-0858412F9497}" dt="2023-03-03T13:54:55.993" v="14" actId="207"/>
          <ac:spMkLst>
            <pc:docMk/>
            <pc:sldMk cId="3208247238" sldId="401"/>
            <ac:spMk id="6" creationId="{70EF149D-8C0D-DE74-9D5D-3C6325E96FC9}"/>
          </ac:spMkLst>
        </pc:spChg>
      </pc:sldChg>
      <pc:sldChg chg="modSp mod">
        <pc:chgData name="Marios Vlachos" userId="2b13b48e-b84e-4f9b-9561-e7f7de196034" providerId="ADAL" clId="{BD4BF6DD-28FF-4FA0-802C-0858412F9497}" dt="2023-03-03T14:04:49.021" v="325" actId="20577"/>
        <pc:sldMkLst>
          <pc:docMk/>
          <pc:sldMk cId="3797411285" sldId="403"/>
        </pc:sldMkLst>
        <pc:spChg chg="mod">
          <ac:chgData name="Marios Vlachos" userId="2b13b48e-b84e-4f9b-9561-e7f7de196034" providerId="ADAL" clId="{BD4BF6DD-28FF-4FA0-802C-0858412F9497}" dt="2023-03-03T14:04:49.021" v="325" actId="20577"/>
          <ac:spMkLst>
            <pc:docMk/>
            <pc:sldMk cId="3797411285" sldId="403"/>
            <ac:spMk id="3" creationId="{031A637E-AC8C-6224-A4EE-D09FAA9380D4}"/>
          </ac:spMkLst>
        </pc:spChg>
      </pc:sldChg>
      <pc:sldChg chg="modSp mod">
        <pc:chgData name="Marios Vlachos" userId="2b13b48e-b84e-4f9b-9561-e7f7de196034" providerId="ADAL" clId="{BD4BF6DD-28FF-4FA0-802C-0858412F9497}" dt="2023-03-03T14:05:04.371" v="350" actId="20577"/>
        <pc:sldMkLst>
          <pc:docMk/>
          <pc:sldMk cId="2563823679" sldId="404"/>
        </pc:sldMkLst>
        <pc:spChg chg="mod">
          <ac:chgData name="Marios Vlachos" userId="2b13b48e-b84e-4f9b-9561-e7f7de196034" providerId="ADAL" clId="{BD4BF6DD-28FF-4FA0-802C-0858412F9497}" dt="2023-03-03T14:05:04.371" v="350" actId="20577"/>
          <ac:spMkLst>
            <pc:docMk/>
            <pc:sldMk cId="2563823679" sldId="404"/>
            <ac:spMk id="6" creationId="{70EF149D-8C0D-DE74-9D5D-3C6325E96FC9}"/>
          </ac:spMkLst>
        </pc:spChg>
      </pc:sldChg>
      <pc:sldChg chg="modSp mod">
        <pc:chgData name="Marios Vlachos" userId="2b13b48e-b84e-4f9b-9561-e7f7de196034" providerId="ADAL" clId="{BD4BF6DD-28FF-4FA0-802C-0858412F9497}" dt="2023-03-03T14:05:31.668" v="352" actId="207"/>
        <pc:sldMkLst>
          <pc:docMk/>
          <pc:sldMk cId="612551059" sldId="405"/>
        </pc:sldMkLst>
        <pc:spChg chg="mod">
          <ac:chgData name="Marios Vlachos" userId="2b13b48e-b84e-4f9b-9561-e7f7de196034" providerId="ADAL" clId="{BD4BF6DD-28FF-4FA0-802C-0858412F9497}" dt="2023-03-03T14:05:31.668" v="352" actId="207"/>
          <ac:spMkLst>
            <pc:docMk/>
            <pc:sldMk cId="612551059" sldId="405"/>
            <ac:spMk id="6" creationId="{70EF149D-8C0D-DE74-9D5D-3C6325E96FC9}"/>
          </ac:spMkLst>
        </pc:spChg>
      </pc:sldChg>
      <pc:sldChg chg="modSp mod">
        <pc:chgData name="Marios Vlachos" userId="2b13b48e-b84e-4f9b-9561-e7f7de196034" providerId="ADAL" clId="{BD4BF6DD-28FF-4FA0-802C-0858412F9497}" dt="2023-03-03T13:50:56.731" v="0"/>
        <pc:sldMkLst>
          <pc:docMk/>
          <pc:sldMk cId="3986828989" sldId="407"/>
        </pc:sldMkLst>
        <pc:spChg chg="mod">
          <ac:chgData name="Marios Vlachos" userId="2b13b48e-b84e-4f9b-9561-e7f7de196034" providerId="ADAL" clId="{BD4BF6DD-28FF-4FA0-802C-0858412F9497}" dt="2023-03-03T13:50:56.731" v="0"/>
          <ac:spMkLst>
            <pc:docMk/>
            <pc:sldMk cId="3986828989" sldId="407"/>
            <ac:spMk id="99" creationId="{00000000-0000-0000-0000-000000000000}"/>
          </ac:spMkLst>
        </pc:spChg>
      </pc:sldChg>
      <pc:sldChg chg="modSp mod">
        <pc:chgData name="Marios Vlachos" userId="2b13b48e-b84e-4f9b-9561-e7f7de196034" providerId="ADAL" clId="{BD4BF6DD-28FF-4FA0-802C-0858412F9497}" dt="2023-03-03T13:53:38.377" v="7" actId="20577"/>
        <pc:sldMkLst>
          <pc:docMk/>
          <pc:sldMk cId="3662087400" sldId="408"/>
        </pc:sldMkLst>
        <pc:spChg chg="mod">
          <ac:chgData name="Marios Vlachos" userId="2b13b48e-b84e-4f9b-9561-e7f7de196034" providerId="ADAL" clId="{BD4BF6DD-28FF-4FA0-802C-0858412F9497}" dt="2023-03-03T13:53:38.377" v="7" actId="20577"/>
          <ac:spMkLst>
            <pc:docMk/>
            <pc:sldMk cId="3662087400" sldId="408"/>
            <ac:spMk id="106" creationId="{00000000-0000-0000-0000-000000000000}"/>
          </ac:spMkLst>
        </pc:spChg>
      </pc:sldChg>
      <pc:sldChg chg="modSp mod">
        <pc:chgData name="Marios Vlachos" userId="2b13b48e-b84e-4f9b-9561-e7f7de196034" providerId="ADAL" clId="{BD4BF6DD-28FF-4FA0-802C-0858412F9497}" dt="2023-03-03T14:02:07.030" v="188" actId="20577"/>
        <pc:sldMkLst>
          <pc:docMk/>
          <pc:sldMk cId="595089663" sldId="409"/>
        </pc:sldMkLst>
        <pc:spChg chg="mod">
          <ac:chgData name="Marios Vlachos" userId="2b13b48e-b84e-4f9b-9561-e7f7de196034" providerId="ADAL" clId="{BD4BF6DD-28FF-4FA0-802C-0858412F9497}" dt="2023-03-03T14:02:07.030" v="188" actId="20577"/>
          <ac:spMkLst>
            <pc:docMk/>
            <pc:sldMk cId="595089663" sldId="409"/>
            <ac:spMk id="106" creationId="{00000000-0000-0000-0000-000000000000}"/>
          </ac:spMkLst>
        </pc:spChg>
      </pc:sldChg>
      <pc:sldChg chg="modSp mod">
        <pc:chgData name="Marios Vlachos" userId="2b13b48e-b84e-4f9b-9561-e7f7de196034" providerId="ADAL" clId="{BD4BF6DD-28FF-4FA0-802C-0858412F9497}" dt="2023-03-03T14:06:28.552" v="552" actId="6549"/>
        <pc:sldMkLst>
          <pc:docMk/>
          <pc:sldMk cId="2262419514" sldId="410"/>
        </pc:sldMkLst>
        <pc:spChg chg="mod">
          <ac:chgData name="Marios Vlachos" userId="2b13b48e-b84e-4f9b-9561-e7f7de196034" providerId="ADAL" clId="{BD4BF6DD-28FF-4FA0-802C-0858412F9497}" dt="2023-03-03T14:06:28.552" v="552" actId="6549"/>
          <ac:spMkLst>
            <pc:docMk/>
            <pc:sldMk cId="2262419514" sldId="410"/>
            <ac:spMk id="106" creationId="{00000000-0000-0000-0000-000000000000}"/>
          </ac:spMkLst>
        </pc:spChg>
      </pc:sldChg>
    </pc:docChg>
  </pc:docChgLst>
  <pc:docChgLst>
    <pc:chgData name="Celia Tavares" userId="6d30327c-d7a7-45ea-84fb-bef445af4f2f" providerId="ADAL" clId="{56730BAB-187B-4E0A-97FC-B888147D52DB}"/>
    <pc:docChg chg="custSel addSld modSld">
      <pc:chgData name="Celia Tavares" userId="6d30327c-d7a7-45ea-84fb-bef445af4f2f" providerId="ADAL" clId="{56730BAB-187B-4E0A-97FC-B888147D52DB}" dt="2022-10-27T14:17:43.970" v="548" actId="20577"/>
      <pc:docMkLst>
        <pc:docMk/>
      </pc:docMkLst>
      <pc:sldChg chg="addSp delSp modSp mod">
        <pc:chgData name="Celia Tavares" userId="6d30327c-d7a7-45ea-84fb-bef445af4f2f" providerId="ADAL" clId="{56730BAB-187B-4E0A-97FC-B888147D52DB}" dt="2022-10-27T11:44:53.469" v="113" actId="14100"/>
        <pc:sldMkLst>
          <pc:docMk/>
          <pc:sldMk cId="0" sldId="256"/>
        </pc:sldMkLst>
        <pc:spChg chg="mod">
          <ac:chgData name="Celia Tavares" userId="6d30327c-d7a7-45ea-84fb-bef445af4f2f" providerId="ADAL" clId="{56730BAB-187B-4E0A-97FC-B888147D52DB}" dt="2022-10-27T11:38:44.681" v="12" actId="20577"/>
          <ac:spMkLst>
            <pc:docMk/>
            <pc:sldMk cId="0" sldId="256"/>
            <ac:spMk id="61" creationId="{00000000-0000-0000-0000-000000000000}"/>
          </ac:spMkLst>
        </pc:spChg>
        <pc:picChg chg="add mod">
          <ac:chgData name="Celia Tavares" userId="6d30327c-d7a7-45ea-84fb-bef445af4f2f" providerId="ADAL" clId="{56730BAB-187B-4E0A-97FC-B888147D52DB}" dt="2022-10-27T11:44:53.469" v="113" actId="14100"/>
          <ac:picMkLst>
            <pc:docMk/>
            <pc:sldMk cId="0" sldId="256"/>
            <ac:picMk id="2" creationId="{5F862C1F-2A3C-2A35-29DB-F101B5ECEE2B}"/>
          </ac:picMkLst>
        </pc:picChg>
        <pc:picChg chg="del">
          <ac:chgData name="Celia Tavares" userId="6d30327c-d7a7-45ea-84fb-bef445af4f2f" providerId="ADAL" clId="{56730BAB-187B-4E0A-97FC-B888147D52DB}" dt="2022-10-27T11:39:08.116" v="18" actId="478"/>
          <ac:picMkLst>
            <pc:docMk/>
            <pc:sldMk cId="0" sldId="256"/>
            <ac:picMk id="3" creationId="{167DCD54-23F9-FB08-E80D-8503B9CA2A21}"/>
          </ac:picMkLst>
        </pc:picChg>
      </pc:sldChg>
      <pc:sldChg chg="modSp mod">
        <pc:chgData name="Celia Tavares" userId="6d30327c-d7a7-45ea-84fb-bef445af4f2f" providerId="ADAL" clId="{56730BAB-187B-4E0A-97FC-B888147D52DB}" dt="2022-10-27T12:23:21.658" v="503" actId="113"/>
        <pc:sldMkLst>
          <pc:docMk/>
          <pc:sldMk cId="0" sldId="257"/>
        </pc:sldMkLst>
        <pc:spChg chg="mod">
          <ac:chgData name="Celia Tavares" userId="6d30327c-d7a7-45ea-84fb-bef445af4f2f" providerId="ADAL" clId="{56730BAB-187B-4E0A-97FC-B888147D52DB}" dt="2022-10-27T12:23:21.658" v="503" actId="113"/>
          <ac:spMkLst>
            <pc:docMk/>
            <pc:sldMk cId="0" sldId="257"/>
            <ac:spMk id="73" creationId="{00000000-0000-0000-0000-000000000000}"/>
          </ac:spMkLst>
        </pc:spChg>
      </pc:sldChg>
      <pc:sldChg chg="addSp delSp modSp mod">
        <pc:chgData name="Celia Tavares" userId="6d30327c-d7a7-45ea-84fb-bef445af4f2f" providerId="ADAL" clId="{56730BAB-187B-4E0A-97FC-B888147D52DB}" dt="2022-10-27T11:41:18.337" v="35" actId="14100"/>
        <pc:sldMkLst>
          <pc:docMk/>
          <pc:sldMk cId="0" sldId="258"/>
        </pc:sldMkLst>
        <pc:picChg chg="del">
          <ac:chgData name="Celia Tavares" userId="6d30327c-d7a7-45ea-84fb-bef445af4f2f" providerId="ADAL" clId="{56730BAB-187B-4E0A-97FC-B888147D52DB}" dt="2022-10-27T11:40:44.261" v="29" actId="478"/>
          <ac:picMkLst>
            <pc:docMk/>
            <pc:sldMk cId="0" sldId="258"/>
            <ac:picMk id="2" creationId="{017A70F1-98EB-027C-A3AB-56C1B49B18A1}"/>
          </ac:picMkLst>
        </pc:picChg>
        <pc:picChg chg="add mod">
          <ac:chgData name="Celia Tavares" userId="6d30327c-d7a7-45ea-84fb-bef445af4f2f" providerId="ADAL" clId="{56730BAB-187B-4E0A-97FC-B888147D52DB}" dt="2022-10-27T11:41:18.337" v="35" actId="14100"/>
          <ac:picMkLst>
            <pc:docMk/>
            <pc:sldMk cId="0" sldId="258"/>
            <ac:picMk id="3" creationId="{3B7A1F59-5EA9-DD85-0B5B-5295F30B75E7}"/>
          </ac:picMkLst>
        </pc:picChg>
      </pc:sldChg>
      <pc:sldChg chg="addSp delSp modSp mod">
        <pc:chgData name="Celia Tavares" userId="6d30327c-d7a7-45ea-84fb-bef445af4f2f" providerId="ADAL" clId="{56730BAB-187B-4E0A-97FC-B888147D52DB}" dt="2022-10-27T11:47:13.372" v="119"/>
        <pc:sldMkLst>
          <pc:docMk/>
          <pc:sldMk cId="0" sldId="259"/>
        </pc:sldMkLst>
        <pc:picChg chg="del">
          <ac:chgData name="Celia Tavares" userId="6d30327c-d7a7-45ea-84fb-bef445af4f2f" providerId="ADAL" clId="{56730BAB-187B-4E0A-97FC-B888147D52DB}" dt="2022-10-27T11:47:12.959" v="118" actId="478"/>
          <ac:picMkLst>
            <pc:docMk/>
            <pc:sldMk cId="0" sldId="259"/>
            <ac:picMk id="2" creationId="{FD38AAE8-BD6B-59E6-239A-19B9526D814B}"/>
          </ac:picMkLst>
        </pc:picChg>
        <pc:picChg chg="add mod">
          <ac:chgData name="Celia Tavares" userId="6d30327c-d7a7-45ea-84fb-bef445af4f2f" providerId="ADAL" clId="{56730BAB-187B-4E0A-97FC-B888147D52DB}" dt="2022-10-27T11:47:13.372" v="119"/>
          <ac:picMkLst>
            <pc:docMk/>
            <pc:sldMk cId="0" sldId="259"/>
            <ac:picMk id="3" creationId="{6591DB24-C9F7-F958-0186-E0AB265C5510}"/>
          </ac:picMkLst>
        </pc:picChg>
      </pc:sldChg>
      <pc:sldChg chg="modSp mod">
        <pc:chgData name="Celia Tavares" userId="6d30327c-d7a7-45ea-84fb-bef445af4f2f" providerId="ADAL" clId="{56730BAB-187B-4E0A-97FC-B888147D52DB}" dt="2022-10-27T14:17:32.281" v="528" actId="114"/>
        <pc:sldMkLst>
          <pc:docMk/>
          <pc:sldMk cId="0" sldId="260"/>
        </pc:sldMkLst>
        <pc:spChg chg="mod">
          <ac:chgData name="Celia Tavares" userId="6d30327c-d7a7-45ea-84fb-bef445af4f2f" providerId="ADAL" clId="{56730BAB-187B-4E0A-97FC-B888147D52DB}" dt="2022-10-27T14:17:32.281" v="528" actId="114"/>
          <ac:spMkLst>
            <pc:docMk/>
            <pc:sldMk cId="0" sldId="260"/>
            <ac:spMk id="99" creationId="{00000000-0000-0000-0000-000000000000}"/>
          </ac:spMkLst>
        </pc:spChg>
      </pc:sldChg>
      <pc:sldChg chg="modSp mod">
        <pc:chgData name="Celia Tavares" userId="6d30327c-d7a7-45ea-84fb-bef445af4f2f" providerId="ADAL" clId="{56730BAB-187B-4E0A-97FC-B888147D52DB}" dt="2022-10-27T12:12:38.179" v="151" actId="20577"/>
        <pc:sldMkLst>
          <pc:docMk/>
          <pc:sldMk cId="0" sldId="267"/>
        </pc:sldMkLst>
        <pc:graphicFrameChg chg="modGraphic">
          <ac:chgData name="Celia Tavares" userId="6d30327c-d7a7-45ea-84fb-bef445af4f2f" providerId="ADAL" clId="{56730BAB-187B-4E0A-97FC-B888147D52DB}" dt="2022-10-27T12:12:38.179" v="151" actId="20577"/>
          <ac:graphicFrameMkLst>
            <pc:docMk/>
            <pc:sldMk cId="0" sldId="267"/>
            <ac:graphicFrameMk id="2" creationId="{7AF281C6-DE31-8328-14A6-A91DF148C6C4}"/>
          </ac:graphicFrameMkLst>
        </pc:graphicFrameChg>
      </pc:sldChg>
      <pc:sldChg chg="addSp delSp modSp mod">
        <pc:chgData name="Celia Tavares" userId="6d30327c-d7a7-45ea-84fb-bef445af4f2f" providerId="ADAL" clId="{56730BAB-187B-4E0A-97FC-B888147D52DB}" dt="2022-10-27T11:46:38.126" v="117" actId="2711"/>
        <pc:sldMkLst>
          <pc:docMk/>
          <pc:sldMk cId="2394953290" sldId="301"/>
        </pc:sldMkLst>
        <pc:spChg chg="mod">
          <ac:chgData name="Celia Tavares" userId="6d30327c-d7a7-45ea-84fb-bef445af4f2f" providerId="ADAL" clId="{56730BAB-187B-4E0A-97FC-B888147D52DB}" dt="2022-10-27T11:45:59.534" v="114" actId="2711"/>
          <ac:spMkLst>
            <pc:docMk/>
            <pc:sldMk cId="2394953290" sldId="301"/>
            <ac:spMk id="3" creationId="{031A637E-AC8C-6224-A4EE-D09FAA9380D4}"/>
          </ac:spMkLst>
        </pc:spChg>
        <pc:spChg chg="mod">
          <ac:chgData name="Celia Tavares" userId="6d30327c-d7a7-45ea-84fb-bef445af4f2f" providerId="ADAL" clId="{56730BAB-187B-4E0A-97FC-B888147D52DB}" dt="2022-10-27T11:46:30.882" v="116" actId="2711"/>
          <ac:spMkLst>
            <pc:docMk/>
            <pc:sldMk cId="2394953290" sldId="301"/>
            <ac:spMk id="4" creationId="{FA1768E6-8796-0C77-E899-7F680457138A}"/>
          </ac:spMkLst>
        </pc:spChg>
        <pc:spChg chg="mod">
          <ac:chgData name="Celia Tavares" userId="6d30327c-d7a7-45ea-84fb-bef445af4f2f" providerId="ADAL" clId="{56730BAB-187B-4E0A-97FC-B888147D52DB}" dt="2022-10-27T11:46:38.126" v="117" actId="2711"/>
          <ac:spMkLst>
            <pc:docMk/>
            <pc:sldMk cId="2394953290" sldId="301"/>
            <ac:spMk id="5" creationId="{D50696D0-D551-EE7D-8C7E-2E769E7EB06D}"/>
          </ac:spMkLst>
        </pc:spChg>
        <pc:spChg chg="mod">
          <ac:chgData name="Celia Tavares" userId="6d30327c-d7a7-45ea-84fb-bef445af4f2f" providerId="ADAL" clId="{56730BAB-187B-4E0A-97FC-B888147D52DB}" dt="2022-10-27T11:46:22.602" v="115" actId="2711"/>
          <ac:spMkLst>
            <pc:docMk/>
            <pc:sldMk cId="2394953290" sldId="301"/>
            <ac:spMk id="148" creationId="{00000000-0000-0000-0000-000000000000}"/>
          </ac:spMkLst>
        </pc:spChg>
        <pc:picChg chg="del">
          <ac:chgData name="Celia Tavares" userId="6d30327c-d7a7-45ea-84fb-bef445af4f2f" providerId="ADAL" clId="{56730BAB-187B-4E0A-97FC-B888147D52DB}" dt="2022-10-27T11:38:49.557" v="13" actId="478"/>
          <ac:picMkLst>
            <pc:docMk/>
            <pc:sldMk cId="2394953290" sldId="301"/>
            <ac:picMk id="2" creationId="{0087ACA4-CCA3-C43A-1CB4-893CAC64F3CD}"/>
          </ac:picMkLst>
        </pc:picChg>
        <pc:picChg chg="add del mod">
          <ac:chgData name="Celia Tavares" userId="6d30327c-d7a7-45ea-84fb-bef445af4f2f" providerId="ADAL" clId="{56730BAB-187B-4E0A-97FC-B888147D52DB}" dt="2022-10-27T11:41:32.969" v="36" actId="478"/>
          <ac:picMkLst>
            <pc:docMk/>
            <pc:sldMk cId="2394953290" sldId="301"/>
            <ac:picMk id="6" creationId="{334FC463-5B3C-1F59-AB06-A3B6CDBDF170}"/>
          </ac:picMkLst>
        </pc:picChg>
        <pc:picChg chg="add mod">
          <ac:chgData name="Celia Tavares" userId="6d30327c-d7a7-45ea-84fb-bef445af4f2f" providerId="ADAL" clId="{56730BAB-187B-4E0A-97FC-B888147D52DB}" dt="2022-10-27T11:41:34.015" v="37"/>
          <ac:picMkLst>
            <pc:docMk/>
            <pc:sldMk cId="2394953290" sldId="301"/>
            <ac:picMk id="7" creationId="{BA71B2A6-474D-6CE7-C32B-9769F699E302}"/>
          </ac:picMkLst>
        </pc:picChg>
      </pc:sldChg>
      <pc:sldChg chg="modSp mod">
        <pc:chgData name="Celia Tavares" userId="6d30327c-d7a7-45ea-84fb-bef445af4f2f" providerId="ADAL" clId="{56730BAB-187B-4E0A-97FC-B888147D52DB}" dt="2022-10-27T12:12:25.522" v="134" actId="2711"/>
        <pc:sldMkLst>
          <pc:docMk/>
          <pc:sldMk cId="3509014305" sldId="311"/>
        </pc:sldMkLst>
        <pc:spChg chg="mod">
          <ac:chgData name="Celia Tavares" userId="6d30327c-d7a7-45ea-84fb-bef445af4f2f" providerId="ADAL" clId="{56730BAB-187B-4E0A-97FC-B888147D52DB}" dt="2022-10-27T12:10:48.801" v="133" actId="20577"/>
          <ac:spMkLst>
            <pc:docMk/>
            <pc:sldMk cId="3509014305" sldId="311"/>
            <ac:spMk id="105" creationId="{00000000-0000-0000-0000-000000000000}"/>
          </ac:spMkLst>
        </pc:spChg>
        <pc:spChg chg="mod">
          <ac:chgData name="Celia Tavares" userId="6d30327c-d7a7-45ea-84fb-bef445af4f2f" providerId="ADAL" clId="{56730BAB-187B-4E0A-97FC-B888147D52DB}" dt="2022-10-27T12:12:25.522" v="134" actId="2711"/>
          <ac:spMkLst>
            <pc:docMk/>
            <pc:sldMk cId="3509014305" sldId="311"/>
            <ac:spMk id="106" creationId="{00000000-0000-0000-0000-000000000000}"/>
          </ac:spMkLst>
        </pc:spChg>
      </pc:sldChg>
      <pc:sldChg chg="modSp mod">
        <pc:chgData name="Celia Tavares" userId="6d30327c-d7a7-45ea-84fb-bef445af4f2f" providerId="ADAL" clId="{56730BAB-187B-4E0A-97FC-B888147D52DB}" dt="2022-10-27T12:09:49.041" v="128" actId="2711"/>
        <pc:sldMkLst>
          <pc:docMk/>
          <pc:sldMk cId="1374792215" sldId="322"/>
        </pc:sldMkLst>
        <pc:spChg chg="mod">
          <ac:chgData name="Celia Tavares" userId="6d30327c-d7a7-45ea-84fb-bef445af4f2f" providerId="ADAL" clId="{56730BAB-187B-4E0A-97FC-B888147D52DB}" dt="2022-10-27T12:09:49.041" v="128" actId="2711"/>
          <ac:spMkLst>
            <pc:docMk/>
            <pc:sldMk cId="1374792215" sldId="322"/>
            <ac:spMk id="2" creationId="{7E2F646A-ACB0-7744-3EAF-0C3B8953080B}"/>
          </ac:spMkLst>
        </pc:spChg>
        <pc:spChg chg="mod">
          <ac:chgData name="Celia Tavares" userId="6d30327c-d7a7-45ea-84fb-bef445af4f2f" providerId="ADAL" clId="{56730BAB-187B-4E0A-97FC-B888147D52DB}" dt="2022-10-27T12:08:29.497" v="126" actId="2711"/>
          <ac:spMkLst>
            <pc:docMk/>
            <pc:sldMk cId="1374792215" sldId="322"/>
            <ac:spMk id="6" creationId="{70EF149D-8C0D-DE74-9D5D-3C6325E96FC9}"/>
          </ac:spMkLst>
        </pc:spChg>
        <pc:spChg chg="mod">
          <ac:chgData name="Celia Tavares" userId="6d30327c-d7a7-45ea-84fb-bef445af4f2f" providerId="ADAL" clId="{56730BAB-187B-4E0A-97FC-B888147D52DB}" dt="2022-10-27T12:08:37.913" v="127" actId="2711"/>
          <ac:spMkLst>
            <pc:docMk/>
            <pc:sldMk cId="1374792215" sldId="322"/>
            <ac:spMk id="391" creationId="{00000000-0000-0000-0000-000000000000}"/>
          </ac:spMkLst>
        </pc:spChg>
      </pc:sldChg>
      <pc:sldChg chg="modSp mod">
        <pc:chgData name="Celia Tavares" userId="6d30327c-d7a7-45ea-84fb-bef445af4f2f" providerId="ADAL" clId="{56730BAB-187B-4E0A-97FC-B888147D52DB}" dt="2022-10-27T12:06:47.407" v="121" actId="2711"/>
        <pc:sldMkLst>
          <pc:docMk/>
          <pc:sldMk cId="2320689779" sldId="324"/>
        </pc:sldMkLst>
        <pc:spChg chg="mod">
          <ac:chgData name="Celia Tavares" userId="6d30327c-d7a7-45ea-84fb-bef445af4f2f" providerId="ADAL" clId="{56730BAB-187B-4E0A-97FC-B888147D52DB}" dt="2022-10-27T12:06:32.504" v="120" actId="2711"/>
          <ac:spMkLst>
            <pc:docMk/>
            <pc:sldMk cId="2320689779" sldId="324"/>
            <ac:spMk id="3" creationId="{031A637E-AC8C-6224-A4EE-D09FAA9380D4}"/>
          </ac:spMkLst>
        </pc:spChg>
        <pc:spChg chg="mod">
          <ac:chgData name="Celia Tavares" userId="6d30327c-d7a7-45ea-84fb-bef445af4f2f" providerId="ADAL" clId="{56730BAB-187B-4E0A-97FC-B888147D52DB}" dt="2022-10-27T12:06:47.407" v="121" actId="2711"/>
          <ac:spMkLst>
            <pc:docMk/>
            <pc:sldMk cId="2320689779" sldId="324"/>
            <ac:spMk id="148" creationId="{00000000-0000-0000-0000-000000000000}"/>
          </ac:spMkLst>
        </pc:spChg>
      </pc:sldChg>
      <pc:sldChg chg="modSp mod">
        <pc:chgData name="Celia Tavares" userId="6d30327c-d7a7-45ea-84fb-bef445af4f2f" providerId="ADAL" clId="{56730BAB-187B-4E0A-97FC-B888147D52DB}" dt="2022-10-27T12:07:08.639" v="123" actId="255"/>
        <pc:sldMkLst>
          <pc:docMk/>
          <pc:sldMk cId="747912643" sldId="325"/>
        </pc:sldMkLst>
        <pc:spChg chg="mod">
          <ac:chgData name="Celia Tavares" userId="6d30327c-d7a7-45ea-84fb-bef445af4f2f" providerId="ADAL" clId="{56730BAB-187B-4E0A-97FC-B888147D52DB}" dt="2022-10-27T12:07:08.639" v="123" actId="255"/>
          <ac:spMkLst>
            <pc:docMk/>
            <pc:sldMk cId="747912643" sldId="325"/>
            <ac:spMk id="158" creationId="{00000000-0000-0000-0000-000000000000}"/>
          </ac:spMkLst>
        </pc:spChg>
      </pc:sldChg>
      <pc:sldChg chg="modSp mod">
        <pc:chgData name="Celia Tavares" userId="6d30327c-d7a7-45ea-84fb-bef445af4f2f" providerId="ADAL" clId="{56730BAB-187B-4E0A-97FC-B888147D52DB}" dt="2022-10-27T12:07:20.187" v="125" actId="255"/>
        <pc:sldMkLst>
          <pc:docMk/>
          <pc:sldMk cId="482995046" sldId="327"/>
        </pc:sldMkLst>
        <pc:spChg chg="mod">
          <ac:chgData name="Celia Tavares" userId="6d30327c-d7a7-45ea-84fb-bef445af4f2f" providerId="ADAL" clId="{56730BAB-187B-4E0A-97FC-B888147D52DB}" dt="2022-10-27T12:07:20.187" v="125" actId="255"/>
          <ac:spMkLst>
            <pc:docMk/>
            <pc:sldMk cId="482995046" sldId="327"/>
            <ac:spMk id="7" creationId="{DB35BB5F-02AC-32B3-E4F9-B706C60B7941}"/>
          </ac:spMkLst>
        </pc:spChg>
      </pc:sldChg>
      <pc:sldChg chg="modSp mod">
        <pc:chgData name="Celia Tavares" userId="6d30327c-d7a7-45ea-84fb-bef445af4f2f" providerId="ADAL" clId="{56730BAB-187B-4E0A-97FC-B888147D52DB}" dt="2022-10-27T12:10:26.897" v="132" actId="255"/>
        <pc:sldMkLst>
          <pc:docMk/>
          <pc:sldMk cId="1291343443" sldId="328"/>
        </pc:sldMkLst>
        <pc:spChg chg="mod">
          <ac:chgData name="Celia Tavares" userId="6d30327c-d7a7-45ea-84fb-bef445af4f2f" providerId="ADAL" clId="{56730BAB-187B-4E0A-97FC-B888147D52DB}" dt="2022-10-27T12:09:58.857" v="129" actId="2711"/>
          <ac:spMkLst>
            <pc:docMk/>
            <pc:sldMk cId="1291343443" sldId="328"/>
            <ac:spMk id="6" creationId="{70EF149D-8C0D-DE74-9D5D-3C6325E96FC9}"/>
          </ac:spMkLst>
        </pc:spChg>
        <pc:spChg chg="mod">
          <ac:chgData name="Celia Tavares" userId="6d30327c-d7a7-45ea-84fb-bef445af4f2f" providerId="ADAL" clId="{56730BAB-187B-4E0A-97FC-B888147D52DB}" dt="2022-10-27T12:10:26.897" v="132" actId="255"/>
          <ac:spMkLst>
            <pc:docMk/>
            <pc:sldMk cId="1291343443" sldId="328"/>
            <ac:spMk id="391" creationId="{00000000-0000-0000-0000-000000000000}"/>
          </ac:spMkLst>
        </pc:spChg>
      </pc:sldChg>
      <pc:sldChg chg="modSp mod">
        <pc:chgData name="Celia Tavares" userId="6d30327c-d7a7-45ea-84fb-bef445af4f2f" providerId="ADAL" clId="{56730BAB-187B-4E0A-97FC-B888147D52DB}" dt="2022-10-27T14:17:43.970" v="548" actId="20577"/>
        <pc:sldMkLst>
          <pc:docMk/>
          <pc:sldMk cId="1271129680" sldId="339"/>
        </pc:sldMkLst>
        <pc:spChg chg="mod">
          <ac:chgData name="Celia Tavares" userId="6d30327c-d7a7-45ea-84fb-bef445af4f2f" providerId="ADAL" clId="{56730BAB-187B-4E0A-97FC-B888147D52DB}" dt="2022-10-27T14:17:43.970" v="548" actId="20577"/>
          <ac:spMkLst>
            <pc:docMk/>
            <pc:sldMk cId="1271129680" sldId="339"/>
            <ac:spMk id="99" creationId="{00000000-0000-0000-0000-000000000000}"/>
          </ac:spMkLst>
        </pc:spChg>
      </pc:sldChg>
      <pc:sldChg chg="addSp delSp modSp add mod">
        <pc:chgData name="Celia Tavares" userId="6d30327c-d7a7-45ea-84fb-bef445af4f2f" providerId="ADAL" clId="{56730BAB-187B-4E0A-97FC-B888147D52DB}" dt="2022-10-27T12:23:36.609" v="504" actId="20577"/>
        <pc:sldMkLst>
          <pc:docMk/>
          <pc:sldMk cId="2910895738" sldId="344"/>
        </pc:sldMkLst>
        <pc:spChg chg="add del mod">
          <ac:chgData name="Celia Tavares" userId="6d30327c-d7a7-45ea-84fb-bef445af4f2f" providerId="ADAL" clId="{56730BAB-187B-4E0A-97FC-B888147D52DB}" dt="2022-10-27T12:16:42.139" v="170" actId="478"/>
          <ac:spMkLst>
            <pc:docMk/>
            <pc:sldMk cId="2910895738" sldId="344"/>
            <ac:spMk id="3" creationId="{58C8E49C-97BA-652D-3958-662DA96BC0EB}"/>
          </ac:spMkLst>
        </pc:spChg>
        <pc:spChg chg="mod">
          <ac:chgData name="Celia Tavares" userId="6d30327c-d7a7-45ea-84fb-bef445af4f2f" providerId="ADAL" clId="{56730BAB-187B-4E0A-97FC-B888147D52DB}" dt="2022-10-27T12:16:09.339" v="165" actId="20577"/>
          <ac:spMkLst>
            <pc:docMk/>
            <pc:sldMk cId="2910895738" sldId="344"/>
            <ac:spMk id="71" creationId="{00000000-0000-0000-0000-000000000000}"/>
          </ac:spMkLst>
        </pc:spChg>
        <pc:spChg chg="del">
          <ac:chgData name="Celia Tavares" userId="6d30327c-d7a7-45ea-84fb-bef445af4f2f" providerId="ADAL" clId="{56730BAB-187B-4E0A-97FC-B888147D52DB}" dt="2022-10-27T12:16:15.778" v="166" actId="478"/>
          <ac:spMkLst>
            <pc:docMk/>
            <pc:sldMk cId="2910895738" sldId="344"/>
            <ac:spMk id="73" creationId="{00000000-0000-0000-0000-000000000000}"/>
          </ac:spMkLst>
        </pc:spChg>
        <pc:graphicFrameChg chg="add mod modGraphic">
          <ac:chgData name="Celia Tavares" userId="6d30327c-d7a7-45ea-84fb-bef445af4f2f" providerId="ADAL" clId="{56730BAB-187B-4E0A-97FC-B888147D52DB}" dt="2022-10-27T12:22:45.828" v="499"/>
          <ac:graphicFrameMkLst>
            <pc:docMk/>
            <pc:sldMk cId="2910895738" sldId="344"/>
            <ac:graphicFrameMk id="4" creationId="{DAA4E76F-2E4A-4A5A-F7CF-109444602E92}"/>
          </ac:graphicFrameMkLst>
        </pc:graphicFrameChg>
        <pc:graphicFrameChg chg="add mod modGraphic">
          <ac:chgData name="Celia Tavares" userId="6d30327c-d7a7-45ea-84fb-bef445af4f2f" providerId="ADAL" clId="{56730BAB-187B-4E0A-97FC-B888147D52DB}" dt="2022-10-27T12:23:36.609" v="504" actId="20577"/>
          <ac:graphicFrameMkLst>
            <pc:docMk/>
            <pc:sldMk cId="2910895738" sldId="344"/>
            <ac:graphicFrameMk id="6" creationId="{06ED6D5A-EB0C-BF63-D5C8-2744313C04E4}"/>
          </ac:graphicFrameMkLst>
        </pc:graphicFrameChg>
        <pc:graphicFrameChg chg="add mod modGraphic">
          <ac:chgData name="Celia Tavares" userId="6d30327c-d7a7-45ea-84fb-bef445af4f2f" providerId="ADAL" clId="{56730BAB-187B-4E0A-97FC-B888147D52DB}" dt="2022-10-27T12:22:52.968" v="501"/>
          <ac:graphicFrameMkLst>
            <pc:docMk/>
            <pc:sldMk cId="2910895738" sldId="344"/>
            <ac:graphicFrameMk id="10" creationId="{E0254662-4503-5187-8E23-1E984F37BDB7}"/>
          </ac:graphicFrameMkLst>
        </pc:graphicFrameChg>
        <pc:picChg chg="add del mod">
          <ac:chgData name="Celia Tavares" userId="6d30327c-d7a7-45ea-84fb-bef445af4f2f" providerId="ADAL" clId="{56730BAB-187B-4E0A-97FC-B888147D52DB}" dt="2022-10-27T12:18:47.093" v="283" actId="21"/>
          <ac:picMkLst>
            <pc:docMk/>
            <pc:sldMk cId="2910895738" sldId="344"/>
            <ac:picMk id="5" creationId="{BBFB43F6-87E5-92B1-1F85-C1842E70B13E}"/>
          </ac:picMkLst>
        </pc:picChg>
        <pc:picChg chg="add mod">
          <ac:chgData name="Celia Tavares" userId="6d30327c-d7a7-45ea-84fb-bef445af4f2f" providerId="ADAL" clId="{56730BAB-187B-4E0A-97FC-B888147D52DB}" dt="2022-10-27T12:19:04.541" v="285" actId="1076"/>
          <ac:picMkLst>
            <pc:docMk/>
            <pc:sldMk cId="2910895738" sldId="344"/>
            <ac:picMk id="7" creationId="{941EB8A3-0D50-16F3-9A02-FC150A84944F}"/>
          </ac:picMkLst>
        </pc:picChg>
        <pc:picChg chg="add mod">
          <ac:chgData name="Celia Tavares" userId="6d30327c-d7a7-45ea-84fb-bef445af4f2f" providerId="ADAL" clId="{56730BAB-187B-4E0A-97FC-B888147D52DB}" dt="2022-10-27T12:20:48.220" v="441" actId="1076"/>
          <ac:picMkLst>
            <pc:docMk/>
            <pc:sldMk cId="2910895738" sldId="344"/>
            <ac:picMk id="8" creationId="{57C6E243-652A-0C47-180D-8FD77F755B08}"/>
          </ac:picMkLst>
        </pc:picChg>
        <pc:picChg chg="add mod">
          <ac:chgData name="Celia Tavares" userId="6d30327c-d7a7-45ea-84fb-bef445af4f2f" providerId="ADAL" clId="{56730BAB-187B-4E0A-97FC-B888147D52DB}" dt="2022-10-27T12:20:58.412" v="444" actId="1076"/>
          <ac:picMkLst>
            <pc:docMk/>
            <pc:sldMk cId="2910895738" sldId="344"/>
            <ac:picMk id="9" creationId="{310657F9-BD04-ABCA-BDDA-32A250D3F0E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t>03/03/2023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a:t>DON’T CHANGE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48651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824735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List</a:t>
            </a:r>
            <a:r>
              <a:rPr lang="pt-PT" dirty="0"/>
              <a:t> </a:t>
            </a:r>
            <a:r>
              <a:rPr lang="pt-PT" dirty="0" err="1"/>
              <a:t>other</a:t>
            </a:r>
            <a:r>
              <a:rPr lang="pt-PT" dirty="0"/>
              <a:t> </a:t>
            </a:r>
            <a:r>
              <a:rPr lang="pt-PT" dirty="0" err="1"/>
              <a:t>resources</a:t>
            </a:r>
            <a:r>
              <a:rPr lang="pt-PT" dirty="0"/>
              <a:t>, </a:t>
            </a:r>
            <a:r>
              <a:rPr lang="pt-PT" dirty="0" err="1"/>
              <a:t>readings</a:t>
            </a:r>
            <a:r>
              <a:rPr lang="pt-PT" dirty="0"/>
              <a:t> </a:t>
            </a:r>
            <a:r>
              <a:rPr lang="pt-PT" dirty="0" err="1"/>
              <a:t>that</a:t>
            </a:r>
            <a:r>
              <a:rPr lang="pt-PT" dirty="0"/>
              <a:t> can </a:t>
            </a:r>
            <a:r>
              <a:rPr lang="pt-PT" dirty="0" err="1"/>
              <a:t>help</a:t>
            </a:r>
            <a:r>
              <a:rPr lang="pt-PT" dirty="0"/>
              <a:t> </a:t>
            </a:r>
            <a:r>
              <a:rPr lang="pt-PT" dirty="0" err="1"/>
              <a:t>the</a:t>
            </a:r>
            <a:r>
              <a:rPr lang="pt-PT" dirty="0"/>
              <a:t> </a:t>
            </a:r>
            <a:r>
              <a:rPr lang="pt-PT" dirty="0" err="1"/>
              <a:t>women</a:t>
            </a:r>
            <a:r>
              <a:rPr lang="pt-PT" dirty="0"/>
              <a:t> </a:t>
            </a:r>
            <a:r>
              <a:rPr lang="pt-PT" dirty="0" err="1"/>
              <a:t>deppen</a:t>
            </a:r>
            <a:r>
              <a:rPr lang="pt-PT" dirty="0"/>
              <a:t> </a:t>
            </a:r>
            <a:r>
              <a:rPr lang="pt-PT" dirty="0" err="1"/>
              <a:t>the</a:t>
            </a:r>
            <a:r>
              <a:rPr lang="pt-PT" dirty="0"/>
              <a:t> module </a:t>
            </a:r>
            <a:r>
              <a:rPr lang="pt-PT" dirty="0" err="1"/>
              <a:t>topic</a:t>
            </a:r>
            <a:endParaRPr lang="pt-PT" dirty="0"/>
          </a:p>
          <a:p>
            <a:pPr marL="0" lvl="0" indent="0" algn="l" rtl="0">
              <a:spcBef>
                <a:spcPts val="0"/>
              </a:spcBef>
              <a:spcAft>
                <a:spcPts val="0"/>
              </a:spcAft>
              <a:buNone/>
            </a:pPr>
            <a:r>
              <a:rPr lang="pt-PT" dirty="0" err="1"/>
              <a:t>Provide</a:t>
            </a:r>
            <a:r>
              <a:rPr lang="pt-PT" dirty="0"/>
              <a:t> </a:t>
            </a:r>
            <a:r>
              <a:rPr lang="pt-PT" dirty="0" err="1"/>
              <a:t>not</a:t>
            </a:r>
            <a:r>
              <a:rPr lang="pt-PT" dirty="0"/>
              <a:t> more </a:t>
            </a:r>
            <a:r>
              <a:rPr lang="pt-PT" dirty="0" err="1"/>
              <a:t>thant</a:t>
            </a:r>
            <a:r>
              <a:rPr lang="pt-PT" dirty="0"/>
              <a:t> 5 links</a:t>
            </a:r>
          </a:p>
        </p:txBody>
      </p:sp>
    </p:spTree>
    <p:extLst>
      <p:ext uri="{BB962C8B-B14F-4D97-AF65-F5344CB8AC3E}">
        <p14:creationId xmlns:p14="http://schemas.microsoft.com/office/powerpoint/2010/main" val="424868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863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6496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480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189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684449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610530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List</a:t>
            </a:r>
            <a:r>
              <a:rPr lang="pt-PT" dirty="0"/>
              <a:t> </a:t>
            </a:r>
            <a:r>
              <a:rPr lang="pt-PT" dirty="0" err="1"/>
              <a:t>other</a:t>
            </a:r>
            <a:r>
              <a:rPr lang="pt-PT" dirty="0"/>
              <a:t> </a:t>
            </a:r>
            <a:r>
              <a:rPr lang="pt-PT" dirty="0" err="1"/>
              <a:t>resources</a:t>
            </a:r>
            <a:r>
              <a:rPr lang="pt-PT" dirty="0"/>
              <a:t>, </a:t>
            </a:r>
            <a:r>
              <a:rPr lang="pt-PT" dirty="0" err="1"/>
              <a:t>readings</a:t>
            </a:r>
            <a:r>
              <a:rPr lang="pt-PT" dirty="0"/>
              <a:t> </a:t>
            </a:r>
            <a:r>
              <a:rPr lang="pt-PT" dirty="0" err="1"/>
              <a:t>that</a:t>
            </a:r>
            <a:r>
              <a:rPr lang="pt-PT" dirty="0"/>
              <a:t> can </a:t>
            </a:r>
            <a:r>
              <a:rPr lang="pt-PT" dirty="0" err="1"/>
              <a:t>help</a:t>
            </a:r>
            <a:r>
              <a:rPr lang="pt-PT" dirty="0"/>
              <a:t> </a:t>
            </a:r>
            <a:r>
              <a:rPr lang="pt-PT" dirty="0" err="1"/>
              <a:t>the</a:t>
            </a:r>
            <a:r>
              <a:rPr lang="pt-PT" dirty="0"/>
              <a:t> </a:t>
            </a:r>
            <a:r>
              <a:rPr lang="pt-PT" dirty="0" err="1"/>
              <a:t>women</a:t>
            </a:r>
            <a:r>
              <a:rPr lang="pt-PT" dirty="0"/>
              <a:t> </a:t>
            </a:r>
            <a:r>
              <a:rPr lang="pt-PT" dirty="0" err="1"/>
              <a:t>deppen</a:t>
            </a:r>
            <a:r>
              <a:rPr lang="pt-PT" dirty="0"/>
              <a:t> </a:t>
            </a:r>
            <a:r>
              <a:rPr lang="pt-PT" dirty="0" err="1"/>
              <a:t>the</a:t>
            </a:r>
            <a:r>
              <a:rPr lang="pt-PT" dirty="0"/>
              <a:t> module </a:t>
            </a:r>
            <a:r>
              <a:rPr lang="pt-PT" dirty="0" err="1"/>
              <a:t>topic</a:t>
            </a:r>
            <a:endParaRPr lang="pt-PT" dirty="0"/>
          </a:p>
          <a:p>
            <a:pPr marL="0" lvl="0" indent="0" algn="l" rtl="0">
              <a:spcBef>
                <a:spcPts val="0"/>
              </a:spcBef>
              <a:spcAft>
                <a:spcPts val="0"/>
              </a:spcAft>
              <a:buNone/>
            </a:pPr>
            <a:r>
              <a:rPr lang="pt-PT" dirty="0" err="1"/>
              <a:t>Provide</a:t>
            </a:r>
            <a:r>
              <a:rPr lang="pt-PT" dirty="0"/>
              <a:t> </a:t>
            </a:r>
            <a:r>
              <a:rPr lang="pt-PT" dirty="0" err="1"/>
              <a:t>not</a:t>
            </a:r>
            <a:r>
              <a:rPr lang="pt-PT" dirty="0"/>
              <a:t> more </a:t>
            </a:r>
            <a:r>
              <a:rPr lang="pt-PT" dirty="0" err="1"/>
              <a:t>thant</a:t>
            </a:r>
            <a:r>
              <a:rPr lang="pt-PT" dirty="0"/>
              <a:t> 5 links</a:t>
            </a:r>
          </a:p>
        </p:txBody>
      </p:sp>
    </p:spTree>
    <p:extLst>
      <p:ext uri="{BB962C8B-B14F-4D97-AF65-F5344CB8AC3E}">
        <p14:creationId xmlns:p14="http://schemas.microsoft.com/office/powerpoint/2010/main" val="196197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dirty="0"/>
              <a:t>DON’T CHANGE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08529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4924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185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0249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4969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939612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101689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dirty="0" err="1"/>
              <a:t>List</a:t>
            </a:r>
            <a:r>
              <a:rPr lang="pt-PT" dirty="0"/>
              <a:t> </a:t>
            </a:r>
            <a:r>
              <a:rPr lang="pt-PT" dirty="0" err="1"/>
              <a:t>other</a:t>
            </a:r>
            <a:r>
              <a:rPr lang="pt-PT" dirty="0"/>
              <a:t> </a:t>
            </a:r>
            <a:r>
              <a:rPr lang="pt-PT" dirty="0" err="1"/>
              <a:t>resources</a:t>
            </a:r>
            <a:r>
              <a:rPr lang="pt-PT" dirty="0"/>
              <a:t>, </a:t>
            </a:r>
            <a:r>
              <a:rPr lang="pt-PT" dirty="0" err="1"/>
              <a:t>readings</a:t>
            </a:r>
            <a:r>
              <a:rPr lang="pt-PT" dirty="0"/>
              <a:t> </a:t>
            </a:r>
            <a:r>
              <a:rPr lang="pt-PT" dirty="0" err="1"/>
              <a:t>that</a:t>
            </a:r>
            <a:r>
              <a:rPr lang="pt-PT" dirty="0"/>
              <a:t> can </a:t>
            </a:r>
            <a:r>
              <a:rPr lang="pt-PT" dirty="0" err="1"/>
              <a:t>help</a:t>
            </a:r>
            <a:r>
              <a:rPr lang="pt-PT" dirty="0"/>
              <a:t> </a:t>
            </a:r>
            <a:r>
              <a:rPr lang="pt-PT" dirty="0" err="1"/>
              <a:t>the</a:t>
            </a:r>
            <a:r>
              <a:rPr lang="pt-PT" dirty="0"/>
              <a:t> </a:t>
            </a:r>
            <a:r>
              <a:rPr lang="pt-PT" dirty="0" err="1"/>
              <a:t>women</a:t>
            </a:r>
            <a:r>
              <a:rPr lang="pt-PT" dirty="0"/>
              <a:t> </a:t>
            </a:r>
            <a:r>
              <a:rPr lang="pt-PT" dirty="0" err="1"/>
              <a:t>deppen</a:t>
            </a:r>
            <a:r>
              <a:rPr lang="pt-PT" dirty="0"/>
              <a:t> </a:t>
            </a:r>
            <a:r>
              <a:rPr lang="pt-PT" dirty="0" err="1"/>
              <a:t>the</a:t>
            </a:r>
            <a:r>
              <a:rPr lang="pt-PT" dirty="0"/>
              <a:t> module </a:t>
            </a:r>
            <a:r>
              <a:rPr lang="pt-PT" dirty="0" err="1"/>
              <a:t>topic</a:t>
            </a:r>
            <a:endParaRPr lang="pt-PT" dirty="0"/>
          </a:p>
          <a:p>
            <a:pPr marL="0" lvl="0" indent="0" algn="l" rtl="0">
              <a:spcBef>
                <a:spcPts val="0"/>
              </a:spcBef>
              <a:spcAft>
                <a:spcPts val="0"/>
              </a:spcAft>
              <a:buNone/>
            </a:pPr>
            <a:r>
              <a:rPr lang="pt-PT" dirty="0" err="1"/>
              <a:t>Provide</a:t>
            </a:r>
            <a:r>
              <a:rPr lang="pt-PT" dirty="0"/>
              <a:t> </a:t>
            </a:r>
            <a:r>
              <a:rPr lang="pt-PT" dirty="0" err="1"/>
              <a:t>not</a:t>
            </a:r>
            <a:r>
              <a:rPr lang="pt-PT" dirty="0"/>
              <a:t> more </a:t>
            </a:r>
            <a:r>
              <a:rPr lang="pt-PT" dirty="0" err="1"/>
              <a:t>thant</a:t>
            </a:r>
            <a:r>
              <a:rPr lang="pt-PT" dirty="0"/>
              <a:t> 5 links</a:t>
            </a:r>
          </a:p>
        </p:txBody>
      </p:sp>
    </p:spTree>
    <p:extLst>
      <p:ext uri="{BB962C8B-B14F-4D97-AF65-F5344CB8AC3E}">
        <p14:creationId xmlns:p14="http://schemas.microsoft.com/office/powerpoint/2010/main" val="2166996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440020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dirty="0"/>
              <a:t>DON’T CHANGE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40677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b="0" dirty="0" err="1"/>
              <a:t>Insert</a:t>
            </a:r>
            <a:r>
              <a:rPr lang="pt-PT" b="0" dirty="0"/>
              <a:t> </a:t>
            </a:r>
            <a:r>
              <a:rPr lang="pt-PT" b="0" dirty="0" err="1"/>
              <a:t>here</a:t>
            </a:r>
            <a:r>
              <a:rPr lang="pt-PT" b="0" dirty="0"/>
              <a:t> a </a:t>
            </a:r>
            <a:r>
              <a:rPr lang="pt-PT" b="0" dirty="0" err="1"/>
              <a:t>quote</a:t>
            </a:r>
            <a:r>
              <a:rPr lang="pt-PT" b="0" dirty="0"/>
              <a:t> </a:t>
            </a:r>
            <a:r>
              <a:rPr lang="pt-PT" b="0" dirty="0" err="1"/>
              <a:t>related</a:t>
            </a:r>
            <a:r>
              <a:rPr lang="pt-PT" b="0" dirty="0"/>
              <a:t> to </a:t>
            </a:r>
            <a:r>
              <a:rPr lang="pt-PT" b="0" dirty="0" err="1"/>
              <a:t>the</a:t>
            </a:r>
            <a:r>
              <a:rPr lang="pt-PT" b="0" dirty="0"/>
              <a:t> module </a:t>
            </a:r>
            <a:r>
              <a:rPr lang="pt-PT" b="0" dirty="0" err="1"/>
              <a:t>topic</a:t>
            </a:r>
            <a:endParaRPr b="0" dirty="0"/>
          </a:p>
        </p:txBody>
      </p:sp>
    </p:spTree>
    <p:extLst>
      <p:ext uri="{BB962C8B-B14F-4D97-AF65-F5344CB8AC3E}">
        <p14:creationId xmlns:p14="http://schemas.microsoft.com/office/powerpoint/2010/main" val="287147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dirty="0"/>
              <a:t>Replace the X by the module number</a:t>
            </a:r>
            <a:endParaRPr dirty="0"/>
          </a:p>
        </p:txBody>
      </p:sp>
    </p:spTree>
    <p:extLst>
      <p:ext uri="{BB962C8B-B14F-4D97-AF65-F5344CB8AC3E}">
        <p14:creationId xmlns:p14="http://schemas.microsoft.com/office/powerpoint/2010/main" val="37785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100" b="0" i="0" u="none" strike="noStrike" cap="none" dirty="0">
                <a:solidFill>
                  <a:srgbClr val="000000"/>
                </a:solidFill>
                <a:latin typeface="Arial"/>
                <a:ea typeface="Calibri" panose="020F0502020204030204" pitchFamily="34" charset="0"/>
                <a:cs typeface="Arial"/>
                <a:sym typeface="Arial"/>
              </a:rPr>
              <a:t>Include here the learning outcomes developed previously</a:t>
            </a:r>
          </a:p>
          <a:p>
            <a:pPr marL="0" marR="0" lvl="0" indent="0" algn="l" rtl="0">
              <a:lnSpc>
                <a:spcPct val="100000"/>
              </a:lnSpc>
              <a:spcBef>
                <a:spcPts val="0"/>
              </a:spcBef>
              <a:spcAft>
                <a:spcPts val="0"/>
              </a:spcAft>
              <a:buClr>
                <a:srgbClr val="000000"/>
              </a:buClr>
              <a:buSzPts val="1400"/>
              <a:buFont typeface="Arial"/>
              <a:buNone/>
            </a:pPr>
            <a:r>
              <a:rPr lang="en-GB" sz="1100" b="0" i="0" u="none" strike="noStrike" cap="none" dirty="0">
                <a:solidFill>
                  <a:srgbClr val="000000"/>
                </a:solidFill>
                <a:latin typeface="Arial"/>
                <a:ea typeface="Calibri" panose="020F0502020204030204" pitchFamily="34" charset="0"/>
                <a:cs typeface="Arial"/>
                <a:sym typeface="Arial"/>
              </a:rPr>
              <a:t>Remove the code references K1, S1, A1, etc.</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5368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1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5109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76575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2165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1_Quote">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0A8C6D"/>
                </a:solidFill>
                <a:latin typeface="Raleway"/>
                <a:ea typeface="Raleway"/>
                <a:cs typeface="Raleway"/>
                <a:sym typeface="Raleway"/>
              </a:rPr>
              <a:t>“</a:t>
            </a:r>
            <a:endParaRPr sz="12000" b="1" dirty="0">
              <a:solidFill>
                <a:srgbClr val="0A8C6D"/>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9188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latin typeface="Arial" panose="020B0604020202020204" pitchFamily="34" charset="0"/>
                <a:cs typeface="Arial" panose="020B0604020202020204" pitchFamily="34" charset="0"/>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atin typeface="Arial" panose="020B0604020202020204" pitchFamily="34" charset="0"/>
                <a:cs typeface="Arial" panose="020B0604020202020204" pitchFamily="34" charset="0"/>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dirty="0"/>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dirty="0"/>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Arial" panose="020B0604020202020204" pitchFamily="34" charset="0"/>
                <a:ea typeface="Arial" panose="020B0604020202020204" pitchFamily="34" charset="0"/>
                <a:cs typeface="Arial" panose="020B0604020202020204" pitchFamily="34" charset="0"/>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49" r:id="rId3"/>
    <p:sldLayoutId id="2147483655" r:id="rId4"/>
    <p:sldLayoutId id="2147483651" r:id="rId5"/>
    <p:sldLayoutId id="2147483652" r:id="rId6"/>
    <p:sldLayoutId id="2147483653" r:id="rId7"/>
    <p:sldLayoutId id="214748365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igital-strategy.ec.europa.eu/en/library/european-declaration-digital-rights-and-principle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youtube.com/watch?v=x6fIseKzzH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digital-strategy.ec.europa.eu/en/library/european-declaration-digital-rights-and-principle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youtube.com/watch?v=_GgrKjsLrZ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slack.com/blog/collaboration/ultimate-guide-digital-meeting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www.cvent.com/en/blog/events/virtual-meeting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3287213"/>
            <a:ext cx="7772400" cy="1159801"/>
          </a:xfrm>
          <a:prstGeom prst="rect">
            <a:avLst/>
          </a:prstGeom>
        </p:spPr>
        <p:txBody>
          <a:bodyPr spcFirstLastPara="1" wrap="square" lIns="91426" tIns="91426" rIns="91426" bIns="91426" anchor="b" anchorCtr="0">
            <a:noAutofit/>
          </a:bodyPr>
          <a:lstStyle/>
          <a:p>
            <a:r>
              <a:rPr lang="el-GR" sz="4000" dirty="0">
                <a:solidFill>
                  <a:srgbClr val="FFFFFF"/>
                </a:solidFill>
              </a:rPr>
              <a:t>Εκπαιδευτικό πρόγραμμα για γυναίκες</a:t>
            </a:r>
            <a:br>
              <a:rPr lang="en-GB" sz="4000" dirty="0">
                <a:solidFill>
                  <a:srgbClr val="FFFFFF"/>
                </a:solidFill>
              </a:rPr>
            </a:br>
            <a:r>
              <a:rPr lang="el-GR" sz="4000" b="1" dirty="0">
                <a:solidFill>
                  <a:srgbClr val="981C22"/>
                </a:solidFill>
              </a:rPr>
              <a:t>Ψηφιακή Νοοτροπία</a:t>
            </a:r>
            <a:endParaRPr sz="4000" b="1" dirty="0">
              <a:solidFill>
                <a:srgbClr val="981C22"/>
              </a:solidFill>
            </a:endParaRPr>
          </a:p>
        </p:txBody>
      </p:sp>
      <p:pic>
        <p:nvPicPr>
          <p:cNvPr id="2" name="Picture 1">
            <a:extLst>
              <a:ext uri="{FF2B5EF4-FFF2-40B4-BE49-F238E27FC236}">
                <a16:creationId xmlns:a16="http://schemas.microsoft.com/office/drawing/2014/main" id="{5F862C1F-2A3C-2A35-29DB-F101B5ECEE2B}"/>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0" y="891776"/>
            <a:ext cx="6931081" cy="857400"/>
          </a:xfrm>
          <a:prstGeom prst="rect">
            <a:avLst/>
          </a:prstGeom>
        </p:spPr>
        <p:txBody>
          <a:bodyPr spcFirstLastPara="1" wrap="square" lIns="91426" tIns="91426" rIns="91426" bIns="91426" anchor="b" anchorCtr="0">
            <a:noAutofit/>
          </a:bodyPr>
          <a:lstStyle/>
          <a:p>
            <a:r>
              <a:rPr lang="el-GR" sz="1600" b="1" dirty="0">
                <a:solidFill>
                  <a:srgbClr val="0A8C6D"/>
                </a:solidFill>
              </a:rPr>
              <a:t>Σχέδιο εργασίας εξ αποστάσεως</a:t>
            </a:r>
            <a:br>
              <a:rPr lang="pt-PT" sz="1400" b="1" dirty="0">
                <a:solidFill>
                  <a:schemeClr val="accent1"/>
                </a:solidFill>
              </a:rPr>
            </a:br>
            <a:r>
              <a:rPr lang="el-GR" sz="1200" dirty="0"/>
              <a:t>Ο στόχος αυτής της δραστηριότητας είναι να ενδυναμώσει τις συμμετέχουσες στο να διαχειρίζονται αποτελεσματικά τις προκλήσεις της απομακρυσμένης εργασίας θέτοντας όρια, χτίζοντας μια ρουτίνα και να διαχειρίζονται τους περισπασμούς για να παραμείνουν συγκεντρωμένες.</a:t>
            </a:r>
          </a:p>
        </p:txBody>
      </p:sp>
      <p:sp>
        <p:nvSpPr>
          <p:cNvPr id="391" name="Google Shape;391;p35"/>
          <p:cNvSpPr txBox="1">
            <a:spLocks noGrp="1"/>
          </p:cNvSpPr>
          <p:nvPr>
            <p:ph type="body" idx="1"/>
          </p:nvPr>
        </p:nvSpPr>
        <p:spPr>
          <a:xfrm>
            <a:off x="922000" y="1665111"/>
            <a:ext cx="5380189"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Σε ομάδες των 3-4 ατόμων, συζητήστε τη σημασία του να θέσετε όρια όταν εργάζεστε εξ αποστάσεως. Δημιουργήστε έναν καθορισμένο χώρο εργασίας και ορίστε τις ώρες εργασίας για να επικοινωνείτε με την ομάδα και τα μέλη της οικογένειάς σας</a:t>
            </a:r>
          </a:p>
          <a:p>
            <a:pPr marL="0" indent="0">
              <a:buNone/>
            </a:pPr>
            <a:r>
              <a:rPr lang="el-GR" sz="1100" b="1" dirty="0"/>
              <a:t>Βήμα2</a:t>
            </a:r>
            <a:r>
              <a:rPr lang="en-GB" sz="1100" b="1" dirty="0"/>
              <a:t>: </a:t>
            </a:r>
            <a:r>
              <a:rPr lang="el-GR" sz="1100" dirty="0"/>
              <a:t>Φτιάξτε μια ρουτίνα που λειτουργεί για εσάς. Αυτό μπορεί να περιλαμβάνει πράγματα όπως ο προγραμματισμός τακτικών διαλειμμάτων, η ιεράρχηση εργασιών και η ενσωμάτωση δραστηριοτήτων αυτοεξυπηρέτησης στην ημέρα σας</a:t>
            </a:r>
          </a:p>
          <a:p>
            <a:pPr marL="0" indent="0">
              <a:buNone/>
            </a:pPr>
            <a:r>
              <a:rPr lang="el-GR" sz="1100" b="1" dirty="0"/>
              <a:t>Βήμα3</a:t>
            </a:r>
            <a:r>
              <a:rPr lang="en-GB" sz="1100" b="1" dirty="0"/>
              <a:t>: </a:t>
            </a:r>
            <a:r>
              <a:rPr lang="el-GR" sz="1100" dirty="0"/>
              <a:t>Συζητήστε πώς να διαχειριστείτε τους περισπασμούς και παραμείνετε συγκεντρωμένες όταν εργάζεστε εξ αποστάσεως</a:t>
            </a:r>
          </a:p>
          <a:p>
            <a:pPr marL="0" indent="0">
              <a:buNone/>
            </a:pPr>
            <a:r>
              <a:rPr lang="el-GR" sz="1100" b="1" dirty="0"/>
              <a:t>Βήμα4</a:t>
            </a:r>
            <a:r>
              <a:rPr lang="en-GB" sz="1100" b="1" dirty="0"/>
              <a:t>: </a:t>
            </a:r>
            <a:r>
              <a:rPr lang="el-GR" sz="1100" dirty="0"/>
              <a:t>Κάθε ομάδα θα παρουσιάσει το σχέδιο εργασίας της εξ αποστάσεως στην τάξη. Να είστε έτοιμες να εξηγήσετε το σχέδιό σας και να συζητήσετε τα πιθανά οφέλη και προκλήσεις</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20 </a:t>
            </a:r>
            <a:r>
              <a:rPr lang="el-GR" sz="1200" dirty="0">
                <a:solidFill>
                  <a:schemeClr val="tx1"/>
                </a:solidFill>
              </a:rPr>
              <a:t>λεπτά</a:t>
            </a:r>
            <a:endParaRPr lang="en-GB" sz="1200" dirty="0">
              <a:solidFill>
                <a:schemeClr val="tx1"/>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3" name="Rectangle 2"/>
          <p:cNvSpPr/>
          <p:nvPr/>
        </p:nvSpPr>
        <p:spPr>
          <a:xfrm>
            <a:off x="6655772" y="2945197"/>
            <a:ext cx="4572000" cy="261610"/>
          </a:xfrm>
          <a:prstGeom prst="rect">
            <a:avLst/>
          </a:prstGeom>
        </p:spPr>
        <p:txBody>
          <a:bodyPr>
            <a:spAutoFit/>
          </a:bodyPr>
          <a:lstStyle/>
          <a:p>
            <a:r>
              <a:rPr lang="en-US" sz="1100" dirty="0">
                <a:solidFill>
                  <a:schemeClr val="dk2"/>
                </a:solidFill>
                <a:latin typeface="Arial" panose="020B0604020202020204" pitchFamily="34" charset="0"/>
                <a:ea typeface="Raleway Thin"/>
                <a:cs typeface="Arial" panose="020B0604020202020204" pitchFamily="34" charset="0"/>
                <a:sym typeface="Raleway Thin"/>
              </a:rPr>
              <a:t>.</a:t>
            </a:r>
          </a:p>
        </p:txBody>
      </p:sp>
    </p:spTree>
    <p:extLst>
      <p:ext uri="{BB962C8B-B14F-4D97-AF65-F5344CB8AC3E}">
        <p14:creationId xmlns:p14="http://schemas.microsoft.com/office/powerpoint/2010/main" val="234875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r>
              <a:rPr lang="el-GR" sz="1600" b="1" dirty="0">
                <a:solidFill>
                  <a:srgbClr val="0A8C6D"/>
                </a:solidFill>
              </a:rPr>
              <a:t>Πλεονεκτήματα και μειονεκτήματα της απομακρυσμένης εργασίας</a:t>
            </a: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Αφιερώστε λίγο χρόνο για να σκεφτείτε και να γράψετε τις σκέψεις και τις εμπειρίες σας κατά τις ακόλουθες οδηγίες:.</a:t>
            </a:r>
          </a:p>
          <a:p>
            <a:pPr marL="171450" indent="-171450">
              <a:buClr>
                <a:srgbClr val="0A8C6D"/>
              </a:buClr>
              <a:buSzPct val="100000"/>
              <a:buFont typeface="Wingdings" panose="05000000000000000000" pitchFamily="2" charset="2"/>
              <a:buChar char="§"/>
            </a:pPr>
            <a:r>
              <a:rPr lang="el-GR" sz="1100" dirty="0">
                <a:solidFill>
                  <a:schemeClr val="tx1"/>
                </a:solidFill>
              </a:rPr>
              <a:t>Ποια είναι μερικά από τα οφέλη που έχετε βιώσει όταν εργάζεστε εξ αποστάσεως;</a:t>
            </a:r>
          </a:p>
          <a:p>
            <a:pPr marL="171450" indent="-171450">
              <a:buClr>
                <a:srgbClr val="0A8C6D"/>
              </a:buClr>
              <a:buSzPct val="100000"/>
              <a:buFont typeface="Wingdings" panose="05000000000000000000" pitchFamily="2" charset="2"/>
              <a:buChar char="§"/>
            </a:pPr>
            <a:r>
              <a:rPr lang="el-GR" sz="1100" dirty="0">
                <a:solidFill>
                  <a:schemeClr val="tx1"/>
                </a:solidFill>
              </a:rPr>
              <a:t>Ποιες είναι μερικές από τις προκλήσεις που έχετε αντιμετωπίσει όταν εργάζεστε εξ αποστάσεως;</a:t>
            </a:r>
          </a:p>
          <a:p>
            <a:pPr marL="171450" indent="-171450">
              <a:buClr>
                <a:srgbClr val="0A8C6D"/>
              </a:buClr>
              <a:buSzPct val="100000"/>
              <a:buFont typeface="Wingdings" panose="05000000000000000000" pitchFamily="2" charset="2"/>
              <a:buChar char="§"/>
            </a:pPr>
            <a:r>
              <a:rPr lang="el-GR" sz="1100" dirty="0">
                <a:solidFill>
                  <a:schemeClr val="tx1"/>
                </a:solidFill>
              </a:rPr>
              <a:t>Πώς έχετε ξεπεράσει ή διαχειριστεί αυτές τις προκλήσεις;</a:t>
            </a:r>
          </a:p>
          <a:p>
            <a:pPr marL="285750" indent="-285750">
              <a:spcBef>
                <a:spcPts val="601"/>
              </a:spcBef>
              <a:buFont typeface="Wingdings" panose="05000000000000000000" pitchFamily="2" charset="2"/>
              <a:buChar char="§"/>
            </a:pPr>
            <a:endParaRPr lang="pt-PT" sz="1300" dirty="0">
              <a:solidFill>
                <a:schemeClr val="tx1"/>
              </a:solidFill>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Πώς μπορείτε να εφαρμόσετε όσα έχετε μάθει σε μελλοντικές εξ αποστάσεως εργασιακές εμπειρίες;</a:t>
            </a:r>
          </a:p>
          <a:p>
            <a:pPr marL="171450" indent="-171450">
              <a:buClr>
                <a:srgbClr val="0A8C6D"/>
              </a:buClr>
              <a:buSzPct val="100000"/>
              <a:buFont typeface="Wingdings" panose="05000000000000000000" pitchFamily="2" charset="2"/>
              <a:buChar char="§"/>
            </a:pPr>
            <a:r>
              <a:rPr lang="el-GR" sz="1100" dirty="0">
                <a:solidFill>
                  <a:schemeClr val="tx1"/>
                </a:solidFill>
              </a:rPr>
              <a:t>Ποιες είναι κάποιες συγκεκριμένες ενέργειες που μπορείτε να κάνετε για να βελτιώσετε την εμπειρία εργασίας σας από απόσταση;</a:t>
            </a:r>
          </a:p>
          <a:p>
            <a:pPr marL="171450" indent="-171450">
              <a:buClr>
                <a:srgbClr val="0A8C6D"/>
              </a:buClr>
              <a:buSzPct val="100000"/>
              <a:buFont typeface="Wingdings" panose="05000000000000000000" pitchFamily="2" charset="2"/>
              <a:buChar char="§"/>
            </a:pPr>
            <a:r>
              <a:rPr lang="el-GR" sz="1100" dirty="0">
                <a:solidFill>
                  <a:schemeClr val="tx1"/>
                </a:solidFill>
              </a:rPr>
              <a:t>Πώς θα εφαρμόσετε αυτές τις ενέργειες στην καθημερινότητά σας;</a:t>
            </a:r>
            <a:endParaRPr lang="en-US" sz="1100" dirty="0">
              <a:solidFill>
                <a:schemeClr val="tx1"/>
              </a:solidFill>
            </a:endParaRPr>
          </a:p>
          <a:p>
            <a:pPr marL="139702" indent="0">
              <a:buNone/>
            </a:pPr>
            <a:endParaRPr lang="pt-PT" sz="1100" dirty="0">
              <a:solidFill>
                <a:schemeClr val="tx1"/>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13051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2002430"/>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Εργασία από το σπίτι όταν τα παιδιά σας είναι εκτός σχολείου</a:t>
            </a:r>
            <a:endParaRPr lang="en-GB" sz="1300" b="1" dirty="0">
              <a:solidFill>
                <a:srgbClr val="0A8C6D"/>
              </a:solidFill>
            </a:endParaRPr>
          </a:p>
          <a:p>
            <a:pPr marL="114302" indent="0">
              <a:buNone/>
            </a:pPr>
            <a:r>
              <a:rPr lang="pt-PT" sz="1300" dirty="0">
                <a:hlinkClick r:id="rId3"/>
              </a:rPr>
              <a:t>https://remote.co/working-from-home-when-kids-out-of-school/</a:t>
            </a:r>
          </a:p>
          <a:p>
            <a:pPr marL="114302" indent="0">
              <a:buNone/>
            </a:pPr>
            <a:r>
              <a:rPr lang="el-GR" sz="1300" b="1" dirty="0">
                <a:solidFill>
                  <a:srgbClr val="0A8C6D"/>
                </a:solidFill>
              </a:rPr>
              <a:t>Γιατί η εργασία από το σπίτι είναι καλή για την επιχείρηση</a:t>
            </a:r>
            <a:endParaRPr lang="en-GB" sz="1300" b="1" dirty="0">
              <a:solidFill>
                <a:srgbClr val="0A8C6D"/>
              </a:solidFill>
            </a:endParaRPr>
          </a:p>
          <a:p>
            <a:pPr marL="114302" indent="0">
              <a:buNone/>
            </a:pPr>
            <a:r>
              <a:rPr lang="pt-PT" sz="1300" dirty="0">
                <a:hlinkClick r:id="rId4"/>
              </a:rPr>
              <a:t>https://www.youtube.com/watch?v=x6fIseKzzH0</a:t>
            </a:r>
            <a:endParaRPr lang="pt-PT" sz="1300" dirty="0"/>
          </a:p>
          <a:p>
            <a:pPr marL="114302" indent="0">
              <a:buNone/>
            </a:pP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66208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3287213"/>
            <a:ext cx="8254998" cy="1159800"/>
          </a:xfrm>
          <a:prstGeom prst="rect">
            <a:avLst/>
          </a:prstGeom>
        </p:spPr>
        <p:txBody>
          <a:bodyPr spcFirstLastPara="1" wrap="square" lIns="91426" tIns="91426" rIns="91426" bIns="91426" anchor="b" anchorCtr="0">
            <a:noAutofit/>
          </a:bodyPr>
          <a:lstStyle/>
          <a:p>
            <a:r>
              <a:rPr lang="el-GR" sz="5400" b="1" dirty="0">
                <a:solidFill>
                  <a:schemeClr val="bg1"/>
                </a:solidFill>
              </a:rPr>
              <a:t>Ψηφιακά Εργαλεία για Ψηφιακό Γραφείο</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194474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99005" y="536187"/>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Ψηφιακά Εργαλεία</a:t>
            </a:r>
            <a:endParaRPr sz="3600" dirty="0">
              <a:solidFill>
                <a:srgbClr val="0A8C6D"/>
              </a:solidFill>
            </a:endParaRPr>
          </a:p>
        </p:txBody>
      </p:sp>
      <p:sp>
        <p:nvSpPr>
          <p:cNvPr id="148" name="Google Shape;148;p21"/>
          <p:cNvSpPr txBox="1">
            <a:spLocks noGrp="1"/>
          </p:cNvSpPr>
          <p:nvPr>
            <p:ph type="body" idx="1"/>
          </p:nvPr>
        </p:nvSpPr>
        <p:spPr>
          <a:xfrm>
            <a:off x="837431" y="1127058"/>
            <a:ext cx="7763783" cy="392768"/>
          </a:xfrm>
          <a:prstGeom prst="rect">
            <a:avLst/>
          </a:prstGeom>
          <a:ln>
            <a:noFill/>
          </a:ln>
        </p:spPr>
        <p:txBody>
          <a:bodyPr spcFirstLastPara="1" wrap="square" lIns="91426" tIns="91426" rIns="91426" bIns="91426" anchor="t" anchorCtr="0">
            <a:noAutofit/>
          </a:bodyPr>
          <a:lstStyle/>
          <a:p>
            <a:pPr marL="0" indent="0">
              <a:buNone/>
            </a:pPr>
            <a:r>
              <a:rPr lang="el-GR" sz="1100" dirty="0">
                <a:sym typeface="Arial"/>
              </a:rPr>
              <a:t>Τα ψηφιακά εργαλεία μπορούν να βελτιώσουν την αποτελεσματικότητα και την παραγωγικότητα στο χώρο εργασίας αυτοματοποιώντας επαναλαμβανόμενες εργασίες, διευκολύνοντας τη συνεργασία και την επικοινωνία, εκσυγχρονίζοντας τις διαδικασίες και επιτρέποντας την ανάλυση δεδομένων και τη λήψη αποφάσεων σε πραγματικό χρόνο. Η υιοθέτηση ψηφιακών εργαλείων παρέχει πρόσβαση σε σχετικά δεδομένα, ανταλλαγή πληροφοριών και αποτελεσματικότερη επικοινωνία με συναδέλφους, πελάτες, προμηθευτές και άλλους ενδιαφερόμενους φορείς. Αυτό μπορεί επίσης να βελτιώσει την ικανότητα λήψης αποφάσεων βάσει δεδομένων και να αυξήσει την ταχύτητα επικοινωνίας και πρόσβασης στις πληροφορίες. Παρακάτω είναι μια λίστα με ενδεικτικά εργαλεία για να ξεκινήσετε να σχεδιάζετε το απομακρυσμένο γραφείο σας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6" name="Rectangle 5"/>
          <p:cNvSpPr/>
          <p:nvPr/>
        </p:nvSpPr>
        <p:spPr>
          <a:xfrm>
            <a:off x="837431" y="2611120"/>
            <a:ext cx="7840637" cy="2169825"/>
          </a:xfrm>
          <a:prstGeom prst="rect">
            <a:avLst/>
          </a:prstGeom>
        </p:spPr>
        <p:txBody>
          <a:bodyPr wrap="square">
            <a:spAutoFit/>
          </a:bodyPr>
          <a:lstStyle/>
          <a:p>
            <a:pPr>
              <a:spcBef>
                <a:spcPts val="601"/>
              </a:spcBef>
              <a:buClr>
                <a:srgbClr val="0A8C6D"/>
              </a:buClr>
              <a:buSzPct val="100000"/>
            </a:pPr>
            <a:r>
              <a:rPr lang="el-GR" sz="1100" b="1" dirty="0">
                <a:solidFill>
                  <a:schemeClr val="dk2"/>
                </a:solidFill>
                <a:latin typeface="Arial" panose="020B0604020202020204" pitchFamily="34" charset="0"/>
                <a:ea typeface="Raleway Thin"/>
                <a:cs typeface="Arial" panose="020B0604020202020204" pitchFamily="34" charset="0"/>
              </a:rPr>
              <a:t>Διαχείρηση Αρχείων</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Simple Scan</a:t>
            </a:r>
            <a:r>
              <a:rPr lang="en-US" sz="1100" dirty="0">
                <a:solidFill>
                  <a:schemeClr val="dk2"/>
                </a:solidFill>
                <a:latin typeface="Arial" panose="020B0604020202020204" pitchFamily="34" charset="0"/>
                <a:ea typeface="Raleway Thin"/>
                <a:cs typeface="Arial" panose="020B0604020202020204" pitchFamily="34" charset="0"/>
              </a:rPr>
              <a:t>: </a:t>
            </a:r>
            <a:r>
              <a:rPr lang="el-GR" sz="1100" dirty="0">
                <a:solidFill>
                  <a:schemeClr val="dk2"/>
                </a:solidFill>
                <a:latin typeface="Arial" panose="020B0604020202020204" pitchFamily="34" charset="0"/>
                <a:ea typeface="Raleway Thin"/>
                <a:cs typeface="Arial" panose="020B0604020202020204" pitchFamily="34" charset="0"/>
              </a:rPr>
              <a:t>Μια εφαρμογή για κινητά που επιτρέπει στους χρήστες να σαρώνουν γρήγορα έγγραφα και να τα αποθηκεύουν ως PDF.</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DocuSign</a:t>
            </a:r>
            <a:r>
              <a:rPr lang="en-US" sz="1100" dirty="0">
                <a:solidFill>
                  <a:schemeClr val="dk2"/>
                </a:solidFill>
                <a:latin typeface="Arial" panose="020B0604020202020204" pitchFamily="34" charset="0"/>
                <a:ea typeface="Raleway Thin"/>
                <a:cs typeface="Arial" panose="020B0604020202020204" pitchFamily="34" charset="0"/>
              </a:rPr>
              <a:t>: </a:t>
            </a:r>
            <a:r>
              <a:rPr lang="el-GR" sz="1100" dirty="0">
                <a:solidFill>
                  <a:schemeClr val="dk2"/>
                </a:solidFill>
                <a:latin typeface="Arial" panose="020B0604020202020204" pitchFamily="34" charset="0"/>
                <a:ea typeface="Raleway Thin"/>
                <a:cs typeface="Arial" panose="020B0604020202020204" pitchFamily="34" charset="0"/>
              </a:rPr>
              <a:t>Μια εφαρμογή που επιτρέπει στους χρήστες να υπογράφουν ψηφιακά και να στέλνουν έγγραφα για υπογραφή. ilovepdf.com: Μια εφαρμογή που βασίζεται στον ιστό που επιτρέπει στους χρήστες να επεξεργάζονται, να μετατρέπουν και να συμπιέζουν αρχεία PDF.</a:t>
            </a:r>
          </a:p>
          <a:p>
            <a:pPr>
              <a:spcBef>
                <a:spcPts val="601"/>
              </a:spcBef>
              <a:buClr>
                <a:srgbClr val="0A8C6D"/>
              </a:buClr>
              <a:buSzPct val="100000"/>
            </a:pPr>
            <a:r>
              <a:rPr lang="el-GR" sz="1100" b="1" dirty="0">
                <a:solidFill>
                  <a:schemeClr val="dk2"/>
                </a:solidFill>
                <a:latin typeface="Arial" panose="020B0604020202020204" pitchFamily="34" charset="0"/>
                <a:ea typeface="Raleway Thin"/>
                <a:cs typeface="Arial" panose="020B0604020202020204" pitchFamily="34" charset="0"/>
              </a:rPr>
              <a:t>Διαχείριση Πελατειακών Σχέσεων</a:t>
            </a:r>
          </a:p>
          <a:p>
            <a:pPr marL="285750" indent="-285750">
              <a:spcBef>
                <a:spcPts val="601"/>
              </a:spcBef>
              <a:buClr>
                <a:srgbClr val="0A8C6D"/>
              </a:buClr>
              <a:buSzPct val="100000"/>
              <a:buFont typeface="Wingdings" panose="05000000000000000000" pitchFamily="2" charset="2"/>
              <a:buChar char="§"/>
            </a:pPr>
            <a:r>
              <a:rPr lang="en-US" sz="1100" b="1" dirty="0" err="1">
                <a:solidFill>
                  <a:schemeClr val="dk2"/>
                </a:solidFill>
                <a:latin typeface="Arial" panose="020B0604020202020204" pitchFamily="34" charset="0"/>
                <a:ea typeface="Raleway Thin"/>
                <a:cs typeface="Arial" panose="020B0604020202020204" pitchFamily="34" charset="0"/>
              </a:rPr>
              <a:t>Pipedrive</a:t>
            </a:r>
            <a:r>
              <a:rPr lang="en-US" sz="1100" b="1" dirty="0">
                <a:solidFill>
                  <a:schemeClr val="dk2"/>
                </a:solidFill>
                <a:latin typeface="Arial" panose="020B0604020202020204" pitchFamily="34" charset="0"/>
                <a:ea typeface="Raleway Thin"/>
                <a:cs typeface="Arial" panose="020B0604020202020204" pitchFamily="34" charset="0"/>
              </a:rPr>
              <a:t>: </a:t>
            </a:r>
            <a:r>
              <a:rPr lang="el-GR" sz="1100" dirty="0">
                <a:solidFill>
                  <a:schemeClr val="dk2"/>
                </a:solidFill>
                <a:latin typeface="Arial" panose="020B0604020202020204" pitchFamily="34" charset="0"/>
                <a:ea typeface="Raleway Thin"/>
                <a:cs typeface="Arial" panose="020B0604020202020204" pitchFamily="34" charset="0"/>
              </a:rPr>
              <a:t>Ένα εργαλείο CRM που βοηθά τους χρήστες να διαχειρίζονται τις πωλήσεις τους.</a:t>
            </a:r>
          </a:p>
          <a:p>
            <a:pPr marL="285750" indent="-285750">
              <a:spcBef>
                <a:spcPts val="601"/>
              </a:spcBef>
              <a:buClr>
                <a:srgbClr val="0A8C6D"/>
              </a:buClr>
              <a:buSzPct val="100000"/>
              <a:buFont typeface="Wingdings" panose="05000000000000000000" pitchFamily="2" charset="2"/>
              <a:buChar char="§"/>
            </a:pPr>
            <a:r>
              <a:rPr lang="en-US" sz="1100" b="1" dirty="0" err="1">
                <a:solidFill>
                  <a:schemeClr val="dk2"/>
                </a:solidFill>
                <a:latin typeface="Arial" panose="020B0604020202020204" pitchFamily="34" charset="0"/>
                <a:ea typeface="Raleway Thin"/>
                <a:cs typeface="Arial" panose="020B0604020202020204" pitchFamily="34" charset="0"/>
              </a:rPr>
              <a:t>Hubspot</a:t>
            </a:r>
            <a:r>
              <a:rPr lang="en-US" sz="1100" b="1" dirty="0">
                <a:solidFill>
                  <a:schemeClr val="dk2"/>
                </a:solidFill>
                <a:latin typeface="Arial" panose="020B0604020202020204" pitchFamily="34" charset="0"/>
                <a:ea typeface="Raleway Thin"/>
                <a:cs typeface="Arial" panose="020B0604020202020204" pitchFamily="34" charset="0"/>
              </a:rPr>
              <a:t> CRM: </a:t>
            </a:r>
            <a:r>
              <a:rPr lang="el-GR" sz="1100" dirty="0">
                <a:solidFill>
                  <a:schemeClr val="dk2"/>
                </a:solidFill>
                <a:latin typeface="Arial" panose="020B0604020202020204" pitchFamily="34" charset="0"/>
                <a:ea typeface="Raleway Thin"/>
                <a:cs typeface="Arial" panose="020B0604020202020204" pitchFamily="34" charset="0"/>
              </a:rPr>
              <a:t>Μια δωρεάν πλατφόρμα CRM που επιτρέπει στις επιχειρήσεις να οργανώνουν, να παρακολουθούν και να αναπτύσσουν τις σχέσεις με τους πελάτες τους.</a:t>
            </a:r>
          </a:p>
        </p:txBody>
      </p:sp>
    </p:spTree>
    <p:extLst>
      <p:ext uri="{BB962C8B-B14F-4D97-AF65-F5344CB8AC3E}">
        <p14:creationId xmlns:p14="http://schemas.microsoft.com/office/powerpoint/2010/main" val="253269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99005" y="536187"/>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Ψηφιακά Εργαλεία</a:t>
            </a:r>
            <a:endParaRPr sz="3600" dirty="0">
              <a:solidFill>
                <a:srgbClr val="0A8C6D"/>
              </a:solidFill>
            </a:endParaRPr>
          </a:p>
        </p:txBody>
      </p:sp>
      <p:sp>
        <p:nvSpPr>
          <p:cNvPr id="148" name="Google Shape;148;p21"/>
          <p:cNvSpPr txBox="1">
            <a:spLocks noGrp="1"/>
          </p:cNvSpPr>
          <p:nvPr>
            <p:ph type="body" idx="1"/>
          </p:nvPr>
        </p:nvSpPr>
        <p:spPr>
          <a:xfrm>
            <a:off x="923017" y="1618912"/>
            <a:ext cx="4201531" cy="392768"/>
          </a:xfrm>
          <a:prstGeom prst="rect">
            <a:avLst/>
          </a:prstGeom>
          <a:ln>
            <a:noFill/>
          </a:ln>
        </p:spPr>
        <p:txBody>
          <a:bodyPr spcFirstLastPara="1" wrap="square" lIns="91426" tIns="91426" rIns="91426" bIns="91426" anchor="t" anchorCtr="0">
            <a:noAutofit/>
          </a:bodyPr>
          <a:lstStyle/>
          <a:p>
            <a:pPr marL="0" indent="0">
              <a:buNone/>
            </a:pPr>
            <a:br>
              <a:rPr lang="en-GB" sz="1300" b="1" dirty="0"/>
            </a:br>
            <a:endParaRPr lang="en-GB" sz="1300" b="1"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6" name="Rectangle 5"/>
          <p:cNvSpPr/>
          <p:nvPr/>
        </p:nvSpPr>
        <p:spPr>
          <a:xfrm>
            <a:off x="799005" y="1210707"/>
            <a:ext cx="7840637" cy="3323987"/>
          </a:xfrm>
          <a:prstGeom prst="rect">
            <a:avLst/>
          </a:prstGeom>
        </p:spPr>
        <p:txBody>
          <a:bodyPr wrap="square">
            <a:spAutoFit/>
          </a:bodyPr>
          <a:lstStyle/>
          <a:p>
            <a:pPr>
              <a:spcBef>
                <a:spcPts val="601"/>
              </a:spcBef>
              <a:buClr>
                <a:srgbClr val="0A8C6D"/>
              </a:buClr>
              <a:buSzPct val="100000"/>
            </a:pPr>
            <a:r>
              <a:rPr lang="el-GR" sz="1100" b="1" dirty="0">
                <a:solidFill>
                  <a:schemeClr val="dk2"/>
                </a:solidFill>
                <a:latin typeface="Arial" panose="020B0604020202020204" pitchFamily="34" charset="0"/>
                <a:ea typeface="Raleway Thin"/>
                <a:cs typeface="Arial" panose="020B0604020202020204" pitchFamily="34" charset="0"/>
              </a:rPr>
              <a:t>Διαχείριση Χρόνου</a:t>
            </a:r>
            <a:endParaRPr lang="en-US" sz="1100" b="1" dirty="0">
              <a:solidFill>
                <a:schemeClr val="dk2"/>
              </a:solidFill>
              <a:latin typeface="Arial" panose="020B0604020202020204" pitchFamily="34" charset="0"/>
              <a:ea typeface="Raleway Thin"/>
              <a:cs typeface="Arial" panose="020B0604020202020204" pitchFamily="34" charset="0"/>
            </a:endParaRP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Toggl Track: </a:t>
            </a:r>
            <a:r>
              <a:rPr lang="el-GR" sz="1100" dirty="0">
                <a:solidFill>
                  <a:schemeClr val="dk2"/>
                </a:solidFill>
                <a:latin typeface="Arial" panose="020B0604020202020204" pitchFamily="34" charset="0"/>
                <a:ea typeface="Raleway Thin"/>
                <a:cs typeface="Arial" panose="020B0604020202020204" pitchFamily="34" charset="0"/>
              </a:rPr>
              <a:t>Μια εφαρμογή παρακολούθησης χρόνου που βοηθά τους χρήστες να παρακολουθούν τον χρόνο που αφιερώνουν σε διάφορες εργασίες και έργα.</a:t>
            </a:r>
          </a:p>
          <a:p>
            <a:pPr marL="285750" indent="-285750">
              <a:spcBef>
                <a:spcPts val="601"/>
              </a:spcBef>
              <a:buClr>
                <a:srgbClr val="0A8C6D"/>
              </a:buClr>
              <a:buSzPct val="100000"/>
              <a:buFont typeface="Wingdings" panose="05000000000000000000" pitchFamily="2" charset="2"/>
              <a:buChar char="§"/>
            </a:pPr>
            <a:r>
              <a:rPr lang="en-US" sz="1100" b="1" dirty="0" err="1">
                <a:solidFill>
                  <a:schemeClr val="dk2"/>
                </a:solidFill>
                <a:latin typeface="Arial" panose="020B0604020202020204" pitchFamily="34" charset="0"/>
                <a:ea typeface="Raleway Thin"/>
                <a:cs typeface="Arial" panose="020B0604020202020204" pitchFamily="34" charset="0"/>
              </a:rPr>
              <a:t>Todoist</a:t>
            </a:r>
            <a:r>
              <a:rPr lang="en-US" sz="1100" b="1" dirty="0">
                <a:solidFill>
                  <a:schemeClr val="dk2"/>
                </a:solidFill>
                <a:latin typeface="Arial" panose="020B0604020202020204" pitchFamily="34" charset="0"/>
                <a:ea typeface="Raleway Thin"/>
                <a:cs typeface="Arial" panose="020B0604020202020204" pitchFamily="34" charset="0"/>
              </a:rPr>
              <a:t>: </a:t>
            </a:r>
            <a:r>
              <a:rPr lang="el-GR" sz="1100" dirty="0">
                <a:solidFill>
                  <a:schemeClr val="dk2"/>
                </a:solidFill>
                <a:latin typeface="Arial" panose="020B0604020202020204" pitchFamily="34" charset="0"/>
                <a:ea typeface="Raleway Thin"/>
                <a:cs typeface="Arial" panose="020B0604020202020204" pitchFamily="34" charset="0"/>
              </a:rPr>
              <a:t>Μια εφαρμογή διαχείρισης εργασιών που επιτρέπει στους χρήστες να δημιουργούν και να διαχειρίζονται λίστες υποχρεώσεων και έργα.</a:t>
            </a:r>
          </a:p>
          <a:p>
            <a:pPr>
              <a:spcBef>
                <a:spcPts val="601"/>
              </a:spcBef>
              <a:buClr>
                <a:srgbClr val="0A8C6D"/>
              </a:buClr>
              <a:buSzPct val="100000"/>
            </a:pPr>
            <a:r>
              <a:rPr lang="el-GR" sz="1100" b="1" dirty="0">
                <a:solidFill>
                  <a:schemeClr val="dk2"/>
                </a:solidFill>
                <a:latin typeface="Arial" panose="020B0604020202020204" pitchFamily="34" charset="0"/>
                <a:ea typeface="Raleway Thin"/>
                <a:cs typeface="Arial" panose="020B0604020202020204" pitchFamily="34" charset="0"/>
              </a:rPr>
              <a:t>Διαχείριση Έργων και Εργασιών</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Trello: </a:t>
            </a:r>
            <a:r>
              <a:rPr lang="el-GR" sz="1100" dirty="0">
                <a:solidFill>
                  <a:schemeClr val="dk2"/>
                </a:solidFill>
                <a:latin typeface="Arial" panose="020B0604020202020204" pitchFamily="34" charset="0"/>
                <a:ea typeface="Raleway Thin"/>
                <a:cs typeface="Arial" panose="020B0604020202020204" pitchFamily="34" charset="0"/>
              </a:rPr>
              <a:t>Ένα οπτικό εργαλείο διαχείρισης έργων που επιτρέπει στους χρήστες να οργανώνουν εργασίες και έργα χρησιμοποιώντας πίνακες και κάρτες.</a:t>
            </a:r>
            <a:endParaRPr lang="en-US" sz="1100" dirty="0">
              <a:solidFill>
                <a:schemeClr val="dk2"/>
              </a:solidFill>
              <a:latin typeface="Arial" panose="020B0604020202020204" pitchFamily="34" charset="0"/>
              <a:ea typeface="Raleway Thin"/>
              <a:cs typeface="Arial" panose="020B0604020202020204" pitchFamily="34" charset="0"/>
            </a:endParaRP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monday.com: </a:t>
            </a:r>
            <a:r>
              <a:rPr lang="el-GR" sz="1100" dirty="0">
                <a:solidFill>
                  <a:schemeClr val="dk2"/>
                </a:solidFill>
                <a:latin typeface="Arial" panose="020B0604020202020204" pitchFamily="34" charset="0"/>
                <a:ea typeface="Raleway Thin"/>
                <a:cs typeface="Arial" panose="020B0604020202020204" pitchFamily="34" charset="0"/>
              </a:rPr>
              <a:t>Ένα εργαλείο διαχείρισης έργου που επιτρέπει στις ομάδες να συνεργάζονται και να διαχειρίζονται την εργασία τους με προσαρμόσιμο και οπτικό τρόπο.</a:t>
            </a:r>
          </a:p>
          <a:p>
            <a:pPr>
              <a:spcBef>
                <a:spcPts val="601"/>
              </a:spcBef>
              <a:buClr>
                <a:srgbClr val="0A8C6D"/>
              </a:buClr>
              <a:buSzPct val="100000"/>
            </a:pPr>
            <a:r>
              <a:rPr lang="el-GR" sz="1100" b="1" dirty="0">
                <a:solidFill>
                  <a:schemeClr val="dk2"/>
                </a:solidFill>
                <a:latin typeface="Arial" panose="020B0604020202020204" pitchFamily="34" charset="0"/>
                <a:ea typeface="Raleway Thin"/>
                <a:cs typeface="Arial" panose="020B0604020202020204" pitchFamily="34" charset="0"/>
              </a:rPr>
              <a:t>Συνεργασία και Κοινή Χρήση Αρχείων</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Google Drive: </a:t>
            </a:r>
            <a:r>
              <a:rPr lang="el-GR" sz="1100" dirty="0">
                <a:solidFill>
                  <a:schemeClr val="dk2"/>
                </a:solidFill>
                <a:latin typeface="Arial" panose="020B0604020202020204" pitchFamily="34" charset="0"/>
                <a:ea typeface="Raleway Thin"/>
                <a:cs typeface="Arial" panose="020B0604020202020204" pitchFamily="34" charset="0"/>
              </a:rPr>
              <a:t>Μια πλατφόρμα αποθήκευσης αρχείων και συνεργασίας στο </a:t>
            </a:r>
            <a:r>
              <a:rPr lang="en-US" sz="1100" dirty="0">
                <a:solidFill>
                  <a:schemeClr val="dk2"/>
                </a:solidFill>
                <a:latin typeface="Arial" panose="020B0604020202020204" pitchFamily="34" charset="0"/>
                <a:ea typeface="Raleway Thin"/>
                <a:cs typeface="Arial" panose="020B0604020202020204" pitchFamily="34" charset="0"/>
              </a:rPr>
              <a:t>cloud.</a:t>
            </a:r>
            <a:endParaRPr lang="el-GR" sz="1100" dirty="0">
              <a:solidFill>
                <a:schemeClr val="dk2"/>
              </a:solidFill>
              <a:latin typeface="Arial" panose="020B0604020202020204" pitchFamily="34" charset="0"/>
              <a:ea typeface="Raleway Thin"/>
              <a:cs typeface="Arial" panose="020B0604020202020204" pitchFamily="34" charset="0"/>
            </a:endParaRP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WeTransfer: </a:t>
            </a:r>
            <a:r>
              <a:rPr lang="el-GR" sz="1100" dirty="0">
                <a:solidFill>
                  <a:schemeClr val="dk2"/>
                </a:solidFill>
                <a:latin typeface="Arial" panose="020B0604020202020204" pitchFamily="34" charset="0"/>
                <a:ea typeface="Raleway Thin"/>
                <a:cs typeface="Arial" panose="020B0604020202020204" pitchFamily="34" charset="0"/>
              </a:rPr>
              <a:t>Μια υπηρεσία κοινής χρήσης αρχείων που επιτρέπει στους χρήστες να στέλνουν μεγάλα αρχεία εύκολα.</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Dropbox: </a:t>
            </a:r>
            <a:r>
              <a:rPr lang="el-GR" sz="1100" dirty="0">
                <a:solidFill>
                  <a:schemeClr val="dk2"/>
                </a:solidFill>
                <a:latin typeface="Arial" panose="020B0604020202020204" pitchFamily="34" charset="0"/>
                <a:ea typeface="Raleway Thin"/>
                <a:cs typeface="Arial" panose="020B0604020202020204" pitchFamily="34" charset="0"/>
              </a:rPr>
              <a:t>Μια πλατφόρμα αποθήκευσης αρχείων και συνεργασίας στο </a:t>
            </a:r>
            <a:r>
              <a:rPr lang="en-US" sz="1100" dirty="0">
                <a:solidFill>
                  <a:schemeClr val="dk2"/>
                </a:solidFill>
                <a:latin typeface="Arial" panose="020B0604020202020204" pitchFamily="34" charset="0"/>
                <a:ea typeface="Raleway Thin"/>
                <a:cs typeface="Arial" panose="020B0604020202020204" pitchFamily="34" charset="0"/>
              </a:rPr>
              <a:t>cloud </a:t>
            </a:r>
            <a:r>
              <a:rPr lang="el-GR" sz="1100" dirty="0">
                <a:solidFill>
                  <a:schemeClr val="dk2"/>
                </a:solidFill>
                <a:latin typeface="Arial" panose="020B0604020202020204" pitchFamily="34" charset="0"/>
                <a:ea typeface="Raleway Thin"/>
                <a:cs typeface="Arial" panose="020B0604020202020204" pitchFamily="34" charset="0"/>
              </a:rPr>
              <a:t>που επιτρέπει στους χρήστες να αποθηκεύουν, να μοιράζονται και να έχουν πρόσβαση στα αρχεία τους από οπουδήποτε.</a:t>
            </a:r>
          </a:p>
        </p:txBody>
      </p:sp>
    </p:spTree>
    <p:extLst>
      <p:ext uri="{BB962C8B-B14F-4D97-AF65-F5344CB8AC3E}">
        <p14:creationId xmlns:p14="http://schemas.microsoft.com/office/powerpoint/2010/main" val="185389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99005" y="536187"/>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Ψηφιακά Εργαλεία</a:t>
            </a:r>
            <a:endParaRPr sz="3600" dirty="0">
              <a:solidFill>
                <a:srgbClr val="0A8C6D"/>
              </a:solidFill>
            </a:endParaRPr>
          </a:p>
        </p:txBody>
      </p:sp>
      <p:sp>
        <p:nvSpPr>
          <p:cNvPr id="148" name="Google Shape;148;p21"/>
          <p:cNvSpPr txBox="1">
            <a:spLocks noGrp="1"/>
          </p:cNvSpPr>
          <p:nvPr>
            <p:ph type="body" idx="1"/>
          </p:nvPr>
        </p:nvSpPr>
        <p:spPr>
          <a:xfrm>
            <a:off x="923017" y="1618912"/>
            <a:ext cx="4201531" cy="392768"/>
          </a:xfrm>
          <a:prstGeom prst="rect">
            <a:avLst/>
          </a:prstGeom>
          <a:ln>
            <a:noFill/>
          </a:ln>
        </p:spPr>
        <p:txBody>
          <a:bodyPr spcFirstLastPara="1" wrap="square" lIns="91426" tIns="91426" rIns="91426" bIns="91426" anchor="t" anchorCtr="0">
            <a:noAutofit/>
          </a:bodyPr>
          <a:lstStyle/>
          <a:p>
            <a:pPr marL="0" indent="0">
              <a:buNone/>
            </a:pPr>
            <a:br>
              <a:rPr lang="en-GB" sz="1300" b="1" dirty="0"/>
            </a:br>
            <a:endParaRPr lang="en-GB" sz="1300" b="1"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799005" y="1210707"/>
            <a:ext cx="7755715" cy="3416320"/>
          </a:xfrm>
          <a:prstGeom prst="rect">
            <a:avLst/>
          </a:prstGeom>
        </p:spPr>
        <p:txBody>
          <a:bodyPr wrap="square">
            <a:spAutoFit/>
          </a:bodyPr>
          <a:lstStyle/>
          <a:p>
            <a:pPr>
              <a:spcBef>
                <a:spcPts val="601"/>
              </a:spcBef>
              <a:buClr>
                <a:srgbClr val="0A8C6D"/>
              </a:buClr>
              <a:buSzPct val="100000"/>
            </a:pPr>
            <a:r>
              <a:rPr lang="el-GR" sz="1100" b="1" dirty="0">
                <a:solidFill>
                  <a:schemeClr val="dk2"/>
                </a:solidFill>
                <a:latin typeface="Arial" panose="020B0604020202020204" pitchFamily="34" charset="0"/>
                <a:ea typeface="Raleway Thin"/>
                <a:cs typeface="Arial" panose="020B0604020202020204" pitchFamily="34" charset="0"/>
              </a:rPr>
              <a:t>Λογιστικά</a:t>
            </a:r>
            <a:endParaRPr lang="en-US" sz="1100" b="1" dirty="0">
              <a:solidFill>
                <a:schemeClr val="dk2"/>
              </a:solidFill>
              <a:latin typeface="Arial" panose="020B0604020202020204" pitchFamily="34" charset="0"/>
              <a:ea typeface="Raleway Thin"/>
              <a:cs typeface="Arial" panose="020B0604020202020204" pitchFamily="34" charset="0"/>
            </a:endParaRPr>
          </a:p>
          <a:p>
            <a:pPr marL="285750" indent="-285750">
              <a:spcBef>
                <a:spcPts val="601"/>
              </a:spcBef>
              <a:buClr>
                <a:srgbClr val="0A8C6D"/>
              </a:buClr>
              <a:buSzPct val="100000"/>
              <a:buFont typeface="Wingdings" panose="05000000000000000000" pitchFamily="2" charset="2"/>
              <a:buChar char="§"/>
            </a:pPr>
            <a:r>
              <a:rPr lang="en-US" sz="1100" b="1" dirty="0" err="1">
                <a:solidFill>
                  <a:schemeClr val="dk2"/>
                </a:solidFill>
                <a:latin typeface="Arial" panose="020B0604020202020204" pitchFamily="34" charset="0"/>
                <a:ea typeface="Raleway Thin"/>
                <a:cs typeface="Arial" panose="020B0604020202020204" pitchFamily="34" charset="0"/>
              </a:rPr>
              <a:t>Xero</a:t>
            </a:r>
            <a:r>
              <a:rPr lang="en-US" sz="1100" b="1" dirty="0">
                <a:solidFill>
                  <a:schemeClr val="dk2"/>
                </a:solidFill>
                <a:latin typeface="Arial" panose="020B0604020202020204" pitchFamily="34" charset="0"/>
                <a:ea typeface="Raleway Thin"/>
                <a:cs typeface="Arial" panose="020B0604020202020204" pitchFamily="34" charset="0"/>
              </a:rPr>
              <a:t>: </a:t>
            </a:r>
            <a:r>
              <a:rPr lang="el-GR" sz="1100" dirty="0">
                <a:solidFill>
                  <a:schemeClr val="dk2"/>
                </a:solidFill>
                <a:latin typeface="Arial" panose="020B0604020202020204" pitchFamily="34" charset="0"/>
                <a:ea typeface="Raleway Thin"/>
                <a:cs typeface="Arial" panose="020B0604020202020204" pitchFamily="34" charset="0"/>
              </a:rPr>
              <a:t>Ένα </a:t>
            </a:r>
            <a:r>
              <a:rPr lang="en-US" sz="1100" dirty="0">
                <a:solidFill>
                  <a:schemeClr val="dk2"/>
                </a:solidFill>
                <a:latin typeface="Arial" panose="020B0604020202020204" pitchFamily="34" charset="0"/>
                <a:ea typeface="Raleway Thin"/>
                <a:cs typeface="Arial" panose="020B0604020202020204" pitchFamily="34" charset="0"/>
              </a:rPr>
              <a:t>online</a:t>
            </a:r>
            <a:r>
              <a:rPr lang="el-GR" sz="1100" dirty="0">
                <a:solidFill>
                  <a:schemeClr val="dk2"/>
                </a:solidFill>
                <a:latin typeface="Arial" panose="020B0604020202020204" pitchFamily="34" charset="0"/>
                <a:ea typeface="Raleway Thin"/>
                <a:cs typeface="Arial" panose="020B0604020202020204" pitchFamily="34" charset="0"/>
              </a:rPr>
              <a:t> λογιστικό λογισμικό που επιτρέπει στους χρήστες να διαχειρίζονται την τιμολόγηση, τα έξοδα και τις τραπεζικές συναλλαγές.</a:t>
            </a:r>
          </a:p>
          <a:p>
            <a:pPr marL="285750" indent="-285750">
              <a:spcBef>
                <a:spcPts val="601"/>
              </a:spcBef>
              <a:buClr>
                <a:srgbClr val="0A8C6D"/>
              </a:buClr>
              <a:buSzPct val="100000"/>
              <a:buFont typeface="Wingdings" panose="05000000000000000000" pitchFamily="2" charset="2"/>
              <a:buChar char="§"/>
            </a:pPr>
            <a:r>
              <a:rPr lang="en-US" sz="1100" b="1" dirty="0" err="1">
                <a:solidFill>
                  <a:schemeClr val="dk2"/>
                </a:solidFill>
                <a:latin typeface="Arial" panose="020B0604020202020204" pitchFamily="34" charset="0"/>
                <a:ea typeface="Raleway Thin"/>
                <a:cs typeface="Arial" panose="020B0604020202020204" pitchFamily="34" charset="0"/>
              </a:rPr>
              <a:t>FreshBooks</a:t>
            </a:r>
            <a:r>
              <a:rPr lang="en-US" sz="1100" b="1" dirty="0">
                <a:solidFill>
                  <a:schemeClr val="dk2"/>
                </a:solidFill>
                <a:latin typeface="Arial" panose="020B0604020202020204" pitchFamily="34" charset="0"/>
                <a:ea typeface="Raleway Thin"/>
                <a:cs typeface="Arial" panose="020B0604020202020204" pitchFamily="34" charset="0"/>
              </a:rPr>
              <a:t>: </a:t>
            </a:r>
            <a:r>
              <a:rPr lang="el-GR" sz="1100" dirty="0">
                <a:solidFill>
                  <a:schemeClr val="dk2"/>
                </a:solidFill>
                <a:latin typeface="Arial" panose="020B0604020202020204" pitchFamily="34" charset="0"/>
                <a:ea typeface="Raleway Thin"/>
                <a:cs typeface="Arial" panose="020B0604020202020204" pitchFamily="34" charset="0"/>
              </a:rPr>
              <a:t>Ένα </a:t>
            </a:r>
            <a:r>
              <a:rPr lang="en-US" sz="1100" dirty="0">
                <a:solidFill>
                  <a:schemeClr val="dk2"/>
                </a:solidFill>
                <a:latin typeface="Arial" panose="020B0604020202020204" pitchFamily="34" charset="0"/>
                <a:ea typeface="Raleway Thin"/>
                <a:cs typeface="Arial" panose="020B0604020202020204" pitchFamily="34" charset="0"/>
              </a:rPr>
              <a:t>online</a:t>
            </a:r>
            <a:r>
              <a:rPr lang="el-GR" sz="1100" dirty="0">
                <a:solidFill>
                  <a:schemeClr val="dk2"/>
                </a:solidFill>
                <a:latin typeface="Arial" panose="020B0604020202020204" pitchFamily="34" charset="0"/>
                <a:ea typeface="Raleway Thin"/>
                <a:cs typeface="Arial" panose="020B0604020202020204" pitchFamily="34" charset="0"/>
              </a:rPr>
              <a:t> εργαλείο τιμολόγησης, παρακολούθησης χρόνου και διαχείρισης εξόδων.</a:t>
            </a:r>
          </a:p>
          <a:p>
            <a:pPr marL="285750" indent="-285750">
              <a:spcBef>
                <a:spcPts val="601"/>
              </a:spcBef>
              <a:buClr>
                <a:srgbClr val="0A8C6D"/>
              </a:buClr>
              <a:buSzPct val="100000"/>
              <a:buFont typeface="Wingdings" panose="05000000000000000000" pitchFamily="2" charset="2"/>
              <a:buChar char="§"/>
            </a:pPr>
            <a:endParaRPr lang="en-US" sz="1100" b="1" dirty="0">
              <a:solidFill>
                <a:schemeClr val="dk2"/>
              </a:solidFill>
              <a:latin typeface="Arial" panose="020B0604020202020204" pitchFamily="34" charset="0"/>
              <a:ea typeface="Raleway Thin"/>
              <a:cs typeface="Arial" panose="020B0604020202020204" pitchFamily="34" charset="0"/>
            </a:endParaRPr>
          </a:p>
          <a:p>
            <a:pPr>
              <a:spcBef>
                <a:spcPts val="601"/>
              </a:spcBef>
              <a:buClr>
                <a:srgbClr val="0A8C6D"/>
              </a:buClr>
              <a:buSzPct val="100000"/>
            </a:pPr>
            <a:r>
              <a:rPr lang="el-GR" sz="1100" b="1" dirty="0">
                <a:solidFill>
                  <a:schemeClr val="dk2"/>
                </a:solidFill>
                <a:latin typeface="Arial" panose="020B0604020202020204" pitchFamily="34" charset="0"/>
                <a:ea typeface="Raleway Thin"/>
                <a:cs typeface="Arial" panose="020B0604020202020204" pitchFamily="34" charset="0"/>
              </a:rPr>
              <a:t>Εργαλεία Επικοινωνίας</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Slack: </a:t>
            </a:r>
            <a:r>
              <a:rPr lang="el-GR" sz="1100" dirty="0">
                <a:solidFill>
                  <a:schemeClr val="dk2"/>
                </a:solidFill>
                <a:latin typeface="Arial" panose="020B0604020202020204" pitchFamily="34" charset="0"/>
                <a:ea typeface="Raleway Thin"/>
                <a:cs typeface="Arial" panose="020B0604020202020204" pitchFamily="34" charset="0"/>
              </a:rPr>
              <a:t>Ένα εργαλείο ομαδικής επικοινωνίας που επιτρέπει στους χρήστες να στέλνουν μηνύματα, αρχεία και να πραγματοποιούν κλήσεις και βιντεοκλήσεις.</a:t>
            </a:r>
            <a:endParaRPr lang="en-US" sz="1100" dirty="0">
              <a:solidFill>
                <a:schemeClr val="dk2"/>
              </a:solidFill>
              <a:latin typeface="Arial" panose="020B0604020202020204" pitchFamily="34" charset="0"/>
              <a:ea typeface="Raleway Thin"/>
              <a:cs typeface="Arial" panose="020B0604020202020204" pitchFamily="34" charset="0"/>
            </a:endParaRP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Zoom: </a:t>
            </a:r>
            <a:r>
              <a:rPr lang="el-GR" sz="1100" dirty="0">
                <a:solidFill>
                  <a:schemeClr val="dk2"/>
                </a:solidFill>
                <a:latin typeface="Arial" panose="020B0604020202020204" pitchFamily="34" charset="0"/>
                <a:ea typeface="Raleway Thin"/>
                <a:cs typeface="Arial" panose="020B0604020202020204" pitchFamily="34" charset="0"/>
              </a:rPr>
              <a:t> Ένα εργαλείο τηλεδιάσκεψης που επιτρέπει στους χρήστες να πραγματοποιούν τηλεδιασκέψεις, διαδικτυακά σεμινάρια και βιντεοκλήσεις.</a:t>
            </a:r>
            <a:r>
              <a:rPr lang="en-US" sz="1100" dirty="0">
                <a:solidFill>
                  <a:schemeClr val="dk2"/>
                </a:solidFill>
                <a:latin typeface="Arial" panose="020B0604020202020204" pitchFamily="34" charset="0"/>
                <a:ea typeface="Raleway Thin"/>
                <a:cs typeface="Arial" panose="020B0604020202020204" pitchFamily="34" charset="0"/>
              </a:rPr>
              <a:t>. </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Google Meet: </a:t>
            </a:r>
            <a:r>
              <a:rPr lang="el-GR" sz="1100" dirty="0">
                <a:solidFill>
                  <a:schemeClr val="dk2"/>
                </a:solidFill>
                <a:latin typeface="Arial" panose="020B0604020202020204" pitchFamily="34" charset="0"/>
                <a:ea typeface="Raleway Thin"/>
                <a:cs typeface="Arial" panose="020B0604020202020204" pitchFamily="34" charset="0"/>
              </a:rPr>
              <a:t>Ένα εργαλείο τηλεδιάσκεψης που επιτρέπει στους χρήστες να συμμετέχουν ή να προγραμματίζουν συσκέψεις και να συνεργάζονται σε πραγματικό χρόνο. Εφαρμογές άμεσων μηνυμάτων: Εφαρμογές που επιτρέπουν στους χρήστες να στέλνουν και να λαμβάνουν μηνύματα κειμένου σε πραγματικό χρόνο, όπως το WhatsApp, το Facebook Messenger και το iMessage.</a:t>
            </a:r>
          </a:p>
          <a:p>
            <a:pPr marL="285750" indent="-285750">
              <a:spcBef>
                <a:spcPts val="601"/>
              </a:spcBef>
              <a:buClr>
                <a:srgbClr val="0A8C6D"/>
              </a:buClr>
              <a:buSzPct val="100000"/>
              <a:buFont typeface="Wingdings" panose="05000000000000000000" pitchFamily="2" charset="2"/>
              <a:buChar char="§"/>
            </a:pPr>
            <a:r>
              <a:rPr lang="en-US" sz="1100" b="1" dirty="0">
                <a:solidFill>
                  <a:schemeClr val="dk2"/>
                </a:solidFill>
                <a:latin typeface="Arial" panose="020B0604020202020204" pitchFamily="34" charset="0"/>
                <a:ea typeface="Raleway Thin"/>
                <a:cs typeface="Arial" panose="020B0604020202020204" pitchFamily="34" charset="0"/>
              </a:rPr>
              <a:t>Business email: </a:t>
            </a:r>
            <a:r>
              <a:rPr lang="el-GR" sz="1100" dirty="0">
                <a:solidFill>
                  <a:schemeClr val="dk2"/>
                </a:solidFill>
                <a:latin typeface="Arial" panose="020B0604020202020204" pitchFamily="34" charset="0"/>
                <a:ea typeface="Raleway Thin"/>
                <a:cs typeface="Arial" panose="020B0604020202020204" pitchFamily="34" charset="0"/>
              </a:rPr>
              <a:t>Υπηρεσίες ηλεκτρονικού ταχυδρομείου που έχουν σχεδιαστεί για επαγγελματική και επαγγελματική χρήση, όπως το Microsoft Outlook, το Gmail για επιχειρήσεις και το Yahoo Mail Pro.</a:t>
            </a:r>
          </a:p>
        </p:txBody>
      </p:sp>
    </p:spTree>
    <p:extLst>
      <p:ext uri="{BB962C8B-B14F-4D97-AF65-F5344CB8AC3E}">
        <p14:creationId xmlns:p14="http://schemas.microsoft.com/office/powerpoint/2010/main" val="220904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0" y="891776"/>
            <a:ext cx="6931081" cy="857400"/>
          </a:xfrm>
          <a:prstGeom prst="rect">
            <a:avLst/>
          </a:prstGeom>
        </p:spPr>
        <p:txBody>
          <a:bodyPr spcFirstLastPara="1" wrap="square" lIns="91426" tIns="91426" rIns="91426" bIns="91426" anchor="b" anchorCtr="0">
            <a:noAutofit/>
          </a:bodyPr>
          <a:lstStyle/>
          <a:p>
            <a:r>
              <a:rPr lang="el-GR" sz="1600" b="1" dirty="0">
                <a:solidFill>
                  <a:srgbClr val="0A8C6D"/>
                </a:solidFill>
              </a:rPr>
              <a:t>Βελτιστοποίηση Ψηφιακών Εργαλείων για Εργασία Εξ Αποστάσεως</a:t>
            </a:r>
            <a:br>
              <a:rPr lang="pt-PT" sz="1600" b="1" dirty="0">
                <a:solidFill>
                  <a:srgbClr val="0A8C6D"/>
                </a:solidFill>
              </a:rPr>
            </a:br>
            <a:r>
              <a:rPr lang="el-GR" sz="1200" dirty="0"/>
              <a:t>Ο στόχος αυτής της δραστηριότητας είναι να δώσει στις συμμετέχουσες τη δυνατότητα να βελτιώσουν την εξ αποστάσεως εργασιακή τους εμπειρία αξιολογώντας, υλοποιώντας και βελτιστοποιώντας ψηφιακά εργαλεία.</a:t>
            </a:r>
          </a:p>
        </p:txBody>
      </p:sp>
      <p:sp>
        <p:nvSpPr>
          <p:cNvPr id="391" name="Google Shape;391;p35"/>
          <p:cNvSpPr txBox="1">
            <a:spLocks noGrp="1"/>
          </p:cNvSpPr>
          <p:nvPr>
            <p:ph type="body" idx="1"/>
          </p:nvPr>
        </p:nvSpPr>
        <p:spPr>
          <a:xfrm>
            <a:off x="922000" y="1665111"/>
            <a:ext cx="6438025"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Σε ομάδες των 3-4 ατόμων, ελέγξτε τα ψηφιακά εργαλεία που χρησιμοποιείτε αυτήν τη στιγμή και εντοπίστε τυχόν τομείς όπου θα μπορούσαν να βελτιωθούν ή να γίνουν πιο αποδοτικά. Αφιερώστε λίγα λεπτά για να καταγράψετε τα εργαλεία που χρησιμοποιείτε και τυχόν προβλήματα που αντιμετωπίσατε.</a:t>
            </a:r>
          </a:p>
          <a:p>
            <a:pPr marL="0" indent="0">
              <a:buNone/>
            </a:pPr>
            <a:r>
              <a:rPr lang="el-GR" sz="1100" b="1" dirty="0"/>
              <a:t>Βήμα2</a:t>
            </a:r>
            <a:r>
              <a:rPr lang="en-GB" sz="1100" b="1" dirty="0"/>
              <a:t>: </a:t>
            </a:r>
            <a:r>
              <a:rPr lang="el-GR" sz="1100" dirty="0"/>
              <a:t>Ψάξτε ένα ή δύο νέα ψηφιακά εργαλεία που θα μπορούσαν να βοηθήσουν στη βελτίωση της εξ αποστάσεως εργασιακής μας εμπειρίας. Μπορείτε να χρησιμοποιήσετε το smartphone ή τον υπολογιστή σας για να αναζητήσετε εργαλεία που μπορούν να βοηθήσουν στην επικοινωνία, τη συνεργασία, τη διαχείριση έργου, την παρακολούθηση χρόνου ή άλλους σχετικούς τομείς.</a:t>
            </a:r>
          </a:p>
          <a:p>
            <a:pPr marL="0" indent="0">
              <a:buNone/>
            </a:pPr>
            <a:r>
              <a:rPr lang="el-GR" sz="1100" b="1" dirty="0"/>
              <a:t>Βήμα3</a:t>
            </a:r>
            <a:r>
              <a:rPr lang="en-GB" sz="1100" b="1" dirty="0"/>
              <a:t>: </a:t>
            </a:r>
            <a:r>
              <a:rPr lang="el-GR" sz="1100" dirty="0"/>
              <a:t>Σκεφτείτε πώς θα μπορούσατε να εφαρμόσετε αυτά τα νέα ψηφιακά εργαλεία στις καθημερινές σας διαδικασίες εργασίας. Πώς μπορείτε να εκπαιδεύσετε άλλους να τα χρησιμοποιούν; Αφιερώστε λίγα λεπτά για να σημειώσετε τις σκέψεις σας.</a:t>
            </a:r>
          </a:p>
          <a:p>
            <a:pPr marL="0" indent="0">
              <a:buNone/>
            </a:pPr>
            <a:r>
              <a:rPr lang="el-GR" sz="1100" b="1" dirty="0"/>
              <a:t>Βήμα4</a:t>
            </a:r>
            <a:r>
              <a:rPr lang="en-GB" sz="1100" b="1" dirty="0"/>
              <a:t>: </a:t>
            </a:r>
            <a:r>
              <a:rPr lang="el-GR" sz="1100" dirty="0"/>
              <a:t>Κάθε ομάδα θα παρουσιάσει τα αποτελέσματά της στην τάξη</a:t>
            </a:r>
            <a:endParaRPr lang="en-US" sz="1100" dirty="0"/>
          </a:p>
          <a:p>
            <a:pPr marL="0" indent="0">
              <a:buNone/>
            </a:pPr>
            <a:r>
              <a:rPr lang="en-US" sz="1100" dirty="0"/>
              <a:t> </a:t>
            </a: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20 </a:t>
            </a:r>
            <a:r>
              <a:rPr lang="el-GR" sz="1200" dirty="0">
                <a:solidFill>
                  <a:schemeClr val="tx1"/>
                </a:solidFill>
              </a:rPr>
              <a:t>λεπτά</a:t>
            </a:r>
            <a:endParaRPr lang="en-GB" sz="1200" dirty="0">
              <a:solidFill>
                <a:schemeClr val="tx1"/>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3" name="Rectangle 2"/>
          <p:cNvSpPr/>
          <p:nvPr/>
        </p:nvSpPr>
        <p:spPr>
          <a:xfrm>
            <a:off x="6655772" y="2945197"/>
            <a:ext cx="4572000" cy="261610"/>
          </a:xfrm>
          <a:prstGeom prst="rect">
            <a:avLst/>
          </a:prstGeom>
        </p:spPr>
        <p:txBody>
          <a:bodyPr>
            <a:spAutoFit/>
          </a:bodyPr>
          <a:lstStyle/>
          <a:p>
            <a:r>
              <a:rPr lang="en-US" sz="1100" dirty="0">
                <a:solidFill>
                  <a:schemeClr val="dk2"/>
                </a:solidFill>
                <a:latin typeface="Arial" panose="020B0604020202020204" pitchFamily="34" charset="0"/>
                <a:ea typeface="Raleway Thin"/>
                <a:cs typeface="Arial" panose="020B0604020202020204" pitchFamily="34" charset="0"/>
                <a:sym typeface="Raleway Thin"/>
              </a:rPr>
              <a:t>.</a:t>
            </a:r>
          </a:p>
        </p:txBody>
      </p:sp>
    </p:spTree>
    <p:extLst>
      <p:ext uri="{BB962C8B-B14F-4D97-AF65-F5344CB8AC3E}">
        <p14:creationId xmlns:p14="http://schemas.microsoft.com/office/powerpoint/2010/main" val="83419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0" y="789177"/>
            <a:ext cx="6866100" cy="525544"/>
          </a:xfrm>
          <a:prstGeom prst="rect">
            <a:avLst/>
          </a:prstGeom>
          <a:noFill/>
        </p:spPr>
        <p:txBody>
          <a:bodyPr spcFirstLastPara="1" wrap="square" lIns="91426" tIns="91426" rIns="91426" bIns="91426" anchor="b" anchorCtr="0">
            <a:noAutofit/>
          </a:bodyPr>
          <a:lstStyle/>
          <a:p>
            <a:r>
              <a:rPr lang="el-GR" sz="1600" b="1" dirty="0">
                <a:solidFill>
                  <a:srgbClr val="0A8C6D"/>
                </a:solidFill>
              </a:rPr>
              <a:t>Πλεονεκτήματα και μειονεκτήματα της απομακρυσμένης εργασίας</a:t>
            </a:r>
            <a:endParaRPr sz="16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Ποια ψηφιακά εργαλεία χρησιμοποιείτε αυτήν τη στιγμή στην απομακρυσμένη εργασία σας;</a:t>
            </a:r>
          </a:p>
          <a:p>
            <a:pPr marL="171450" indent="-171450">
              <a:buClr>
                <a:srgbClr val="0A8C6D"/>
              </a:buClr>
              <a:buSzPct val="100000"/>
              <a:buFont typeface="Wingdings" panose="05000000000000000000" pitchFamily="2" charset="2"/>
              <a:buChar char="§"/>
            </a:pPr>
            <a:r>
              <a:rPr lang="el-GR" sz="1100" dirty="0">
                <a:solidFill>
                  <a:schemeClr val="tx1"/>
                </a:solidFill>
              </a:rPr>
              <a:t>Ποιες είναι οι πιο απαιτητικές πτυχές της χρήσης αυτών των εργαλείων;</a:t>
            </a:r>
          </a:p>
          <a:p>
            <a:pPr marL="171450" indent="-171450">
              <a:buClr>
                <a:srgbClr val="0A8C6D"/>
              </a:buClr>
              <a:buSzPct val="100000"/>
              <a:buFont typeface="Wingdings" panose="05000000000000000000" pitchFamily="2" charset="2"/>
              <a:buChar char="§"/>
            </a:pPr>
            <a:r>
              <a:rPr lang="el-GR" sz="1100" dirty="0">
                <a:solidFill>
                  <a:schemeClr val="tx1"/>
                </a:solidFill>
              </a:rPr>
              <a:t>Υπάρχουν κάποια ψηφιακά εργαλεία που έχετε ψάξει και τα οποία πιστεύετε ότι θα μπορούσαν να βελτιώσουν την εμπειρία εργασίας σας από απόσταση;</a:t>
            </a:r>
          </a:p>
          <a:p>
            <a:pPr marL="171450" indent="-171450">
              <a:buClr>
                <a:srgbClr val="0A8C6D"/>
              </a:buClr>
              <a:buSzPct val="100000"/>
              <a:buFont typeface="Wingdings" panose="05000000000000000000" pitchFamily="2" charset="2"/>
              <a:buChar char="§"/>
            </a:pPr>
            <a:r>
              <a:rPr lang="el-GR" sz="1100" dirty="0">
                <a:solidFill>
                  <a:schemeClr val="tx1"/>
                </a:solidFill>
              </a:rPr>
              <a:t>Υπάρχουν τομείς στους οποίους πιστεύετε ότι δεν έχετε γνώσεις ή δεξιότητες όσον αφορά τα ψηφιακά εργαλεία και πώς σκοπεύετε να τα βελτιώσετε;</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07515" y="1539240"/>
            <a:ext cx="3954143" cy="3169920"/>
          </a:xfrm>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Προσδιορίστε ένα ή δύο ψηφιακά εργαλεία που πιστεύετε ότι θα μπορούσαν να βελτιώσουν την εμπειρία της εξ αποστάσεως εργασίας</a:t>
            </a:r>
          </a:p>
          <a:p>
            <a:pPr marL="171450" indent="-171450">
              <a:buClr>
                <a:srgbClr val="0A8C6D"/>
              </a:buClr>
              <a:buSzPct val="100000"/>
              <a:buFont typeface="Wingdings" panose="05000000000000000000" pitchFamily="2" charset="2"/>
              <a:buChar char="§"/>
            </a:pPr>
            <a:r>
              <a:rPr lang="el-GR" sz="1100" dirty="0">
                <a:solidFill>
                  <a:schemeClr val="tx1"/>
                </a:solidFill>
              </a:rPr>
              <a:t>Αναπτύξτε ένα σχέδιο για την εφαρμογή αυτών των νέων εργαλείων στην καθημερινή σας εργασία. Αυτό θα μπορούσε να σημαίνει τη διοργάνωση εκπαιδεύσεων από συναδέλφους ή τη δημιουργία μιας νέας διαδικασίας για την υιοθέτηση αυτών των εργαλείων. </a:t>
            </a:r>
          </a:p>
          <a:p>
            <a:pPr marL="171450" indent="-171450">
              <a:buClr>
                <a:srgbClr val="0A8C6D"/>
              </a:buClr>
              <a:buSzPct val="100000"/>
              <a:buFont typeface="Wingdings" panose="05000000000000000000" pitchFamily="2" charset="2"/>
              <a:buChar char="§"/>
            </a:pPr>
            <a:r>
              <a:rPr lang="el-GR" sz="1100" dirty="0">
                <a:solidFill>
                  <a:schemeClr val="tx1"/>
                </a:solidFill>
              </a:rPr>
              <a:t>Μάθετε τι δεν γνωρίζουν ή τι δεν ξέρουν να κάνουν οι συνάδελφοι σας με τα ψηφιακά εργαλεία και, στη συνέχεια βρείτε πόρους (όπως σεμινάρια, διαδικτυακά σεμινάρια ή προγράμματα κατάρτισης) για να τους βοηθήσετε.</a:t>
            </a:r>
            <a:endParaRPr lang="en-US" sz="1100" dirty="0">
              <a:solidFill>
                <a:schemeClr val="tx1"/>
              </a:solidFill>
            </a:endParaRPr>
          </a:p>
          <a:p>
            <a:pPr marL="139702" indent="0">
              <a:buNone/>
            </a:pPr>
            <a:endParaRPr lang="pt-PT" sz="1100" dirty="0">
              <a:solidFill>
                <a:schemeClr val="tx1"/>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20824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87914"/>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32 Εργαλεία απομακρυσμένης εργασίας για ευτυχισμένους και παραγωγικούς εργαζόμενους</a:t>
            </a:r>
          </a:p>
          <a:p>
            <a:pPr marL="114302" indent="0">
              <a:buNone/>
            </a:pPr>
            <a:r>
              <a:rPr lang="pt-PT" sz="1300" dirty="0">
                <a:hlinkClick r:id="rId3"/>
              </a:rPr>
              <a:t>https://www.proofhub.com/articles/remote-work-tools-for-team</a:t>
            </a:r>
          </a:p>
          <a:p>
            <a:pPr marL="114302" indent="0">
              <a:buNone/>
            </a:pPr>
            <a:r>
              <a:rPr lang="el-GR" sz="1300" b="1" dirty="0">
                <a:solidFill>
                  <a:srgbClr val="0A8C6D"/>
                </a:solidFill>
              </a:rPr>
              <a:t>Πώς να πετύχετε την ισορροπία μεταξύ επαγγελματικής και προσωπικής ζωής</a:t>
            </a:r>
          </a:p>
          <a:p>
            <a:pPr marL="114302" indent="0">
              <a:buNone/>
            </a:pPr>
            <a:r>
              <a:rPr lang="pt-PT" sz="1300" dirty="0">
                <a:hlinkClick r:id="rId4"/>
              </a:rPr>
              <a:t>https://www.youtube.com/watch?v=_GgrKjsLrZg</a:t>
            </a:r>
            <a:endParaRPr lang="pt-PT" sz="1300" dirty="0"/>
          </a:p>
          <a:p>
            <a:pPr marL="114302" indent="0">
              <a:buNone/>
            </a:pP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59508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3B7A1F59-5EA9-DD85-0B5B-5295F30B75E7}"/>
              </a:ext>
            </a:extLst>
          </p:cNvPr>
          <p:cNvPicPr>
            <a:picLocks noChangeAspect="1"/>
          </p:cNvPicPr>
          <p:nvPr/>
        </p:nvPicPr>
        <p:blipFill>
          <a:blip r:embed="rId4"/>
          <a:stretch>
            <a:fillRect/>
          </a:stretch>
        </p:blipFill>
        <p:spPr>
          <a:xfrm>
            <a:off x="7760474" y="377738"/>
            <a:ext cx="952452" cy="988545"/>
          </a:xfrm>
          <a:prstGeom prst="rect">
            <a:avLst/>
          </a:prstGeom>
        </p:spPr>
      </p:pic>
    </p:spTree>
    <p:extLst>
      <p:ext uri="{BB962C8B-B14F-4D97-AF65-F5344CB8AC3E}">
        <p14:creationId xmlns:p14="http://schemas.microsoft.com/office/powerpoint/2010/main" val="811392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sz="5400" b="1" dirty="0">
                <a:solidFill>
                  <a:schemeClr val="bg1"/>
                </a:solidFill>
              </a:rPr>
              <a:t>Αποτελεσματική Ψηφιακή Επικοινωνία</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212967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33315" y="514405"/>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Ψηφιακή</a:t>
            </a:r>
            <a:r>
              <a:rPr lang="en-US" sz="3600" dirty="0">
                <a:solidFill>
                  <a:srgbClr val="0A8C6D"/>
                </a:solidFill>
              </a:rPr>
              <a:t> </a:t>
            </a:r>
            <a:r>
              <a:rPr lang="el-GR" sz="3600" dirty="0">
                <a:solidFill>
                  <a:srgbClr val="0A8C6D"/>
                </a:solidFill>
              </a:rPr>
              <a:t>Επικοινωνία</a:t>
            </a:r>
            <a:endParaRPr sz="3600" dirty="0">
              <a:solidFill>
                <a:srgbClr val="0A8C6D"/>
              </a:solidFill>
            </a:endParaRPr>
          </a:p>
        </p:txBody>
      </p:sp>
      <p:sp>
        <p:nvSpPr>
          <p:cNvPr id="148" name="Google Shape;148;p21"/>
          <p:cNvSpPr txBox="1">
            <a:spLocks noGrp="1"/>
          </p:cNvSpPr>
          <p:nvPr>
            <p:ph type="body" idx="1"/>
          </p:nvPr>
        </p:nvSpPr>
        <p:spPr>
          <a:xfrm>
            <a:off x="649131" y="1053651"/>
            <a:ext cx="4190497" cy="2366100"/>
          </a:xfrm>
          <a:prstGeom prst="rect">
            <a:avLst/>
          </a:prstGeom>
          <a:ln>
            <a:noFill/>
          </a:ln>
        </p:spPr>
        <p:txBody>
          <a:bodyPr spcFirstLastPara="1" wrap="square" lIns="91426" tIns="91426" rIns="91426" bIns="91426" anchor="t" anchorCtr="0">
            <a:noAutofit/>
          </a:bodyPr>
          <a:lstStyle/>
          <a:p>
            <a:pPr marL="0" indent="0">
              <a:buClr>
                <a:srgbClr val="0A8C6D"/>
              </a:buClr>
              <a:buSzPct val="100000"/>
              <a:buNone/>
            </a:pPr>
            <a:r>
              <a:rPr lang="el-GR" sz="1200" dirty="0"/>
              <a:t>Η ψηφιακή επικοινωνία αναφέρεται στη χρήση τεχνολογίας για τη διευκόλυνση της επικοινωνίας και της συνεργασίας μεταξύ ατόμων ή ομάδων που δεν βρίσκονται στην ίδια φυσική τοποθεσία. Αυτό μπορεί να περιλαμβάνει στοιχεία όπως το email, την ανταλλαγή άμεσων μηνυμάτων, την τηλεδιάσκεψη και τα εργαλεία διαχείρισης έργου.</a:t>
            </a:r>
          </a:p>
          <a:p>
            <a:pPr marL="0" indent="0">
              <a:buClr>
                <a:srgbClr val="0A8C6D"/>
              </a:buClr>
              <a:buSzPct val="100000"/>
              <a:buNone/>
            </a:pPr>
            <a:r>
              <a:rPr lang="el-GR" sz="1200" dirty="0"/>
              <a:t>Η ψηφιακή επικοινωνία γίνεται όλο και πιο σημαντική τα τελευταία χρόνια, αφού όλο και περισσότερες εταιρείες έχουν υιοθετήσει την τηλεργασία καθώς η ανάγκη έχει αυξηθεί. Η αποτελεσματική ψηφιακή επικοινωνία μπορεί να βοηθήσει στη βελτίωση της παραγωγικότητας, στην αύξηση της συνεργασίας και της δημιουργικότητας και στην ενίσχυση της ομαδικότητας μεταξύ των εργαζομένων που δουλεύουν εξ αποστάσεως. Είναι σημαντικό να κατανοήσετε τους διαφορετικούς τύπους διαθέσιμων εργαλείων ψηφιακής επικοινωνίας και να αναπτύξετε στρατηγικές για την αποτελεσματική χρήση τους για να εξασφαλίσετε αποτελεσματική επικοινωνία και συνεργασία.</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1026" name="Picture 2" descr="https://media.istockphoto.com/id/1262424851/photo/smiling-businesswoman-during-a-video-call-in-the-office.jpg?b=1&amp;s=170667a&amp;w=0&amp;k=20&amp;c=kA5xE-c-Xr4o6xaqW9836cwGSC0wINoNkaw4EpSy4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368" y="1623582"/>
            <a:ext cx="3220871" cy="214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9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689773" y="507148"/>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Τεχνικές Ψηφιακής Επικοινωνίας</a:t>
            </a:r>
          </a:p>
        </p:txBody>
      </p:sp>
      <p:sp>
        <p:nvSpPr>
          <p:cNvPr id="148" name="Google Shape;148;p21"/>
          <p:cNvSpPr txBox="1">
            <a:spLocks noGrp="1"/>
          </p:cNvSpPr>
          <p:nvPr>
            <p:ph type="body" idx="1"/>
          </p:nvPr>
        </p:nvSpPr>
        <p:spPr>
          <a:xfrm>
            <a:off x="472060" y="1364548"/>
            <a:ext cx="4571173" cy="2366100"/>
          </a:xfrm>
          <a:prstGeom prst="rect">
            <a:avLst/>
          </a:prstGeom>
          <a:ln>
            <a:noFill/>
          </a:ln>
        </p:spPr>
        <p:txBody>
          <a:bodyPr spcFirstLastPara="1" wrap="square" lIns="91426" tIns="91426" rIns="91426" bIns="91426" anchor="t" anchorCtr="0">
            <a:noAutofit/>
          </a:bodyPr>
          <a:lstStyle/>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Εξηγήστε τον σκοπό της επικοινωνίας και τι χρειάζεστε (πληροφορίες, έγκριση, πληροφορίες).</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Καθορίστε ακριβή χρονοδιαγράμματα και προθεσμίες.</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Το στυλ επικοινωνίας σας πρέπει να είναι κατάλληλο για το μέσο και τον στόχο του μηνύματος.</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Χρησιμοποιήστε διάφορες μεθόδους επικοινωνίας για να εκφράσετε το μήνυμά σας ανάλογα με την περίσταση.</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Έχετε έτοιμο και άμεσα διαθέσιμο υποστηρικτικό υλικό για να το μοιραστείτε εάν παραστεί ανάγκη.</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Βοηθήστε τονίζοντας τα κρίσιμα σημεία στα οποία πρέπει να δίνεται προσοχή σε περιπτώσεις τεράστιου όγκου πληροφοριών</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Για να γίνετε πιο επικοινωνιακοί, χρησιμοποιήστε τη γλώσσα του σώματος.</a:t>
            </a:r>
          </a:p>
          <a:p>
            <a:pPr marL="285750" indent="-285750">
              <a:buClr>
                <a:srgbClr val="0A8C6D"/>
              </a:buClr>
              <a:buSzPct val="100000"/>
              <a:buFont typeface="Wingdings" panose="05000000000000000000" pitchFamily="2" charset="2"/>
              <a:buChar char="§"/>
            </a:pPr>
            <a:endParaRPr lang="el-GR" sz="1200" dirty="0">
              <a:ea typeface="+mn-lt"/>
              <a:cs typeface="Calibri" panose="020F0502020204030204" pitchFamily="34" charset="0"/>
            </a:endParaRPr>
          </a:p>
          <a:p>
            <a:pPr marL="285750" indent="-285750">
              <a:buClr>
                <a:srgbClr val="0A8C6D"/>
              </a:buClr>
              <a:buSzPct val="100000"/>
              <a:buFont typeface="Wingdings" panose="05000000000000000000" pitchFamily="2" charset="2"/>
              <a:buChar char="§"/>
            </a:pPr>
            <a:endParaRPr lang="el-GR" sz="1200" dirty="0">
              <a:ea typeface="+mn-lt"/>
              <a:cs typeface="Calibri" panose="020F0502020204030204" pitchFamily="34" charset="0"/>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5043233" y="1364548"/>
            <a:ext cx="3643085" cy="1431161"/>
          </a:xfrm>
          <a:prstGeom prst="rect">
            <a:avLst/>
          </a:prstGeom>
          <a:noFill/>
          <a:ln>
            <a:noFill/>
          </a:ln>
        </p:spPr>
        <p:txBody>
          <a:bodyPr spcFirstLastPara="1" wrap="square" lIns="91426" tIns="91426" rIns="91426" bIns="91426" anchor="t" anchorCtr="0">
            <a:noAutofit/>
          </a:bodyPr>
          <a:lstStyle/>
          <a:p>
            <a:pPr marL="285750" indent="-285750">
              <a:spcBef>
                <a:spcPts val="601"/>
              </a:spcBef>
              <a:buClr>
                <a:srgbClr val="0A8C6D"/>
              </a:buClr>
              <a:buSzPct val="100000"/>
              <a:buFont typeface="Wingdings" panose="05000000000000000000" pitchFamily="2" charset="2"/>
              <a:buChar char="§"/>
            </a:pPr>
            <a:r>
              <a:rPr lang="el-GR" sz="1200" dirty="0">
                <a:solidFill>
                  <a:schemeClr val="dk2"/>
                </a:solidFill>
                <a:latin typeface="Arial" panose="020B0604020202020204" pitchFamily="34" charset="0"/>
                <a:ea typeface="+mn-lt"/>
                <a:cs typeface="Calibri" panose="020F0502020204030204" pitchFamily="34" charset="0"/>
                <a:sym typeface="Raleway Thin"/>
              </a:rPr>
              <a:t>Βρείτε έναν ήσυχο χώρο χωρίς περισπασμούς με ακουστική υψηλής ποιότητας.</a:t>
            </a:r>
          </a:p>
          <a:p>
            <a:pPr marL="285750" indent="-285750">
              <a:spcBef>
                <a:spcPts val="601"/>
              </a:spcBef>
              <a:buClr>
                <a:srgbClr val="0A8C6D"/>
              </a:buClr>
              <a:buSzPct val="100000"/>
              <a:buFont typeface="Wingdings" panose="05000000000000000000" pitchFamily="2" charset="2"/>
              <a:buChar char="§"/>
            </a:pPr>
            <a:r>
              <a:rPr lang="el-GR" sz="1200" dirty="0">
                <a:solidFill>
                  <a:schemeClr val="dk2"/>
                </a:solidFill>
                <a:latin typeface="Arial" panose="020B0604020202020204" pitchFamily="34" charset="0"/>
                <a:ea typeface="+mn-lt"/>
                <a:cs typeface="Calibri" panose="020F0502020204030204" pitchFamily="34" charset="0"/>
                <a:sym typeface="Raleway Thin"/>
              </a:rPr>
              <a:t>Βεβαιωθείτε ότι η κάμερα βρίσκεται σε άνετο ύψος θέασης.</a:t>
            </a:r>
          </a:p>
          <a:p>
            <a:pPr marL="285750" indent="-285750">
              <a:spcBef>
                <a:spcPts val="601"/>
              </a:spcBef>
              <a:buClr>
                <a:srgbClr val="0A8C6D"/>
              </a:buClr>
              <a:buSzPct val="100000"/>
              <a:buFont typeface="Wingdings" panose="05000000000000000000" pitchFamily="2" charset="2"/>
              <a:buChar char="§"/>
            </a:pPr>
            <a:r>
              <a:rPr lang="el-GR" sz="1200" dirty="0">
                <a:solidFill>
                  <a:schemeClr val="dk2"/>
                </a:solidFill>
                <a:latin typeface="Arial" panose="020B0604020202020204" pitchFamily="34" charset="0"/>
                <a:ea typeface="+mn-lt"/>
                <a:cs typeface="Calibri" panose="020F0502020204030204" pitchFamily="34" charset="0"/>
                <a:sym typeface="Raleway Thin"/>
              </a:rPr>
              <a:t>Απενεργοποιήστε το μικρόφωνο όταν δεν πρόκειται να το χρησιμοποιήσετε για να μιλήσετε.</a:t>
            </a:r>
          </a:p>
          <a:p>
            <a:pPr marL="285750" indent="-285750">
              <a:spcBef>
                <a:spcPts val="601"/>
              </a:spcBef>
              <a:buClr>
                <a:srgbClr val="0A8C6D"/>
              </a:buClr>
              <a:buSzPct val="100000"/>
              <a:buFont typeface="Wingdings" panose="05000000000000000000" pitchFamily="2" charset="2"/>
              <a:buChar char="§"/>
            </a:pPr>
            <a:r>
              <a:rPr lang="el-GR" sz="1200" dirty="0">
                <a:solidFill>
                  <a:schemeClr val="dk2"/>
                </a:solidFill>
                <a:latin typeface="Arial" panose="020B0604020202020204" pitchFamily="34" charset="0"/>
                <a:ea typeface="+mn-lt"/>
                <a:cs typeface="Calibri" panose="020F0502020204030204" pitchFamily="34" charset="0"/>
                <a:sym typeface="Raleway Thin"/>
              </a:rPr>
              <a:t>Είναι σημαντικό να υπάρχει επαρκής φωτισμός. Προσπαθήστε να μείνετε μακριά από έντονα φώτα ή παράθυρα.</a:t>
            </a:r>
          </a:p>
          <a:p>
            <a:pPr marL="285750" indent="-285750">
              <a:spcBef>
                <a:spcPts val="601"/>
              </a:spcBef>
              <a:buClr>
                <a:srgbClr val="0A8C6D"/>
              </a:buClr>
              <a:buSzPct val="100000"/>
              <a:buFont typeface="Wingdings" panose="05000000000000000000" pitchFamily="2" charset="2"/>
              <a:buChar char="§"/>
            </a:pPr>
            <a:r>
              <a:rPr lang="el-GR" sz="1200" dirty="0">
                <a:solidFill>
                  <a:schemeClr val="dk2"/>
                </a:solidFill>
                <a:latin typeface="Arial" panose="020B0604020202020204" pitchFamily="34" charset="0"/>
                <a:ea typeface="+mn-lt"/>
                <a:cs typeface="Calibri" panose="020F0502020204030204" pitchFamily="34" charset="0"/>
              </a:rPr>
              <a:t>Κρατήστε το τηλέφωνό σας ασφαλές τοποθετώντας το σε βάση εάν χρησιμοποιείτε σύνδεση κινητής τηλεφωνίας.</a:t>
            </a:r>
          </a:p>
          <a:p>
            <a:pPr marL="285750" indent="-285750">
              <a:spcBef>
                <a:spcPts val="601"/>
              </a:spcBef>
              <a:buClr>
                <a:srgbClr val="0A8C6D"/>
              </a:buClr>
              <a:buSzPct val="100000"/>
              <a:buFont typeface="Wingdings" panose="05000000000000000000" pitchFamily="2" charset="2"/>
              <a:buChar char="§"/>
            </a:pPr>
            <a:r>
              <a:rPr lang="el-GR" sz="1200" dirty="0">
                <a:solidFill>
                  <a:schemeClr val="dk2"/>
                </a:solidFill>
                <a:latin typeface="Arial" panose="020B0604020202020204" pitchFamily="34" charset="0"/>
                <a:ea typeface="+mn-lt"/>
                <a:cs typeface="Calibri" panose="020F0502020204030204" pitchFamily="34" charset="0"/>
              </a:rPr>
              <a:t>Για να αποφύγετε απροσδόκητα συμβάντα, χρησιμοποιήστε εικονικά φόντα ή φίλτρα.</a:t>
            </a:r>
          </a:p>
          <a:p>
            <a:pPr>
              <a:spcBef>
                <a:spcPts val="601"/>
              </a:spcBef>
              <a:buClr>
                <a:srgbClr val="0A8C6D"/>
              </a:buClr>
              <a:buSzPct val="100000"/>
            </a:pPr>
            <a:endParaRPr lang="en-US" sz="1200" dirty="0">
              <a:solidFill>
                <a:schemeClr val="dk2"/>
              </a:solidFill>
              <a:latin typeface="Arial" panose="020B0604020202020204" pitchFamily="34" charset="0"/>
              <a:ea typeface="+mn-lt"/>
              <a:cs typeface="Calibri" panose="020F0502020204030204" pitchFamily="34" charset="0"/>
              <a:sym typeface="Raleway Thin"/>
            </a:endParaRPr>
          </a:p>
        </p:txBody>
      </p:sp>
    </p:spTree>
    <p:extLst>
      <p:ext uri="{BB962C8B-B14F-4D97-AF65-F5344CB8AC3E}">
        <p14:creationId xmlns:p14="http://schemas.microsoft.com/office/powerpoint/2010/main" val="379741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69601" y="470862"/>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Αποφύγετε Τεχνικά Θέματα</a:t>
            </a:r>
          </a:p>
        </p:txBody>
      </p:sp>
      <p:sp>
        <p:nvSpPr>
          <p:cNvPr id="148" name="Google Shape;148;p21"/>
          <p:cNvSpPr txBox="1">
            <a:spLocks noGrp="1"/>
          </p:cNvSpPr>
          <p:nvPr>
            <p:ph type="body" idx="1"/>
          </p:nvPr>
        </p:nvSpPr>
        <p:spPr>
          <a:xfrm>
            <a:off x="562045" y="1182914"/>
            <a:ext cx="5221898" cy="3009832"/>
          </a:xfrm>
          <a:prstGeom prst="rect">
            <a:avLst/>
          </a:prstGeom>
          <a:ln>
            <a:noFill/>
          </a:ln>
        </p:spPr>
        <p:txBody>
          <a:bodyPr spcFirstLastPara="1" wrap="square" lIns="91426" tIns="91426" rIns="91426" bIns="91426" anchor="t" anchorCtr="0">
            <a:noAutofit/>
          </a:bodyPr>
          <a:lstStyle/>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Δοκιμάστε να συνδεθείτε για μια δοκιμαστική περίοδο, ανεξάρτητα από το αν έχετε προηγούμενη εμπειρία με </a:t>
            </a:r>
            <a:r>
              <a:rPr lang="en-US" sz="1200" dirty="0">
                <a:ea typeface="+mn-lt"/>
                <a:cs typeface="Calibri" panose="020F0502020204030204" pitchFamily="34" charset="0"/>
              </a:rPr>
              <a:t>online</a:t>
            </a:r>
            <a:r>
              <a:rPr lang="el-GR" sz="1200" dirty="0">
                <a:ea typeface="+mn-lt"/>
                <a:cs typeface="Calibri" panose="020F0502020204030204" pitchFamily="34" charset="0"/>
              </a:rPr>
              <a:t> συσκέψεις.</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Ελέγξτε ότι το μικρόφωνο, η κάμερα και η κοινή χρήση οθόνης λειτουργούν σωστά.</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Βεβαιωθείτε ότι έχετε ήδη κατεβάσει την απαραίτητη εφαρμογή.</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Κλείστε όλα τα </a:t>
            </a:r>
            <a:r>
              <a:rPr lang="en-US" sz="1200" dirty="0">
                <a:ea typeface="+mn-lt"/>
                <a:cs typeface="Calibri" panose="020F0502020204030204" pitchFamily="34" charset="0"/>
              </a:rPr>
              <a:t>background</a:t>
            </a:r>
            <a:r>
              <a:rPr lang="el-GR" sz="1200" dirty="0">
                <a:ea typeface="+mn-lt"/>
                <a:cs typeface="Calibri" panose="020F0502020204030204" pitchFamily="34" charset="0"/>
              </a:rPr>
              <a:t> προγράμματα που προκαλούν υπερφόρτωση της σύνδεσής σας.</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Κλείστε την κάμερά σας και ζητήστε από τα άτομα με τα οποία συνομιλείτε να κάνουν το ίδιο εάν συνδέεστε από αργό δίκτυο.</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Συνδεθείτε ενσύρματα εάν παρακολουθείτε μια κρίσιμη συνάντηση ή κάνετε μια παρουσίαση. Η σύνδεσή σας θα είναι πιο σταθερή.</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Για να αποφύγετε προβλήματα ηχούς, χρησιμοποιήστε ακουστικά.</a:t>
            </a:r>
          </a:p>
          <a:p>
            <a:pPr marL="285750" indent="-285750">
              <a:buClr>
                <a:srgbClr val="0A8C6D"/>
              </a:buClr>
              <a:buSzPct val="100000"/>
              <a:buFont typeface="Wingdings" panose="05000000000000000000" pitchFamily="2" charset="2"/>
              <a:buChar char="§"/>
            </a:pPr>
            <a:r>
              <a:rPr lang="el-GR" sz="1200" dirty="0">
                <a:ea typeface="+mn-lt"/>
                <a:cs typeface="Calibri" panose="020F0502020204030204" pitchFamily="34" charset="0"/>
              </a:rPr>
              <a:t>Εάν συνδέεστε από φορητή συσκευή, βεβαιωθείτε ότι έχετε μαζί σας μια πλήρως φορτισμένη μπαταρία ή φορτιστή.</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3074" name="Picture 2" descr="woman in white tank top sitting on chair using black laptop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966" y="1470093"/>
            <a:ext cx="1952270" cy="292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6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0" y="891776"/>
            <a:ext cx="6931081" cy="857400"/>
          </a:xfrm>
          <a:prstGeom prst="rect">
            <a:avLst/>
          </a:prstGeom>
        </p:spPr>
        <p:txBody>
          <a:bodyPr spcFirstLastPara="1" wrap="square" lIns="91426" tIns="91426" rIns="91426" bIns="91426" anchor="b" anchorCtr="0">
            <a:noAutofit/>
          </a:bodyPr>
          <a:lstStyle/>
          <a:p>
            <a:r>
              <a:rPr lang="el-GR" sz="1600" b="1" dirty="0">
                <a:solidFill>
                  <a:srgbClr val="0A8C6D"/>
                </a:solidFill>
              </a:rPr>
              <a:t>Οργανώνοντας μια ψηφιακή συνάντηση</a:t>
            </a:r>
            <a:br>
              <a:rPr lang="pt-PT" sz="1600" b="1" dirty="0">
                <a:solidFill>
                  <a:srgbClr val="0A8C6D"/>
                </a:solidFill>
              </a:rPr>
            </a:br>
            <a:r>
              <a:rPr lang="el-GR" sz="1200" dirty="0"/>
              <a:t>Ο στόχος αυτής της δραστηριότητας είναι να δώσει τη δυνατότητα στους συμμετέχουσες να σχεδιάσουν και να εκτελέσουν ένα επιτυχημένο </a:t>
            </a:r>
            <a:r>
              <a:rPr lang="en-US" sz="1200" dirty="0"/>
              <a:t>virtual meeting</a:t>
            </a:r>
            <a:endParaRPr lang="el-GR" sz="1200" dirty="0"/>
          </a:p>
        </p:txBody>
      </p:sp>
      <p:sp>
        <p:nvSpPr>
          <p:cNvPr id="391" name="Google Shape;391;p35"/>
          <p:cNvSpPr txBox="1">
            <a:spLocks noGrp="1"/>
          </p:cNvSpPr>
          <p:nvPr>
            <p:ph type="body" idx="1"/>
          </p:nvPr>
        </p:nvSpPr>
        <p:spPr>
          <a:xfrm>
            <a:off x="921998" y="1887378"/>
            <a:ext cx="6438025"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t>Βήμα1</a:t>
            </a:r>
            <a:r>
              <a:rPr lang="en-GB" sz="1100" b="1" dirty="0"/>
              <a:t>: </a:t>
            </a:r>
            <a:r>
              <a:rPr lang="el-GR" sz="1100" dirty="0"/>
              <a:t>Σε ομάδες των 3-4 ατόμων, ορίστε τους ρόλους σας στο </a:t>
            </a:r>
            <a:r>
              <a:rPr lang="en-US" sz="1100" dirty="0"/>
              <a:t>meeting </a:t>
            </a:r>
            <a:r>
              <a:rPr lang="el-GR" sz="1100" dirty="0"/>
              <a:t>και καθορίστε τον σκοπό αυτού του </a:t>
            </a:r>
            <a:r>
              <a:rPr lang="en-US" sz="1100" dirty="0"/>
              <a:t>meeting</a:t>
            </a:r>
            <a:r>
              <a:rPr lang="el-GR" sz="1100" dirty="0"/>
              <a:t>. Για παράδειγμα, μπορείτε να επιλέξετε ένα </a:t>
            </a:r>
            <a:r>
              <a:rPr lang="en-US" sz="1100" dirty="0"/>
              <a:t>meeting </a:t>
            </a:r>
            <a:r>
              <a:rPr lang="el-GR" sz="1100" dirty="0"/>
              <a:t>ομάδων, ένα </a:t>
            </a:r>
            <a:r>
              <a:rPr lang="en-US" sz="1100" dirty="0"/>
              <a:t>meeting </a:t>
            </a:r>
            <a:r>
              <a:rPr lang="el-GR" sz="1100" dirty="0"/>
              <a:t>πελατών, ένα </a:t>
            </a:r>
            <a:r>
              <a:rPr lang="en-US" sz="1100" dirty="0"/>
              <a:t>meeting</a:t>
            </a:r>
            <a:r>
              <a:rPr lang="el-GR" sz="1100" dirty="0"/>
              <a:t> πωλήσεων ή μια συνέντευξη.</a:t>
            </a:r>
          </a:p>
          <a:p>
            <a:pPr marL="0" indent="0">
              <a:buNone/>
            </a:pPr>
            <a:r>
              <a:rPr lang="el-GR" sz="1100" b="1" dirty="0"/>
              <a:t>Βήμα2</a:t>
            </a:r>
            <a:r>
              <a:rPr lang="en-GB" sz="1100" b="1" dirty="0"/>
              <a:t>: </a:t>
            </a:r>
            <a:r>
              <a:rPr lang="el-GR" sz="1100" dirty="0"/>
              <a:t>Επιλέξτε την πλατφόρμα που είναι κατάλληλη για αυτό το </a:t>
            </a:r>
            <a:r>
              <a:rPr lang="en-US" sz="1100" dirty="0"/>
              <a:t>meeting </a:t>
            </a:r>
            <a:r>
              <a:rPr lang="el-GR" sz="1100" dirty="0"/>
              <a:t>και ορίστε ημερομηνία και ώρα, λαμβάνοντας υπόψη τυχόν περιορισμούς προγραμματισμού. Στείλτε τις προσκλήσεις και ετοιμάστε όλα τα απαραίτητα υλικά.</a:t>
            </a:r>
          </a:p>
          <a:p>
            <a:pPr marL="0" indent="0">
              <a:buNone/>
            </a:pPr>
            <a:r>
              <a:rPr lang="el-GR" sz="1100" b="1" dirty="0"/>
              <a:t>Βήμα3</a:t>
            </a:r>
            <a:r>
              <a:rPr lang="en-GB" sz="1100" b="1" dirty="0"/>
              <a:t>: </a:t>
            </a:r>
            <a:r>
              <a:rPr lang="el-GR" sz="1100" dirty="0"/>
              <a:t>Υλοποιήστε το</a:t>
            </a:r>
            <a:r>
              <a:rPr lang="en-US" sz="1100" dirty="0"/>
              <a:t> meeting</a:t>
            </a:r>
            <a:r>
              <a:rPr lang="el-GR" sz="1100" dirty="0"/>
              <a:t> και φροντίστε να χρησιμοποιήσετε τις δυνατότητες της πλατφόρμας τηλεδιασκέψεων για να διευκολύνετε την αλληλεπίδραση και τη συνεργασία.</a:t>
            </a:r>
          </a:p>
          <a:p>
            <a:pPr marL="0" indent="0">
              <a:buNone/>
            </a:pPr>
            <a:r>
              <a:rPr lang="el-GR" sz="1100" b="1" dirty="0"/>
              <a:t>Βήμα4</a:t>
            </a:r>
            <a:r>
              <a:rPr lang="en-GB" sz="1100" b="1" dirty="0"/>
              <a:t>: </a:t>
            </a:r>
            <a:r>
              <a:rPr lang="el-GR" sz="1100" dirty="0"/>
              <a:t>Κάθε ομάδα θα παρουσιάσει τα σχόλιά της στην τάξη.</a:t>
            </a:r>
          </a:p>
          <a:p>
            <a:pPr marL="0" indent="0">
              <a:buNone/>
            </a:pPr>
            <a:r>
              <a:rPr lang="en-US" sz="1100" dirty="0"/>
              <a:t> </a:t>
            </a: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 20 </a:t>
            </a:r>
            <a:r>
              <a:rPr lang="el-GR" sz="1200" dirty="0">
                <a:solidFill>
                  <a:schemeClr val="tx1"/>
                </a:solidFill>
              </a:rPr>
              <a:t>λεπτά</a:t>
            </a:r>
            <a:endParaRPr lang="en-GB" sz="1200" dirty="0">
              <a:solidFill>
                <a:schemeClr val="tx1"/>
              </a:solidFill>
            </a:endParaRP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3" name="Rectangle 2"/>
          <p:cNvSpPr/>
          <p:nvPr/>
        </p:nvSpPr>
        <p:spPr>
          <a:xfrm>
            <a:off x="6655772" y="2945197"/>
            <a:ext cx="4572000" cy="261610"/>
          </a:xfrm>
          <a:prstGeom prst="rect">
            <a:avLst/>
          </a:prstGeom>
        </p:spPr>
        <p:txBody>
          <a:bodyPr>
            <a:spAutoFit/>
          </a:bodyPr>
          <a:lstStyle/>
          <a:p>
            <a:r>
              <a:rPr lang="en-US" sz="1100" dirty="0">
                <a:solidFill>
                  <a:schemeClr val="dk2"/>
                </a:solidFill>
                <a:latin typeface="Arial" panose="020B0604020202020204" pitchFamily="34" charset="0"/>
                <a:ea typeface="Raleway Thin"/>
                <a:cs typeface="Arial" panose="020B0604020202020204" pitchFamily="34" charset="0"/>
                <a:sym typeface="Raleway Thin"/>
              </a:rPr>
              <a:t>.</a:t>
            </a:r>
          </a:p>
        </p:txBody>
      </p:sp>
    </p:spTree>
    <p:extLst>
      <p:ext uri="{BB962C8B-B14F-4D97-AF65-F5344CB8AC3E}">
        <p14:creationId xmlns:p14="http://schemas.microsoft.com/office/powerpoint/2010/main" val="256382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a:noFill/>
        </p:spPr>
        <p:txBody>
          <a:bodyPr spcFirstLastPara="1" wrap="square" lIns="91426" tIns="91426" rIns="91426" bIns="91426" anchor="b" anchorCtr="0">
            <a:noAutofit/>
          </a:bodyPr>
          <a:lstStyle/>
          <a:p>
            <a:r>
              <a:rPr lang="el-GR" sz="1600" b="1" dirty="0">
                <a:solidFill>
                  <a:srgbClr val="0A8C6D"/>
                </a:solidFill>
              </a:rPr>
              <a:t>Πλεονεκτήματα και μειονεκτήματα της απομακρυσμένης εργασίας</a:t>
            </a:r>
            <a:endParaRPr sz="16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Ποια εργαλεία για </a:t>
            </a:r>
            <a:r>
              <a:rPr lang="en-US" sz="1100" dirty="0">
                <a:solidFill>
                  <a:schemeClr val="tx1"/>
                </a:solidFill>
              </a:rPr>
              <a:t>virtual meeting </a:t>
            </a:r>
            <a:r>
              <a:rPr lang="el-GR" sz="1100" dirty="0">
                <a:solidFill>
                  <a:schemeClr val="tx1"/>
                </a:solidFill>
              </a:rPr>
              <a:t>χρησιμοποιείτε αυτήν τη στιγμή;</a:t>
            </a:r>
          </a:p>
          <a:p>
            <a:pPr marL="171450" indent="-171450">
              <a:buClr>
                <a:srgbClr val="0A8C6D"/>
              </a:buClr>
              <a:buSzPct val="100000"/>
              <a:buFont typeface="Wingdings" panose="05000000000000000000" pitchFamily="2" charset="2"/>
              <a:buChar char="§"/>
            </a:pPr>
            <a:r>
              <a:rPr lang="el-GR" sz="1100" dirty="0">
                <a:solidFill>
                  <a:schemeClr val="tx1"/>
                </a:solidFill>
              </a:rPr>
              <a:t>Ποιες είναι οι πιο απαιτητικές πτυχές της χρήσης αυτών των εργαλείων κατά τη διάρκεια </a:t>
            </a:r>
            <a:r>
              <a:rPr lang="en-US" sz="1100" dirty="0">
                <a:solidFill>
                  <a:schemeClr val="tx1"/>
                </a:solidFill>
              </a:rPr>
              <a:t>meeting</a:t>
            </a:r>
            <a:r>
              <a:rPr lang="el-GR" sz="1100" dirty="0">
                <a:solidFill>
                  <a:schemeClr val="tx1"/>
                </a:solidFill>
              </a:rPr>
              <a:t>;</a:t>
            </a:r>
          </a:p>
          <a:p>
            <a:pPr marL="171450" indent="-171450">
              <a:buClr>
                <a:srgbClr val="0A8C6D"/>
              </a:buClr>
              <a:buSzPct val="100000"/>
              <a:buFont typeface="Wingdings" panose="05000000000000000000" pitchFamily="2" charset="2"/>
              <a:buChar char="§"/>
            </a:pPr>
            <a:r>
              <a:rPr lang="el-GR" sz="1100" dirty="0">
                <a:solidFill>
                  <a:schemeClr val="tx1"/>
                </a:solidFill>
              </a:rPr>
              <a:t>Ποιες είναι μερικές βέλτιστες πρακτικές που έχετε μάθει για τη διεξαγωγή </a:t>
            </a:r>
            <a:r>
              <a:rPr lang="en-US" sz="1100" dirty="0">
                <a:solidFill>
                  <a:schemeClr val="tx1"/>
                </a:solidFill>
              </a:rPr>
              <a:t>virtual meeting</a:t>
            </a:r>
            <a:r>
              <a:rPr lang="el-GR" sz="1100" dirty="0">
                <a:solidFill>
                  <a:schemeClr val="tx1"/>
                </a:solidFill>
              </a:rPr>
              <a:t>;</a:t>
            </a:r>
          </a:p>
          <a:p>
            <a:pPr marL="171450" indent="-171450">
              <a:buClr>
                <a:srgbClr val="0A8C6D"/>
              </a:buClr>
              <a:buSzPct val="100000"/>
              <a:buFont typeface="Wingdings" panose="05000000000000000000" pitchFamily="2" charset="2"/>
              <a:buChar char="§"/>
            </a:pPr>
            <a:r>
              <a:rPr lang="el-GR" sz="1100" dirty="0">
                <a:solidFill>
                  <a:schemeClr val="tx1"/>
                </a:solidFill>
              </a:rPr>
              <a:t>Υπάρχουν τομείς όπου πιστεύετε ότι δεν έχετε γνώσεις ή δεξιότητες όσον αφορά τα </a:t>
            </a:r>
            <a:r>
              <a:rPr lang="en-US" sz="1100" dirty="0">
                <a:solidFill>
                  <a:schemeClr val="tx1"/>
                </a:solidFill>
              </a:rPr>
              <a:t>virtual meeting </a:t>
            </a:r>
            <a:r>
              <a:rPr lang="el-GR" sz="1100" dirty="0">
                <a:solidFill>
                  <a:schemeClr val="tx1"/>
                </a:solidFill>
              </a:rPr>
              <a:t>και πώς σκοπεύετε να τις βελτιώσετε;</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07515" y="1539240"/>
            <a:ext cx="3954143" cy="3169920"/>
          </a:xfrm>
          <a:noFill/>
        </p:spPr>
        <p:txBody>
          <a:bodyPr/>
          <a:lstStyle/>
          <a:p>
            <a:pPr marL="139702"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2"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chemeClr val="tx1"/>
                </a:solidFill>
              </a:rPr>
              <a:t>Αναπτύξτε ένα σχέδιο για τη διασφάλιση αποτελεσματικής επικοινωνίας και συμμετοχής κατά τη διάρκεια </a:t>
            </a:r>
            <a:r>
              <a:rPr lang="en-US" sz="1100" dirty="0">
                <a:solidFill>
                  <a:schemeClr val="tx1"/>
                </a:solidFill>
              </a:rPr>
              <a:t>virtual meetings</a:t>
            </a:r>
            <a:r>
              <a:rPr lang="el-GR" sz="1100" dirty="0">
                <a:solidFill>
                  <a:schemeClr val="tx1"/>
                </a:solidFill>
              </a:rPr>
              <a:t>. Αυτό θα μπορούσε να περιλαμβάνει τον καθορισμό βασικών κανόνων, τη δημιουργία ατζέντας ή τη χρήση εργαλείων για την ενθάρρυνση της συμμετοχής και της δέσμευσης.</a:t>
            </a:r>
          </a:p>
          <a:p>
            <a:pPr marL="171450" indent="-171450">
              <a:buClr>
                <a:srgbClr val="0A8C6D"/>
              </a:buClr>
              <a:buSzPct val="100000"/>
              <a:buFont typeface="Wingdings" panose="05000000000000000000" pitchFamily="2" charset="2"/>
              <a:buChar char="§"/>
            </a:pPr>
            <a:r>
              <a:rPr lang="el-GR" sz="1100" dirty="0">
                <a:solidFill>
                  <a:schemeClr val="tx1"/>
                </a:solidFill>
              </a:rPr>
              <a:t>Προσδιορίστε τους τομείς όπου δεν έχουν γνώσεις ή δεξιότητες όσον αφορά τα </a:t>
            </a:r>
            <a:r>
              <a:rPr lang="en-US" sz="1100" dirty="0">
                <a:solidFill>
                  <a:schemeClr val="tx1"/>
                </a:solidFill>
              </a:rPr>
              <a:t>virtual meeting </a:t>
            </a:r>
            <a:r>
              <a:rPr lang="el-GR" sz="1100" dirty="0">
                <a:solidFill>
                  <a:schemeClr val="tx1"/>
                </a:solidFill>
              </a:rPr>
              <a:t>και ερευνήστε και βρείτε πόρους (όπως σεμινάρια, διαδικτυακά σεμινάρια ή προγράμματα κατάρτισης) για να τα βελτιώσετε.</a:t>
            </a:r>
          </a:p>
          <a:p>
            <a:pPr marL="139702" indent="0">
              <a:buNone/>
            </a:pPr>
            <a:endParaRPr lang="pt-PT" sz="1100" dirty="0">
              <a:solidFill>
                <a:schemeClr val="tx1"/>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61255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95172"/>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Ο απόλυτος οδηγός για ψηφιακές συναντήσεις</a:t>
            </a:r>
            <a:endParaRPr lang="en-US" sz="1300" b="1" dirty="0">
              <a:solidFill>
                <a:srgbClr val="0A8C6D"/>
              </a:solidFill>
            </a:endParaRPr>
          </a:p>
          <a:p>
            <a:pPr marL="114302" indent="0">
              <a:buNone/>
            </a:pPr>
            <a:r>
              <a:rPr lang="pt-PT" sz="1300" dirty="0">
                <a:hlinkClick r:id="rId3"/>
              </a:rPr>
              <a:t>https://slack.com/blog/collaboration/ultimate-guide-digital-meetings</a:t>
            </a:r>
            <a:endParaRPr lang="pt-PT" sz="1300" dirty="0"/>
          </a:p>
          <a:p>
            <a:pPr marL="114302" indent="0">
              <a:buNone/>
            </a:pPr>
            <a:r>
              <a:rPr lang="el-GR" sz="1300" b="1" dirty="0">
                <a:solidFill>
                  <a:srgbClr val="0A8C6D"/>
                </a:solidFill>
              </a:rPr>
              <a:t>Οδηγός ψηφιακών συναντήσεων: Συμβουλές, ιδέες και εργαλεία </a:t>
            </a:r>
            <a:endParaRPr lang="en-US" sz="1300" b="1" dirty="0">
              <a:solidFill>
                <a:srgbClr val="0A8C6D"/>
              </a:solidFill>
            </a:endParaRPr>
          </a:p>
          <a:p>
            <a:pPr marL="114302" indent="0">
              <a:buNone/>
            </a:pPr>
            <a:r>
              <a:rPr lang="en-US" sz="1300" b="1" dirty="0">
                <a:solidFill>
                  <a:srgbClr val="0A8C6D"/>
                </a:solidFill>
                <a:hlinkClick r:id="rId4"/>
              </a:rPr>
              <a:t>https://www.cvent.com/en/blog/events/virtual-meetings</a:t>
            </a: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26241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a:r>
              <a:rPr lang="el-GR" dirty="0">
                <a:solidFill>
                  <a:srgbClr val="981C22"/>
                </a:solidFill>
                <a:latin typeface="Arial Black" panose="020B0A04020102020204" pitchFamily="34" charset="0"/>
              </a:rPr>
              <a:t>Η απομακρυσμένη εργασία δεν είναι μια λύση που ταιριάζει σε όλους, αλλά μπορεί να είναι ένα ισχυρό εργαλείο για τη δημιουργία διαφορετικών και συμπεριληπτικών χώρων εργασίας.</a:t>
            </a:r>
            <a:br>
              <a:rPr lang="en" i="0" dirty="0">
                <a:solidFill>
                  <a:srgbClr val="981C22"/>
                </a:solidFill>
                <a:latin typeface="Arial Black" panose="020B0A04020102020204" pitchFamily="34" charset="0"/>
              </a:rPr>
            </a:br>
            <a:r>
              <a:rPr lang="en-US" i="0" dirty="0">
                <a:solidFill>
                  <a:srgbClr val="981C22"/>
                </a:solidFill>
                <a:latin typeface="Arial Black" panose="020B0A04020102020204" pitchFamily="34" charset="0"/>
              </a:rPr>
              <a:t>Leah </a:t>
            </a:r>
            <a:r>
              <a:rPr lang="en-US" i="0" dirty="0" err="1">
                <a:solidFill>
                  <a:srgbClr val="981C22"/>
                </a:solidFill>
                <a:latin typeface="Arial Black" panose="020B0A04020102020204" pitchFamily="34" charset="0"/>
              </a:rPr>
              <a:t>Busque</a:t>
            </a:r>
            <a:r>
              <a:rPr lang="en-US" i="0" dirty="0">
                <a:solidFill>
                  <a:srgbClr val="981C22"/>
                </a:solidFill>
                <a:latin typeface="Arial Black" panose="020B0A04020102020204" pitchFamily="34" charset="0"/>
              </a:rPr>
              <a:t>, </a:t>
            </a:r>
            <a:r>
              <a:rPr lang="el-GR" i="0" dirty="0">
                <a:solidFill>
                  <a:srgbClr val="981C22"/>
                </a:solidFill>
                <a:latin typeface="Arial Black" panose="020B0A04020102020204" pitchFamily="34" charset="0"/>
              </a:rPr>
              <a:t>Διευθύνων Σύμβουλος και ιδρυτής της </a:t>
            </a:r>
            <a:r>
              <a:rPr lang="el-GR" i="0" dirty="0" err="1">
                <a:solidFill>
                  <a:srgbClr val="981C22"/>
                </a:solidFill>
                <a:latin typeface="Arial Black" panose="020B0A04020102020204" pitchFamily="34" charset="0"/>
              </a:rPr>
              <a:t>TaskRabbit</a:t>
            </a:r>
            <a:endParaRPr i="0" dirty="0">
              <a:solidFill>
                <a:srgbClr val="981C22"/>
              </a:solidFill>
              <a:latin typeface="Arial Black" panose="020B0A04020102020204" pitchFamily="34" charset="0"/>
            </a:endParaRPr>
          </a:p>
        </p:txBody>
      </p:sp>
    </p:spTree>
    <p:extLst>
      <p:ext uri="{BB962C8B-B14F-4D97-AF65-F5344CB8AC3E}">
        <p14:creationId xmlns:p14="http://schemas.microsoft.com/office/powerpoint/2010/main" val="23274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22000" y="891775"/>
            <a:ext cx="2988361" cy="857401"/>
          </a:xfrm>
          <a:prstGeom prst="rect">
            <a:avLst/>
          </a:prstGeom>
        </p:spPr>
        <p:txBody>
          <a:bodyPr spcFirstLastPara="1" wrap="square" lIns="91426" tIns="91426" rIns="91426" bIns="91426" anchor="t" anchorCtr="0">
            <a:noAutofit/>
          </a:bodyPr>
          <a:lstStyle/>
          <a:p>
            <a:r>
              <a:rPr lang="el-GR" sz="3600" dirty="0">
                <a:solidFill>
                  <a:srgbClr val="434343"/>
                </a:solidFill>
              </a:rPr>
              <a:t>Θέστε έναν </a:t>
            </a:r>
            <a:r>
              <a:rPr lang="el-GR" sz="3600" dirty="0">
                <a:solidFill>
                  <a:srgbClr val="0A8C6D"/>
                </a:solidFill>
              </a:rPr>
              <a:t>νέο στόχο </a:t>
            </a:r>
            <a:r>
              <a:rPr lang="el-GR" sz="3600" dirty="0">
                <a:solidFill>
                  <a:srgbClr val="434343"/>
                </a:solidFill>
              </a:rPr>
              <a:t>και ολοκληρώστε άλλη μία ενότητα!</a:t>
            </a:r>
            <a:endParaRPr sz="3600" dirty="0"/>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28</a:t>
            </a:fld>
            <a:endParaRPr/>
          </a:p>
        </p:txBody>
      </p:sp>
      <p:grpSp>
        <p:nvGrpSpPr>
          <p:cNvPr id="198" name="Google Shape;198;p24"/>
          <p:cNvGrpSpPr/>
          <p:nvPr/>
        </p:nvGrpSpPr>
        <p:grpSpPr>
          <a:xfrm>
            <a:off x="8152039" y="369833"/>
            <a:ext cx="602425" cy="641836"/>
            <a:chOff x="5970800" y="1619250"/>
            <a:chExt cx="428650" cy="456725"/>
          </a:xfrm>
          <a:solidFill>
            <a:srgbClr val="0A8C6D"/>
          </a:solidFill>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6" tIns="91426" rIns="91426" bIns="91426" anchor="ctr" anchorCtr="0">
              <a:noAutofit/>
            </a:bodyPr>
            <a:lstStyle/>
            <a:p>
              <a:endParaRPr sz="1401"/>
            </a:p>
          </p:txBody>
        </p:sp>
      </p:grpSp>
      <p:graphicFrame>
        <p:nvGraphicFramePr>
          <p:cNvPr id="2" name="Table 1">
            <a:extLst>
              <a:ext uri="{FF2B5EF4-FFF2-40B4-BE49-F238E27FC236}">
                <a16:creationId xmlns:a16="http://schemas.microsoft.com/office/drawing/2014/main" id="{7AF281C6-DE31-8328-14A6-A91DF148C6C4}"/>
              </a:ext>
            </a:extLst>
          </p:cNvPr>
          <p:cNvGraphicFramePr>
            <a:graphicFrameLocks noGrp="1"/>
          </p:cNvGraphicFramePr>
          <p:nvPr>
            <p:extLst>
              <p:ext uri="{D42A27DB-BD31-4B8C-83A1-F6EECF244321}">
                <p14:modId xmlns:p14="http://schemas.microsoft.com/office/powerpoint/2010/main" val="2174729769"/>
              </p:ext>
            </p:extLst>
          </p:nvPr>
        </p:nvGraphicFramePr>
        <p:xfrm>
          <a:off x="4384314" y="690070"/>
          <a:ext cx="3429000" cy="2288540"/>
        </p:xfrm>
        <a:graphic>
          <a:graphicData uri="http://schemas.openxmlformats.org/drawingml/2006/table">
            <a:tbl>
              <a:tblPr firstRow="1" bandRow="1">
                <a:tableStyleId>{C9FA97CD-A02D-469D-B682-1D2C58B7AE17}</a:tableStyleId>
              </a:tblPr>
              <a:tblGrid>
                <a:gridCol w="3429000">
                  <a:extLst>
                    <a:ext uri="{9D8B030D-6E8A-4147-A177-3AD203B41FA5}">
                      <a16:colId xmlns:a16="http://schemas.microsoft.com/office/drawing/2014/main" val="629401535"/>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434343"/>
                        </a:buClr>
                        <a:buSzPts val="5800"/>
                        <a:buFont typeface="Raleway Thin"/>
                        <a:buNone/>
                        <a:tabLst/>
                        <a:defRPr/>
                      </a:pPr>
                      <a:r>
                        <a:rPr kumimoji="0" lang="el-GR" sz="2250" b="1" i="0" u="none" strike="noStrike" kern="0" cap="none" spc="0" normalizeH="0" baseline="0" noProof="0" dirty="0">
                          <a:ln>
                            <a:noFill/>
                          </a:ln>
                          <a:solidFill>
                            <a:srgbClr val="FFFFFF"/>
                          </a:solidFill>
                          <a:effectLst/>
                          <a:uLnTx/>
                          <a:uFillTx/>
                          <a:latin typeface="Arial" panose="020B0604020202020204" pitchFamily="34" charset="0"/>
                          <a:cs typeface="Arial"/>
                          <a:sym typeface="Raleway Thin"/>
                        </a:rPr>
                        <a:t>Ψηφιακή Νοοτροπία</a:t>
                      </a:r>
                      <a:endParaRPr kumimoji="0" lang="en-GB" sz="2250" b="1" i="0" u="none" strike="noStrike" kern="0" cap="none" spc="0" normalizeH="0" baseline="0" noProof="0" dirty="0">
                        <a:ln>
                          <a:noFill/>
                        </a:ln>
                        <a:solidFill>
                          <a:srgbClr val="FFFFFF"/>
                        </a:solidFill>
                        <a:effectLst/>
                        <a:uLnTx/>
                        <a:uFillTx/>
                        <a:latin typeface="Arial" panose="020B0604020202020204" pitchFamily="34" charset="0"/>
                        <a:cs typeface="Arial"/>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8C6D"/>
                    </a:solidFill>
                  </a:tcPr>
                </a:tc>
                <a:extLst>
                  <a:ext uri="{0D108BD9-81ED-4DB2-BD59-A6C34878D82A}">
                    <a16:rowId xmlns:a16="http://schemas.microsoft.com/office/drawing/2014/main" val="1088370931"/>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1: </a:t>
                      </a:r>
                      <a:r>
                        <a:rPr lang="el-GR" sz="1000" b="1" i="0" u="none" strike="noStrike" cap="none" baseline="0" noProof="0" dirty="0">
                          <a:solidFill>
                            <a:schemeClr val="tx2">
                              <a:lumMod val="10000"/>
                            </a:schemeClr>
                          </a:solidFill>
                          <a:latin typeface="Arial" panose="020B0604020202020204" pitchFamily="34" charset="0"/>
                          <a:cs typeface="Arial"/>
                          <a:sym typeface="Arial"/>
                        </a:rPr>
                        <a:t>Ψηφιακός Μετασχηματισμός</a:t>
                      </a:r>
                      <a:endParaRPr lang="en-GB" sz="1000" b="1" i="0" u="none" strike="noStrike" cap="none" baseline="0" noProof="0" dirty="0">
                        <a:solidFill>
                          <a:schemeClr val="tx2">
                            <a:lumMod val="10000"/>
                          </a:schemeClr>
                        </a:solidFill>
                        <a:latin typeface="Arial" panose="020B0604020202020204" pitchFamily="34" charset="0"/>
                        <a:cs typeface="Arial"/>
                        <a:sym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800446"/>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2: </a:t>
                      </a:r>
                      <a:r>
                        <a:rPr lang="el-GR" sz="1000" b="1" i="0" u="none" strike="noStrike" cap="none" noProof="0" dirty="0">
                          <a:solidFill>
                            <a:srgbClr val="0A8C6D"/>
                          </a:solidFill>
                          <a:latin typeface="Arial" panose="020B0604020202020204" pitchFamily="34" charset="0"/>
                          <a:ea typeface="Arial"/>
                          <a:cs typeface="Arial"/>
                          <a:sym typeface="Arial"/>
                        </a:rPr>
                        <a:t>Απομακρυσμένη εργασία</a:t>
                      </a:r>
                      <a:endParaRPr lang="en-GB" sz="1000" b="1" i="0" u="none" strike="noStrike" cap="none" noProof="0" dirty="0">
                        <a:solidFill>
                          <a:srgbClr val="0A8C6D"/>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91981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3: </a:t>
                      </a:r>
                      <a:r>
                        <a:rPr lang="el-GR" sz="1000" b="1" noProof="0" dirty="0">
                          <a:solidFill>
                            <a:schemeClr val="tx2">
                              <a:lumMod val="10000"/>
                            </a:schemeClr>
                          </a:solidFill>
                          <a:latin typeface="Arial" panose="020B0604020202020204" pitchFamily="34" charset="0"/>
                        </a:rPr>
                        <a:t>Εισαγωγή</a:t>
                      </a:r>
                      <a:r>
                        <a:rPr lang="el-GR" sz="1000" b="1" baseline="0" noProof="0" dirty="0">
                          <a:solidFill>
                            <a:schemeClr val="tx2">
                              <a:lumMod val="10000"/>
                            </a:schemeClr>
                          </a:solidFill>
                          <a:latin typeface="Arial" panose="020B0604020202020204" pitchFamily="34" charset="0"/>
                        </a:rPr>
                        <a:t> στα ψηφιακά μέσα και το </a:t>
                      </a:r>
                      <a:r>
                        <a:rPr lang="en-GB" sz="1000" b="1" noProof="0" dirty="0">
                          <a:solidFill>
                            <a:schemeClr val="tx2">
                              <a:lumMod val="10000"/>
                            </a:schemeClr>
                          </a:solidFill>
                          <a:latin typeface="Arial" panose="020B0604020202020204" pitchFamily="34" charset="0"/>
                        </a:rPr>
                        <a:t>marketing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344337"/>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4: </a:t>
                      </a:r>
                      <a:r>
                        <a:rPr lang="el-GR" sz="1000" b="1" noProof="0" dirty="0">
                          <a:solidFill>
                            <a:schemeClr val="tx2">
                              <a:lumMod val="10000"/>
                            </a:schemeClr>
                          </a:solidFill>
                          <a:latin typeface="Arial" panose="020B0604020202020204" pitchFamily="34" charset="0"/>
                        </a:rPr>
                        <a:t>Εισαγωγή στο </a:t>
                      </a:r>
                      <a:r>
                        <a:rPr lang="en-GB" sz="1000" b="1" noProof="0" dirty="0">
                          <a:solidFill>
                            <a:schemeClr val="tx2">
                              <a:lumMod val="10000"/>
                            </a:schemeClr>
                          </a:solidFill>
                          <a:latin typeface="Arial" panose="020B0604020202020204" pitchFamily="34" charset="0"/>
                        </a:rPr>
                        <a:t>design thinking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73764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5</a:t>
                      </a:r>
                      <a:r>
                        <a:rPr lang="en-GB" sz="1000" b="1" i="0" u="none" strike="noStrike" cap="none" noProof="0" dirty="0">
                          <a:solidFill>
                            <a:srgbClr val="0A8C6D"/>
                          </a:solidFill>
                          <a:latin typeface="Arial" panose="020B0604020202020204" pitchFamily="34" charset="0"/>
                          <a:ea typeface="Arial"/>
                          <a:cs typeface="Arial"/>
                          <a:sym typeface="Arial"/>
                        </a:rPr>
                        <a:t>: </a:t>
                      </a:r>
                      <a:r>
                        <a:rPr lang="el-GR" sz="1000" b="1" i="0" u="none" strike="noStrike" cap="none" noProof="0" dirty="0">
                          <a:solidFill>
                            <a:schemeClr val="tx2">
                              <a:lumMod val="10000"/>
                            </a:schemeClr>
                          </a:solidFill>
                          <a:latin typeface="Arial" panose="020B0604020202020204" pitchFamily="34" charset="0"/>
                          <a:ea typeface="Arial"/>
                          <a:cs typeface="Arial"/>
                          <a:sym typeface="Arial"/>
                        </a:rPr>
                        <a:t>Δημιουργικότητα</a:t>
                      </a:r>
                      <a:r>
                        <a:rPr lang="el-GR" sz="1000" b="1" i="0" u="none" strike="noStrike" cap="none" baseline="0" noProof="0" dirty="0">
                          <a:solidFill>
                            <a:schemeClr val="tx2">
                              <a:lumMod val="10000"/>
                            </a:schemeClr>
                          </a:solidFill>
                          <a:latin typeface="Arial" panose="020B0604020202020204" pitchFamily="34" charset="0"/>
                          <a:ea typeface="Arial"/>
                          <a:cs typeface="Arial"/>
                          <a:sym typeface="Arial"/>
                        </a:rPr>
                        <a:t> και Καινοτομία</a:t>
                      </a:r>
                      <a:endParaRPr lang="en-GB" sz="1000" b="1" i="0" u="none" strike="noStrike" cap="none" noProof="0" dirty="0">
                        <a:solidFill>
                          <a:schemeClr val="tx2">
                            <a:lumMod val="10000"/>
                          </a:schemeClr>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198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a:r>
              <a:rPr lang="el-GR" dirty="0"/>
              <a:t>Η απομακρυσμένη εργασία έχει να κάνει με την εμπιστοσύνη και τα αποτελέσματα, όχι με τον έλεγχο και την προσωπική επικοινωνία.</a:t>
            </a:r>
            <a:endParaRPr lang="en" dirty="0"/>
          </a:p>
          <a:p>
            <a:pPr marL="0"/>
            <a:r>
              <a:rPr lang="it-IT" i="0" dirty="0"/>
              <a:t>Susan Hauser, </a:t>
            </a:r>
            <a:r>
              <a:rPr lang="el-GR" i="0" dirty="0"/>
              <a:t>Εταιρική Αντιπρόεδρος της </a:t>
            </a:r>
            <a:r>
              <a:rPr lang="it-IT" i="0" dirty="0"/>
              <a:t>Microsoft</a:t>
            </a:r>
            <a:endParaRPr i="0" dirty="0"/>
          </a:p>
        </p:txBody>
      </p:sp>
    </p:spTree>
    <p:extLst>
      <p:ext uri="{BB962C8B-B14F-4D97-AF65-F5344CB8AC3E}">
        <p14:creationId xmlns:p14="http://schemas.microsoft.com/office/powerpoint/2010/main" val="398682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r>
              <a:rPr lang="el-GR" dirty="0">
                <a:solidFill>
                  <a:srgbClr val="981C22"/>
                </a:solidFill>
              </a:rPr>
              <a:t>Απομακρυσμένη Εργασία</a:t>
            </a:r>
            <a:endParaRPr lang="en-GB" dirty="0">
              <a:solidFill>
                <a:srgbClr val="981C22"/>
              </a:solidFill>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n-GB" sz="2800" b="1" dirty="0"/>
              <a:t>Developer: </a:t>
            </a:r>
            <a:r>
              <a:rPr lang="en-GB" sz="2800" b="1" dirty="0" err="1"/>
              <a:t>Found.ation</a:t>
            </a:r>
            <a:endParaRPr lang="en-GB" sz="2800" b="1" dirty="0"/>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9600" dirty="0">
                <a:solidFill>
                  <a:srgbClr val="981C22"/>
                </a:solidFill>
                <a:latin typeface="Arial" panose="020B0604020202020204" pitchFamily="34" charset="0"/>
                <a:ea typeface="Raleway Thin"/>
                <a:cs typeface="Arial" panose="020B0604020202020204" pitchFamily="34" charset="0"/>
                <a:sym typeface="Raleway Thin"/>
              </a:rPr>
              <a:t>2</a:t>
            </a:r>
            <a:endParaRPr sz="9600" dirty="0">
              <a:solidFill>
                <a:srgbClr val="981C22"/>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17244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2800" dirty="0">
                <a:solidFill>
                  <a:srgbClr val="434343"/>
                </a:solidFill>
              </a:rPr>
              <a:t>Μετά την ολοκλήρωση αυτής της ενότητας</a:t>
            </a:r>
            <a:br>
              <a:rPr lang="en-GB" sz="2800" dirty="0">
                <a:solidFill>
                  <a:srgbClr val="434343"/>
                </a:solidFill>
              </a:rPr>
            </a:br>
            <a:r>
              <a:rPr lang="el-GR" sz="3200" dirty="0">
                <a:solidFill>
                  <a:srgbClr val="0A8C6D"/>
                </a:solidFill>
              </a:rPr>
              <a:t>θα είστε σε θέση </a:t>
            </a:r>
            <a:r>
              <a:rPr lang="el-GR" sz="2800" dirty="0">
                <a:solidFill>
                  <a:srgbClr val="434343"/>
                </a:solidFill>
              </a:rPr>
              <a:t>να</a:t>
            </a:r>
            <a:r>
              <a:rPr lang="en-GB" sz="3200" b="1" dirty="0">
                <a:solidFill>
                  <a:srgbClr val="434343"/>
                </a:solidFill>
              </a:rPr>
              <a:t>:</a:t>
            </a:r>
            <a:endParaRPr sz="3600" dirty="0"/>
          </a:p>
        </p:txBody>
      </p:sp>
      <p:sp>
        <p:nvSpPr>
          <p:cNvPr id="148" name="Google Shape;148;p21"/>
          <p:cNvSpPr txBox="1">
            <a:spLocks noGrp="1"/>
          </p:cNvSpPr>
          <p:nvPr>
            <p:ph type="body" idx="1"/>
          </p:nvPr>
        </p:nvSpPr>
        <p:spPr>
          <a:xfrm>
            <a:off x="922002" y="1930500"/>
            <a:ext cx="2332200" cy="2778660"/>
          </a:xfrm>
          <a:prstGeom prst="rect">
            <a:avLst/>
          </a:prstGeom>
        </p:spPr>
        <p:txBody>
          <a:bodyPr spcFirstLastPara="1" wrap="square" lIns="91426" tIns="91426" rIns="91426" bIns="91426" anchor="t" anchorCtr="0">
            <a:noAutofit/>
          </a:bodyPr>
          <a:lstStyle/>
          <a:p>
            <a:pPr marL="285750" indent="-285750">
              <a:buClr>
                <a:srgbClr val="0A8C6D"/>
              </a:buClr>
              <a:buFont typeface="Wingdings" panose="05000000000000000000" pitchFamily="2" charset="2"/>
              <a:buChar char="§"/>
            </a:pPr>
            <a:r>
              <a:rPr lang="el-GR" sz="1200" dirty="0"/>
              <a:t>Ορίσετε τα βασικά στοιχεία της οργάνωσης ενός απομακρυσμένου περιβάλλοντος εργασίας.</a:t>
            </a:r>
          </a:p>
          <a:p>
            <a:pPr marL="285750" indent="-285750">
              <a:buClr>
                <a:srgbClr val="0A8C6D"/>
              </a:buClr>
              <a:buFont typeface="Wingdings" panose="05000000000000000000" pitchFamily="2" charset="2"/>
              <a:buChar char="§"/>
            </a:pPr>
            <a:r>
              <a:rPr lang="el-GR" sz="1200" dirty="0"/>
              <a:t>Μάθετε μια σειρά ψηφιακών εργαλείων επικοινωνίας και συνεργασίας.</a:t>
            </a:r>
          </a:p>
          <a:p>
            <a:pPr marL="285750" indent="-285750">
              <a:buClr>
                <a:srgbClr val="0A8C6D"/>
              </a:buClr>
              <a:buFont typeface="Wingdings" panose="05000000000000000000" pitchFamily="2" charset="2"/>
              <a:buChar char="§"/>
            </a:pPr>
            <a:r>
              <a:rPr lang="el-GR" sz="1200" dirty="0"/>
              <a:t>Κατανοήσετε τους βασικούς παράγοντες μιας αποτελεσματικής εικονικής επικοινωνίας</a:t>
            </a:r>
            <a:r>
              <a:rPr lang="el-GR" dirty="0"/>
              <a:t>.</a:t>
            </a:r>
          </a:p>
          <a:p>
            <a:pPr marL="0" indent="0">
              <a:buNone/>
            </a:pPr>
            <a:endParaRPr lang="en-GB" dirty="0"/>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373779" y="1930500"/>
            <a:ext cx="2451779" cy="2778660"/>
          </a:xfrm>
        </p:spPr>
        <p:txBody>
          <a:bodyPr/>
          <a:lstStyle/>
          <a:p>
            <a:pPr marL="285750" indent="-285750">
              <a:buClr>
                <a:srgbClr val="0A8C6D"/>
              </a:buClr>
              <a:buFont typeface="Wingdings" panose="05000000000000000000" pitchFamily="2" charset="2"/>
              <a:buChar char="§"/>
            </a:pPr>
            <a:r>
              <a:rPr lang="el-GR" sz="1200" dirty="0"/>
              <a:t>Προσδιορίσετε στρατηγικές για τη δημιουργία αποτελεσματικών ψηφιακών σημείων επαφής.</a:t>
            </a:r>
          </a:p>
          <a:p>
            <a:pPr marL="285750" indent="-285750">
              <a:buClr>
                <a:srgbClr val="0A8C6D"/>
              </a:buClr>
              <a:buFont typeface="Wingdings" panose="05000000000000000000" pitchFamily="2" charset="2"/>
              <a:buChar char="§"/>
            </a:pPr>
            <a:r>
              <a:rPr lang="el-GR" sz="1200" dirty="0"/>
              <a:t>Επιλέξετε την κατάλληλη τεχνολογία και τα κατάλληλα εργαλεία συνεργασίας για τις ανάγκες σας.</a:t>
            </a:r>
          </a:p>
          <a:p>
            <a:pPr marL="285750" indent="-285750">
              <a:buClr>
                <a:srgbClr val="0A8C6D"/>
              </a:buClr>
              <a:buFont typeface="Wingdings" panose="05000000000000000000" pitchFamily="2" charset="2"/>
              <a:buChar char="§"/>
            </a:pPr>
            <a:r>
              <a:rPr lang="el-GR" sz="1200" dirty="0"/>
              <a:t>Διαχειριστείτε αποτελεσματικά την επικοινωνία μεταξύ απομακρυσμένων ομάδων.</a:t>
            </a:r>
          </a:p>
          <a:p>
            <a:pPr marL="285750" indent="-285750">
              <a:buFont typeface="Wingdings" panose="05000000000000000000" pitchFamily="2" charset="2"/>
              <a:buChar char="§"/>
            </a:pPr>
            <a:endParaRPr lang="en-GB" dirty="0"/>
          </a:p>
          <a:p>
            <a:pPr marL="139702" indent="0">
              <a:buNone/>
            </a:pPr>
            <a:endParaRPr lang="pt-PT" dirty="0"/>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825558" y="1930500"/>
            <a:ext cx="2437293" cy="2778660"/>
          </a:xfrm>
        </p:spPr>
        <p:txBody>
          <a:bodyPr/>
          <a:lstStyle/>
          <a:p>
            <a:pPr marL="285750" indent="-285750">
              <a:buClr>
                <a:srgbClr val="0A8C6D"/>
              </a:buClr>
              <a:buFont typeface="Wingdings" panose="05000000000000000000" pitchFamily="2" charset="2"/>
              <a:buChar char="§"/>
            </a:pPr>
            <a:r>
              <a:rPr lang="el-GR" sz="1200" dirty="0"/>
              <a:t>Αναγνωρίσετε τα οφέλη, τις προκλήσεις και τις ευκαιρίες της εξ αποστάσεως εργασίας.</a:t>
            </a:r>
          </a:p>
          <a:p>
            <a:pPr marL="285750" indent="-285750">
              <a:buClr>
                <a:srgbClr val="0A8C6D"/>
              </a:buClr>
              <a:buFont typeface="Wingdings" panose="05000000000000000000" pitchFamily="2" charset="2"/>
              <a:buChar char="§"/>
            </a:pPr>
            <a:r>
              <a:rPr lang="el-GR" sz="1200" dirty="0"/>
              <a:t>Επιλέξετε τα κατάλληλα ψηφιακά εργαλεία για τις δικές σας ανάγκες.</a:t>
            </a:r>
          </a:p>
          <a:p>
            <a:pPr marL="285750" indent="-285750">
              <a:buClr>
                <a:srgbClr val="0A8C6D"/>
              </a:buClr>
              <a:buFont typeface="Wingdings" panose="05000000000000000000" pitchFamily="2" charset="2"/>
              <a:buChar char="§"/>
            </a:pPr>
            <a:r>
              <a:rPr lang="el-GR" sz="1200" dirty="0"/>
              <a:t>Γίνετε πιο παραγωγικές και αποδοτικές χρησιμοποιώντας ψηφιακά εργαλεία.</a:t>
            </a:r>
            <a:endParaRPr lang="el-GR" dirty="0"/>
          </a:p>
          <a:p>
            <a:pPr marL="139702" indent="0">
              <a:buNone/>
            </a:pPr>
            <a:endParaRPr lang="pt-PT" dirty="0"/>
          </a:p>
        </p:txBody>
      </p:sp>
      <p:pic>
        <p:nvPicPr>
          <p:cNvPr id="7" name="Picture 6">
            <a:extLst>
              <a:ext uri="{FF2B5EF4-FFF2-40B4-BE49-F238E27FC236}">
                <a16:creationId xmlns:a16="http://schemas.microsoft.com/office/drawing/2014/main" id="{BA71B2A6-474D-6CE7-C32B-9769F699E302}"/>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421041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3287213"/>
            <a:ext cx="7365378" cy="1159800"/>
          </a:xfrm>
          <a:prstGeom prst="rect">
            <a:avLst/>
          </a:prstGeom>
        </p:spPr>
        <p:txBody>
          <a:bodyPr spcFirstLastPara="1" wrap="square" lIns="91426" tIns="91426" rIns="91426" bIns="91426" anchor="b" anchorCtr="0">
            <a:noAutofit/>
          </a:bodyPr>
          <a:lstStyle/>
          <a:p>
            <a:r>
              <a:rPr lang="el-GR" sz="5400" b="1" dirty="0">
                <a:solidFill>
                  <a:schemeClr val="bg1"/>
                </a:solidFill>
              </a:rPr>
              <a:t>Βέλτιστες πρακτικές εξ αποστάσεως εργασίας</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96931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200" dirty="0">
                <a:solidFill>
                  <a:srgbClr val="0A8C6D"/>
                </a:solidFill>
              </a:rPr>
              <a:t>Οφέλη της εξ αποστάσεως εργασίας</a:t>
            </a:r>
          </a:p>
        </p:txBody>
      </p:sp>
      <p:sp>
        <p:nvSpPr>
          <p:cNvPr id="148" name="Google Shape;148;p21"/>
          <p:cNvSpPr txBox="1">
            <a:spLocks noGrp="1"/>
          </p:cNvSpPr>
          <p:nvPr>
            <p:ph type="body" idx="1"/>
          </p:nvPr>
        </p:nvSpPr>
        <p:spPr>
          <a:xfrm>
            <a:off x="767155" y="1632635"/>
            <a:ext cx="7838963" cy="2366100"/>
          </a:xfrm>
          <a:prstGeom prst="rect">
            <a:avLst/>
          </a:prstGeom>
          <a:ln>
            <a:noFill/>
          </a:ln>
        </p:spPr>
        <p:txBody>
          <a:bodyPr spcFirstLastPara="1" wrap="square" lIns="91426" tIns="91426" rIns="91426" bIns="91426" anchor="t" anchorCtr="0">
            <a:noAutofit/>
          </a:bodyPr>
          <a:lstStyle/>
          <a:p>
            <a:pPr marL="285750" indent="-285750">
              <a:buClr>
                <a:srgbClr val="0A8C6D"/>
              </a:buClr>
              <a:buSzPts val="1400"/>
              <a:buFont typeface="Wingdings" panose="05000000000000000000" pitchFamily="2" charset="2"/>
              <a:buChar char="§"/>
            </a:pPr>
            <a:r>
              <a:rPr lang="el-GR" sz="1200" dirty="0"/>
              <a:t>Αυξημένη ευελιξία: Με την απομακρυσμένη εργασία, οι εργαζόμενοι έχουν τη δυνατότητα να εργάζονται από οπουδήποτε με σύνδεση στο διαδίκτυο. Αυτό τους επιτρέπει να έχουν περισσότερο έλεγχο στο πρόγραμμα και στο εργασιακό τους περιβάλλον, γεγονός που μπορεί να οδηγήσει σε αυξημένη παραγωγικότητα και ισορροπία μεταξύ επαγγελματικής και προσωπικής ζωής</a:t>
            </a:r>
          </a:p>
          <a:p>
            <a:pPr marL="285750" indent="-285750">
              <a:buClr>
                <a:srgbClr val="0A8C6D"/>
              </a:buClr>
              <a:buSzPts val="1400"/>
              <a:buFont typeface="Wingdings" panose="05000000000000000000" pitchFamily="2" charset="2"/>
              <a:buChar char="§"/>
            </a:pPr>
            <a:r>
              <a:rPr lang="el-GR" sz="1200" dirty="0"/>
              <a:t>Μείωση κόστους: Οι εταιρείες μπορούν να εξοικονομήσουν γενικά έξοδα, όπως ο χώρος γραφείου και οι υπηρεσίες κοινής ωφέλειας, βάζοντας τους υπαλλήλους να εργάζονται εξ αποστάσεως. Οι εργαζόμενοι μπορούν επίσης να εξοικονομήσουν έξοδα μετακίνησης και άλλα έξοδα που σχετίζονται με την εργασία σε ένα γραφείο</a:t>
            </a:r>
          </a:p>
          <a:p>
            <a:pPr marL="285750" lvl="0" indent="-285750">
              <a:buClr>
                <a:srgbClr val="0A8C6D"/>
              </a:buClr>
              <a:buSzPts val="1400"/>
              <a:buFont typeface="Wingdings" panose="05000000000000000000" pitchFamily="2" charset="2"/>
              <a:buChar char="§"/>
            </a:pPr>
            <a:r>
              <a:rPr lang="el-GR" sz="1200" dirty="0"/>
              <a:t>Αυξημένη παραγωγικότητα: Μελέτες έχουν δείξει ότι όσοι εργάζονται εξ αποστάσεως είναι πιο παραγωγικοί από τους συναδέλφους τους στο γραφείο. Αυτό μπορεί να οφείλεται σε παράγοντες όπως λιγότερους περισπασμούς, την ικανότητα δημιουργίας ενός εξατομικευμένου εργασιακού περιβάλλοντος και την ελευθερία να εργάζονται σε περιόδους που είναι πιο παραγωγικοί.</a:t>
            </a:r>
          </a:p>
          <a:p>
            <a:pPr marL="285750" indent="-285750">
              <a:buClr>
                <a:srgbClr val="0A8C6D"/>
              </a:buClr>
              <a:buSzPts val="1400"/>
              <a:buFont typeface="Wingdings" panose="05000000000000000000" pitchFamily="2" charset="2"/>
              <a:buChar char="§"/>
            </a:pPr>
            <a:r>
              <a:rPr lang="el-GR" sz="1200" dirty="0"/>
              <a:t>Περιβαλλοντικά οφέλη: Η εξ αποστάσεως εργασία μπορεί επίσης να έχει θετικό αντίκτυπο στο περιβάλλον, καθώς μειώνει την ανάγκη για μετακινήσεις και τις σχετικές εκπομπές άνθρακα.</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144062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2800" dirty="0">
                <a:solidFill>
                  <a:srgbClr val="0A8C6D"/>
                </a:solidFill>
              </a:rPr>
              <a:t>Προκλήσεις της εξ αποστάσεως εργασίας</a:t>
            </a:r>
          </a:p>
        </p:txBody>
      </p:sp>
      <p:sp>
        <p:nvSpPr>
          <p:cNvPr id="148" name="Google Shape;148;p21"/>
          <p:cNvSpPr txBox="1">
            <a:spLocks noGrp="1"/>
          </p:cNvSpPr>
          <p:nvPr>
            <p:ph type="body" idx="1"/>
          </p:nvPr>
        </p:nvSpPr>
        <p:spPr>
          <a:xfrm>
            <a:off x="672475" y="1605741"/>
            <a:ext cx="8059149" cy="2366100"/>
          </a:xfrm>
          <a:prstGeom prst="rect">
            <a:avLst/>
          </a:prstGeom>
          <a:ln>
            <a:noFill/>
          </a:ln>
        </p:spPr>
        <p:txBody>
          <a:bodyPr spcFirstLastPara="1" wrap="square" lIns="91426" tIns="91426" rIns="91426" bIns="91426" anchor="t" anchorCtr="0">
            <a:noAutofit/>
          </a:bodyPr>
          <a:lstStyle/>
          <a:p>
            <a:pPr marL="285750" indent="-285750">
              <a:buClr>
                <a:srgbClr val="0A8C6D"/>
              </a:buClr>
              <a:buSzPts val="1400"/>
              <a:buFont typeface="Wingdings" panose="05000000000000000000" pitchFamily="2" charset="2"/>
              <a:buChar char="§"/>
            </a:pPr>
            <a:r>
              <a:rPr lang="el-GR" sz="1200" dirty="0">
                <a:sym typeface="Arial"/>
              </a:rPr>
              <a:t>Επικοινωνία: Μπορεί να είναι πιο δύσκολη η επικοινωνία και η συνεργασία με τα μέλη της ομάδας όταν εργάζεστε εξ αποστάσεως. Αυτό μπορεί να απαιτεί τη χρήση διαφορετικών εργαλείων επικοινωνίας, όπως τηλεδιάσκεψη ή λογισμικό διαχείρισης έργου.</a:t>
            </a:r>
          </a:p>
          <a:p>
            <a:pPr marL="285750" indent="-285750">
              <a:buClr>
                <a:srgbClr val="0A8C6D"/>
              </a:buClr>
              <a:buSzPts val="1400"/>
              <a:buFont typeface="Wingdings" panose="05000000000000000000" pitchFamily="2" charset="2"/>
              <a:buChar char="§"/>
            </a:pPr>
            <a:r>
              <a:rPr lang="el-GR" sz="1200" dirty="0">
                <a:sym typeface="Arial"/>
              </a:rPr>
              <a:t>Απομόνωση: Μερικοί άνθρωποι μπορεί να διαπιστώσουν ότι τους λείπει η κοινωνική αλληλεπίδραση και η υποστήριξη ενός παραδοσιακού περιβάλλοντος γραφείου. Είναι σημαντικό για όσους εργάζονται εξ αποστάσεως να κάνουν μια προσπάθεια να παραμείνουν συνδεδεμένοι με τους συναδέλφους τους και να αναζητήτουν ευκαιρίες για κοινωνικοποίηση.</a:t>
            </a:r>
          </a:p>
          <a:p>
            <a:pPr marL="285750" indent="-285750">
              <a:buClr>
                <a:srgbClr val="0A8C6D"/>
              </a:buClr>
              <a:buSzPts val="1400"/>
              <a:buFont typeface="Wingdings" panose="05000000000000000000" pitchFamily="2" charset="2"/>
              <a:buChar char="§"/>
            </a:pPr>
            <a:r>
              <a:rPr lang="el-GR" sz="1200" dirty="0">
                <a:sym typeface="Arial"/>
              </a:rPr>
              <a:t>Τεχνητικά ζητήματα: Η απομακρυσμένη εργασία βασίζεται στην ύπαρξη αξιόπιστης σύνδεσης στο διαδίκτυο και υπολογιστή, καθώς και στην πρόσβαση στο απαραίτητο λογισμικό και εργαλεία. Τεχνικά ζητήματα μπορεί να διαταράξουν την εργασία και μπορεί να είναι απογοητευτικά για τους εργαζόμενους.</a:t>
            </a:r>
          </a:p>
          <a:p>
            <a:pPr marL="285750" indent="-285750">
              <a:buClr>
                <a:srgbClr val="0A8C6D"/>
              </a:buClr>
              <a:buSzPts val="1400"/>
              <a:buFont typeface="Wingdings" panose="05000000000000000000" pitchFamily="2" charset="2"/>
              <a:buChar char="§"/>
            </a:pPr>
            <a:r>
              <a:rPr lang="el-GR" sz="1200" dirty="0">
                <a:sym typeface="Arial"/>
              </a:rPr>
              <a:t>Διαχείριση χρόνου: Η αποτελεσματική διαχείριση του χρόνου μπορεί να είναι πιο δύσκολη όταν εργάζεστε εξ αποστάσεως, καθώς ενδέχεται να υπάρχουν περισσότεροι περισπασμοί και μπορεί να είναι πιο δύσκολο να διαχωρίσετε την εργασία από την προσωπική ζωή.</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111146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Εργασία εξ αποστάσεως</a:t>
            </a:r>
          </a:p>
        </p:txBody>
      </p:sp>
      <p:sp>
        <p:nvSpPr>
          <p:cNvPr id="148" name="Google Shape;148;p21"/>
          <p:cNvSpPr txBox="1">
            <a:spLocks noGrp="1"/>
          </p:cNvSpPr>
          <p:nvPr>
            <p:ph type="body" idx="1"/>
          </p:nvPr>
        </p:nvSpPr>
        <p:spPr>
          <a:xfrm>
            <a:off x="655866" y="1675306"/>
            <a:ext cx="3367366" cy="2366100"/>
          </a:xfrm>
          <a:prstGeom prst="rect">
            <a:avLst/>
          </a:prstGeom>
          <a:ln>
            <a:noFill/>
          </a:ln>
        </p:spPr>
        <p:txBody>
          <a:bodyPr spcFirstLastPara="1" wrap="square" lIns="91426" tIns="91426" rIns="91426" bIns="91426" anchor="t" anchorCtr="0">
            <a:noAutofit/>
          </a:bodyPr>
          <a:lstStyle/>
          <a:p>
            <a:pPr marL="0" indent="0">
              <a:buNone/>
            </a:pPr>
            <a:r>
              <a:rPr lang="el-GR" sz="1200" dirty="0"/>
              <a:t>Σύμφωνα με έρευνα του 2019 από το Eurofound, έναν οργανισμό της Ευρωπαϊκής Ένωσης, το 37% των εργαζομένων στις χώρες της ΕΕ28 εργαζόταν εξ αποστάσεως τουλάχιστον μία ημέρα την εβδομάδα, ενώ το 15% εργαζόταν εξ αποστάσεως σε βάση πλήρους απασχόλησης.</a:t>
            </a:r>
          </a:p>
          <a:p>
            <a:pPr marL="0" indent="0">
              <a:buNone/>
            </a:pPr>
            <a:r>
              <a:rPr lang="el-GR" sz="1200" dirty="0"/>
              <a:t>Παρουσιάζεται μια σημαντική αύξηση σε σχέση με τα προηγούμενα χρόνια και είναι πιθανό η τάση να συνεχίστηκε λόγω της πανδημίας COVID-19, η οποία ανάγκασε πολλές εταιρείες να υιοθετήσουν πολιτικές εξ αποστάσεως εργασίας.</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16386" name="Picture 2" descr="Figure 1: Percentage of workers working from home in 2020, distinguishing between 2019 and the increase during 2020, Member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232" y="2071071"/>
            <a:ext cx="4477385" cy="189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50283"/>
      </p:ext>
    </p:extLst>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2366</TotalTime>
  <Words>2985</Words>
  <Application>Microsoft Office PowerPoint</Application>
  <PresentationFormat>On-screen Show (16:9)</PresentationFormat>
  <Paragraphs>203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Wingdings</vt:lpstr>
      <vt:lpstr>Raleway Thin</vt:lpstr>
      <vt:lpstr>Raleway</vt:lpstr>
      <vt:lpstr>Arial Black</vt:lpstr>
      <vt:lpstr>Arial</vt:lpstr>
      <vt:lpstr>Olivia template</vt:lpstr>
      <vt:lpstr>Εκπαιδευτικό πρόγραμμα για γυναίκες Ψηφιακή Νοοτροπία</vt:lpstr>
      <vt:lpstr>PowerPoint Presentation</vt:lpstr>
      <vt:lpstr>PowerPoint Presentation</vt:lpstr>
      <vt:lpstr>Απομακρυσμένη Εργασία</vt:lpstr>
      <vt:lpstr>Μετά την ολοκλήρωση αυτής της ενότητας θα είστε σε θέση να:</vt:lpstr>
      <vt:lpstr>Βέλτιστες πρακτικές εξ αποστάσεως εργασίας</vt:lpstr>
      <vt:lpstr>Οφέλη της εξ αποστάσεως εργασίας</vt:lpstr>
      <vt:lpstr>Προκλήσεις της εξ αποστάσεως εργασίας</vt:lpstr>
      <vt:lpstr>Εργασία εξ αποστάσεως</vt:lpstr>
      <vt:lpstr>Σχέδιο εργασίας εξ αποστάσεως Ο στόχος αυτής της δραστηριότητας είναι να ενδυναμώσει τις συμμετέχουσες στο να διαχειρίζονται αποτελεσματικά τις προκλήσεις της απομακρυσμένης εργασίας θέτοντας όρια, χτίζοντας μια ρουτίνα και να διαχειρίζονται τους περισπασμούς για να παραμείνουν συγκεντρωμένες.</vt:lpstr>
      <vt:lpstr>Πλεονεκτήματα και μειονεκτήματα της απομακρυσμένης εργασίας</vt:lpstr>
      <vt:lpstr>Για να μάθετε περισσότερα σχετικά με αυτήν την ενότητα:</vt:lpstr>
      <vt:lpstr>Ψηφιακά Εργαλεία για Ψηφιακό Γραφείο</vt:lpstr>
      <vt:lpstr>Ψηφιακά Εργαλεία</vt:lpstr>
      <vt:lpstr>Ψηφιακά Εργαλεία</vt:lpstr>
      <vt:lpstr>Ψηφιακά Εργαλεία</vt:lpstr>
      <vt:lpstr>Βελτιστοποίηση Ψηφιακών Εργαλείων για Εργασία Εξ Αποστάσεως Ο στόχος αυτής της δραστηριότητας είναι να δώσει στις συμμετέχουσες τη δυνατότητα να βελτιώσουν την εξ αποστάσεως εργασιακή τους εμπειρία αξιολογώντας, υλοποιώντας και βελτιστοποιώντας ψηφιακά εργαλεία.</vt:lpstr>
      <vt:lpstr>Πλεονεκτήματα και μειονεκτήματα της απομακρυσμένης εργασίας</vt:lpstr>
      <vt:lpstr>Για να μάθετε περισσότερα σχετικά με αυτήν την ενότητα:</vt:lpstr>
      <vt:lpstr>Αποτελεσματική Ψηφιακή Επικοινωνία</vt:lpstr>
      <vt:lpstr>Ψηφιακή Επικοινωνία</vt:lpstr>
      <vt:lpstr>Τεχνικές Ψηφιακής Επικοινωνίας</vt:lpstr>
      <vt:lpstr>Αποφύγετε Τεχνικά Θέματα</vt:lpstr>
      <vt:lpstr>Οργανώνοντας μια ψηφιακή συνάντηση Ο στόχος αυτής της δραστηριότητας είναι να δώσει τη δυνατότητα στους συμμετέχουσες να σχεδιάσουν και να εκτελέσουν ένα επιτυχημένο virtual meeting</vt:lpstr>
      <vt:lpstr>Πλεονεκτήματα και μειονεκτήματα της απομακρυσμένης εργασίας</vt:lpstr>
      <vt:lpstr>Για να μάθετε περισσότερα σχετικά με αυτήν την ενότητα:</vt:lpstr>
      <vt:lpstr>PowerPoint Presentation</vt:lpstr>
      <vt:lpstr>Θέστε έναν νέο στόχο και ολοκληρώστε άλλη μία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celia.tavares</dc:creator>
  <cp:lastModifiedBy>Marios Vlachos</cp:lastModifiedBy>
  <cp:revision>123</cp:revision>
  <dcterms:modified xsi:type="dcterms:W3CDTF">2023-03-03T14:09:45Z</dcterms:modified>
</cp:coreProperties>
</file>